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80" r:id="rId10"/>
    <p:sldMasterId id="2147483792" r:id="rId11"/>
    <p:sldMasterId id="2147483804" r:id="rId12"/>
  </p:sldMasterIdLst>
  <p:notesMasterIdLst>
    <p:notesMasterId r:id="rId200"/>
  </p:notesMasterIdLst>
  <p:sldIdLst>
    <p:sldId id="529" r:id="rId13"/>
    <p:sldId id="381" r:id="rId14"/>
    <p:sldId id="373" r:id="rId15"/>
    <p:sldId id="256" r:id="rId16"/>
    <p:sldId id="257" r:id="rId17"/>
    <p:sldId id="258" r:id="rId18"/>
    <p:sldId id="372" r:id="rId19"/>
    <p:sldId id="259" r:id="rId20"/>
    <p:sldId id="261" r:id="rId21"/>
    <p:sldId id="383" r:id="rId22"/>
    <p:sldId id="262" r:id="rId23"/>
    <p:sldId id="263" r:id="rId24"/>
    <p:sldId id="264" r:id="rId25"/>
    <p:sldId id="265" r:id="rId26"/>
    <p:sldId id="266" r:id="rId27"/>
    <p:sldId id="272" r:id="rId28"/>
    <p:sldId id="384" r:id="rId29"/>
    <p:sldId id="273" r:id="rId30"/>
    <p:sldId id="375" r:id="rId31"/>
    <p:sldId id="386" r:id="rId32"/>
    <p:sldId id="278" r:id="rId33"/>
    <p:sldId id="281" r:id="rId34"/>
    <p:sldId id="282" r:id="rId35"/>
    <p:sldId id="284" r:id="rId36"/>
    <p:sldId id="285" r:id="rId37"/>
    <p:sldId id="387" r:id="rId38"/>
    <p:sldId id="286" r:id="rId39"/>
    <p:sldId id="288" r:id="rId40"/>
    <p:sldId id="289" r:id="rId41"/>
    <p:sldId id="290" r:id="rId42"/>
    <p:sldId id="291" r:id="rId43"/>
    <p:sldId id="519" r:id="rId44"/>
    <p:sldId id="520" r:id="rId45"/>
    <p:sldId id="385" r:id="rId46"/>
    <p:sldId id="388" r:id="rId47"/>
    <p:sldId id="292" r:id="rId48"/>
    <p:sldId id="293" r:id="rId49"/>
    <p:sldId id="294" r:id="rId50"/>
    <p:sldId id="295" r:id="rId51"/>
    <p:sldId id="296" r:id="rId52"/>
    <p:sldId id="297" r:id="rId53"/>
    <p:sldId id="298" r:id="rId54"/>
    <p:sldId id="299" r:id="rId55"/>
    <p:sldId id="300" r:id="rId56"/>
    <p:sldId id="389" r:id="rId57"/>
    <p:sldId id="301" r:id="rId58"/>
    <p:sldId id="302" r:id="rId59"/>
    <p:sldId id="303" r:id="rId60"/>
    <p:sldId id="304" r:id="rId61"/>
    <p:sldId id="305" r:id="rId62"/>
    <p:sldId id="306" r:id="rId63"/>
    <p:sldId id="307" r:id="rId64"/>
    <p:sldId id="390" r:id="rId65"/>
    <p:sldId id="312" r:id="rId66"/>
    <p:sldId id="313" r:id="rId67"/>
    <p:sldId id="314" r:id="rId68"/>
    <p:sldId id="391" r:id="rId69"/>
    <p:sldId id="308" r:id="rId70"/>
    <p:sldId id="309" r:id="rId71"/>
    <p:sldId id="310" r:id="rId72"/>
    <p:sldId id="522" r:id="rId73"/>
    <p:sldId id="311" r:id="rId74"/>
    <p:sldId id="392" r:id="rId75"/>
    <p:sldId id="315" r:id="rId76"/>
    <p:sldId id="393" r:id="rId77"/>
    <p:sldId id="316" r:id="rId78"/>
    <p:sldId id="394" r:id="rId79"/>
    <p:sldId id="317" r:id="rId80"/>
    <p:sldId id="395" r:id="rId81"/>
    <p:sldId id="318" r:id="rId82"/>
    <p:sldId id="319" r:id="rId83"/>
    <p:sldId id="320" r:id="rId84"/>
    <p:sldId id="321" r:id="rId85"/>
    <p:sldId id="322" r:id="rId86"/>
    <p:sldId id="323" r:id="rId87"/>
    <p:sldId id="396" r:id="rId88"/>
    <p:sldId id="324" r:id="rId89"/>
    <p:sldId id="325" r:id="rId90"/>
    <p:sldId id="326" r:id="rId91"/>
    <p:sldId id="327" r:id="rId92"/>
    <p:sldId id="399" r:id="rId93"/>
    <p:sldId id="402" r:id="rId94"/>
    <p:sldId id="477" r:id="rId95"/>
    <p:sldId id="403" r:id="rId96"/>
    <p:sldId id="409" r:id="rId97"/>
    <p:sldId id="410" r:id="rId98"/>
    <p:sldId id="404" r:id="rId99"/>
    <p:sldId id="478" r:id="rId100"/>
    <p:sldId id="411" r:id="rId101"/>
    <p:sldId id="412" r:id="rId102"/>
    <p:sldId id="413" r:id="rId103"/>
    <p:sldId id="448" r:id="rId104"/>
    <p:sldId id="405" r:id="rId105"/>
    <p:sldId id="449" r:id="rId106"/>
    <p:sldId id="406" r:id="rId107"/>
    <p:sldId id="450" r:id="rId108"/>
    <p:sldId id="451" r:id="rId109"/>
    <p:sldId id="407" r:id="rId110"/>
    <p:sldId id="452" r:id="rId111"/>
    <p:sldId id="453" r:id="rId112"/>
    <p:sldId id="479" r:id="rId113"/>
    <p:sldId id="454" r:id="rId114"/>
    <p:sldId id="455" r:id="rId115"/>
    <p:sldId id="456" r:id="rId116"/>
    <p:sldId id="480" r:id="rId117"/>
    <p:sldId id="408" r:id="rId118"/>
    <p:sldId id="401" r:id="rId119"/>
    <p:sldId id="457" r:id="rId120"/>
    <p:sldId id="459" r:id="rId121"/>
    <p:sldId id="458" r:id="rId122"/>
    <p:sldId id="460" r:id="rId123"/>
    <p:sldId id="461" r:id="rId124"/>
    <p:sldId id="462" r:id="rId125"/>
    <p:sldId id="463" r:id="rId126"/>
    <p:sldId id="464" r:id="rId127"/>
    <p:sldId id="465" r:id="rId128"/>
    <p:sldId id="466" r:id="rId129"/>
    <p:sldId id="467" r:id="rId130"/>
    <p:sldId id="468" r:id="rId131"/>
    <p:sldId id="469" r:id="rId132"/>
    <p:sldId id="470" r:id="rId133"/>
    <p:sldId id="471" r:id="rId134"/>
    <p:sldId id="472" r:id="rId135"/>
    <p:sldId id="473" r:id="rId136"/>
    <p:sldId id="474" r:id="rId137"/>
    <p:sldId id="481" r:id="rId138"/>
    <p:sldId id="475" r:id="rId139"/>
    <p:sldId id="523" r:id="rId140"/>
    <p:sldId id="338" r:id="rId141"/>
    <p:sldId id="482" r:id="rId142"/>
    <p:sldId id="511" r:id="rId143"/>
    <p:sldId id="328" r:id="rId144"/>
    <p:sldId id="331" r:id="rId145"/>
    <p:sldId id="330" r:id="rId146"/>
    <p:sldId id="334" r:id="rId147"/>
    <p:sldId id="333" r:id="rId148"/>
    <p:sldId id="335" r:id="rId149"/>
    <p:sldId id="336" r:id="rId150"/>
    <p:sldId id="512" r:id="rId151"/>
    <p:sldId id="339" r:id="rId152"/>
    <p:sldId id="340" r:id="rId153"/>
    <p:sldId id="344" r:id="rId154"/>
    <p:sldId id="483" r:id="rId155"/>
    <p:sldId id="484" r:id="rId156"/>
    <p:sldId id="485" r:id="rId157"/>
    <p:sldId id="513" r:id="rId158"/>
    <p:sldId id="486" r:id="rId159"/>
    <p:sldId id="487" r:id="rId160"/>
    <p:sldId id="489" r:id="rId161"/>
    <p:sldId id="514" r:id="rId162"/>
    <p:sldId id="490" r:id="rId163"/>
    <p:sldId id="491" r:id="rId164"/>
    <p:sldId id="492" r:id="rId165"/>
    <p:sldId id="493" r:id="rId166"/>
    <p:sldId id="495" r:id="rId167"/>
    <p:sldId id="494" r:id="rId168"/>
    <p:sldId id="515" r:id="rId169"/>
    <p:sldId id="496" r:id="rId170"/>
    <p:sldId id="497" r:id="rId171"/>
    <p:sldId id="516" r:id="rId172"/>
    <p:sldId id="498" r:id="rId173"/>
    <p:sldId id="502" r:id="rId174"/>
    <p:sldId id="503" r:id="rId175"/>
    <p:sldId id="501" r:id="rId176"/>
    <p:sldId id="517" r:id="rId177"/>
    <p:sldId id="357" r:id="rId178"/>
    <p:sldId id="504" r:id="rId179"/>
    <p:sldId id="505" r:id="rId180"/>
    <p:sldId id="524" r:id="rId181"/>
    <p:sldId id="525" r:id="rId182"/>
    <p:sldId id="506" r:id="rId183"/>
    <p:sldId id="363" r:id="rId184"/>
    <p:sldId id="507" r:id="rId185"/>
    <p:sldId id="360" r:id="rId186"/>
    <p:sldId id="358" r:id="rId187"/>
    <p:sldId id="359" r:id="rId188"/>
    <p:sldId id="329" r:id="rId189"/>
    <p:sldId id="362" r:id="rId190"/>
    <p:sldId id="518" r:id="rId191"/>
    <p:sldId id="508" r:id="rId192"/>
    <p:sldId id="509" r:id="rId193"/>
    <p:sldId id="510" r:id="rId194"/>
    <p:sldId id="527" r:id="rId195"/>
    <p:sldId id="530" r:id="rId196"/>
    <p:sldId id="531" r:id="rId197"/>
    <p:sldId id="532" r:id="rId198"/>
    <p:sldId id="533" r:id="rId19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3" pos="937" userDrawn="1">
          <p15:clr>
            <a:srgbClr val="A4A3A4"/>
          </p15:clr>
        </p15:guide>
        <p15:guide id="4" pos="6743" userDrawn="1">
          <p15:clr>
            <a:srgbClr val="A4A3A4"/>
          </p15:clr>
        </p15:guide>
        <p15:guide id="5" orient="horz" pos="1003" userDrawn="1">
          <p15:clr>
            <a:srgbClr val="A4A3A4"/>
          </p15:clr>
        </p15:guide>
        <p15:guide id="6" orient="horz" pos="395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151" autoAdjust="0"/>
  </p:normalViewPr>
  <p:slideViewPr>
    <p:cSldViewPr snapToGrid="0" showGuides="1">
      <p:cViewPr varScale="1">
        <p:scale>
          <a:sx n="64" d="100"/>
          <a:sy n="64" d="100"/>
        </p:scale>
        <p:origin x="954" y="66"/>
      </p:cViewPr>
      <p:guideLst>
        <p:guide orient="horz" pos="2183"/>
        <p:guide pos="937"/>
        <p:guide pos="6743"/>
        <p:guide orient="horz" pos="1003"/>
        <p:guide orient="horz" pos="3952"/>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63" Type="http://schemas.openxmlformats.org/officeDocument/2006/relationships/slide" Target="slides/slide51.xml"/><Relationship Id="rId84" Type="http://schemas.openxmlformats.org/officeDocument/2006/relationships/slide" Target="slides/slide72.xml"/><Relationship Id="rId138" Type="http://schemas.openxmlformats.org/officeDocument/2006/relationships/slide" Target="slides/slide126.xml"/><Relationship Id="rId159" Type="http://schemas.openxmlformats.org/officeDocument/2006/relationships/slide" Target="slides/slide147.xml"/><Relationship Id="rId170" Type="http://schemas.openxmlformats.org/officeDocument/2006/relationships/slide" Target="slides/slide158.xml"/><Relationship Id="rId191" Type="http://schemas.openxmlformats.org/officeDocument/2006/relationships/slide" Target="slides/slide179.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53" Type="http://schemas.openxmlformats.org/officeDocument/2006/relationships/slide" Target="slides/slide41.xml"/><Relationship Id="rId74" Type="http://schemas.openxmlformats.org/officeDocument/2006/relationships/slide" Target="slides/slide62.xml"/><Relationship Id="rId128" Type="http://schemas.openxmlformats.org/officeDocument/2006/relationships/slide" Target="slides/slide116.xml"/><Relationship Id="rId149" Type="http://schemas.openxmlformats.org/officeDocument/2006/relationships/slide" Target="slides/slide137.xml"/><Relationship Id="rId5" Type="http://schemas.openxmlformats.org/officeDocument/2006/relationships/slideMaster" Target="slideMasters/slideMaster5.xml"/><Relationship Id="rId95" Type="http://schemas.openxmlformats.org/officeDocument/2006/relationships/slide" Target="slides/slide83.xml"/><Relationship Id="rId160" Type="http://schemas.openxmlformats.org/officeDocument/2006/relationships/slide" Target="slides/slide148.xml"/><Relationship Id="rId181" Type="http://schemas.openxmlformats.org/officeDocument/2006/relationships/slide" Target="slides/slide169.xml"/><Relationship Id="rId22" Type="http://schemas.openxmlformats.org/officeDocument/2006/relationships/slide" Target="slides/slide10.xml"/><Relationship Id="rId43" Type="http://schemas.openxmlformats.org/officeDocument/2006/relationships/slide" Target="slides/slide31.xml"/><Relationship Id="rId64" Type="http://schemas.openxmlformats.org/officeDocument/2006/relationships/slide" Target="slides/slide52.xml"/><Relationship Id="rId118" Type="http://schemas.openxmlformats.org/officeDocument/2006/relationships/slide" Target="slides/slide106.xml"/><Relationship Id="rId139" Type="http://schemas.openxmlformats.org/officeDocument/2006/relationships/slide" Target="slides/slide127.xml"/><Relationship Id="rId85" Type="http://schemas.openxmlformats.org/officeDocument/2006/relationships/slide" Target="slides/slide73.xml"/><Relationship Id="rId150" Type="http://schemas.openxmlformats.org/officeDocument/2006/relationships/slide" Target="slides/slide138.xml"/><Relationship Id="rId171" Type="http://schemas.openxmlformats.org/officeDocument/2006/relationships/slide" Target="slides/slide159.xml"/><Relationship Id="rId192" Type="http://schemas.openxmlformats.org/officeDocument/2006/relationships/slide" Target="slides/slide180.xml"/><Relationship Id="rId12" Type="http://schemas.openxmlformats.org/officeDocument/2006/relationships/slideMaster" Target="slideMasters/slideMaster12.xml"/><Relationship Id="rId33" Type="http://schemas.openxmlformats.org/officeDocument/2006/relationships/slide" Target="slides/slide21.xml"/><Relationship Id="rId108" Type="http://schemas.openxmlformats.org/officeDocument/2006/relationships/slide" Target="slides/slide96.xml"/><Relationship Id="rId129" Type="http://schemas.openxmlformats.org/officeDocument/2006/relationships/slide" Target="slides/slide117.xml"/><Relationship Id="rId54" Type="http://schemas.openxmlformats.org/officeDocument/2006/relationships/slide" Target="slides/slide42.xml"/><Relationship Id="rId75" Type="http://schemas.openxmlformats.org/officeDocument/2006/relationships/slide" Target="slides/slide63.xml"/><Relationship Id="rId96" Type="http://schemas.openxmlformats.org/officeDocument/2006/relationships/slide" Target="slides/slide84.xml"/><Relationship Id="rId140" Type="http://schemas.openxmlformats.org/officeDocument/2006/relationships/slide" Target="slides/slide128.xml"/><Relationship Id="rId161" Type="http://schemas.openxmlformats.org/officeDocument/2006/relationships/slide" Target="slides/slide149.xml"/><Relationship Id="rId182" Type="http://schemas.openxmlformats.org/officeDocument/2006/relationships/slide" Target="slides/slide170.xml"/><Relationship Id="rId6" Type="http://schemas.openxmlformats.org/officeDocument/2006/relationships/slideMaster" Target="slideMasters/slideMaster6.xml"/><Relationship Id="rId23" Type="http://schemas.openxmlformats.org/officeDocument/2006/relationships/slide" Target="slides/slide11.xml"/><Relationship Id="rId119" Type="http://schemas.openxmlformats.org/officeDocument/2006/relationships/slide" Target="slides/slide107.xml"/><Relationship Id="rId44" Type="http://schemas.openxmlformats.org/officeDocument/2006/relationships/slide" Target="slides/slide32.xml"/><Relationship Id="rId65" Type="http://schemas.openxmlformats.org/officeDocument/2006/relationships/slide" Target="slides/slide53.xml"/><Relationship Id="rId86" Type="http://schemas.openxmlformats.org/officeDocument/2006/relationships/slide" Target="slides/slide74.xml"/><Relationship Id="rId130" Type="http://schemas.openxmlformats.org/officeDocument/2006/relationships/slide" Target="slides/slide118.xml"/><Relationship Id="rId151" Type="http://schemas.openxmlformats.org/officeDocument/2006/relationships/slide" Target="slides/slide139.xml"/><Relationship Id="rId172" Type="http://schemas.openxmlformats.org/officeDocument/2006/relationships/slide" Target="slides/slide160.xml"/><Relationship Id="rId193" Type="http://schemas.openxmlformats.org/officeDocument/2006/relationships/slide" Target="slides/slide181.xml"/><Relationship Id="rId13" Type="http://schemas.openxmlformats.org/officeDocument/2006/relationships/slide" Target="slides/slide1.xml"/><Relationship Id="rId109" Type="http://schemas.openxmlformats.org/officeDocument/2006/relationships/slide" Target="slides/slide97.xml"/><Relationship Id="rId34" Type="http://schemas.openxmlformats.org/officeDocument/2006/relationships/slide" Target="slides/slide22.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20" Type="http://schemas.openxmlformats.org/officeDocument/2006/relationships/slide" Target="slides/slide108.xml"/><Relationship Id="rId141" Type="http://schemas.openxmlformats.org/officeDocument/2006/relationships/slide" Target="slides/slide129.xml"/><Relationship Id="rId7" Type="http://schemas.openxmlformats.org/officeDocument/2006/relationships/slideMaster" Target="slideMasters/slideMaster7.xml"/><Relationship Id="rId162" Type="http://schemas.openxmlformats.org/officeDocument/2006/relationships/slide" Target="slides/slide150.xml"/><Relationship Id="rId183" Type="http://schemas.openxmlformats.org/officeDocument/2006/relationships/slide" Target="slides/slide171.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openxmlformats.org/officeDocument/2006/relationships/slide" Target="slides/slide119.xml"/><Relationship Id="rId136" Type="http://schemas.openxmlformats.org/officeDocument/2006/relationships/slide" Target="slides/slide124.xml"/><Relationship Id="rId157" Type="http://schemas.openxmlformats.org/officeDocument/2006/relationships/slide" Target="slides/slide145.xml"/><Relationship Id="rId178" Type="http://schemas.openxmlformats.org/officeDocument/2006/relationships/slide" Target="slides/slide166.xml"/><Relationship Id="rId61" Type="http://schemas.openxmlformats.org/officeDocument/2006/relationships/slide" Target="slides/slide49.xml"/><Relationship Id="rId82" Type="http://schemas.openxmlformats.org/officeDocument/2006/relationships/slide" Target="slides/slide70.xml"/><Relationship Id="rId152" Type="http://schemas.openxmlformats.org/officeDocument/2006/relationships/slide" Target="slides/slide140.xml"/><Relationship Id="rId173" Type="http://schemas.openxmlformats.org/officeDocument/2006/relationships/slide" Target="slides/slide161.xml"/><Relationship Id="rId194" Type="http://schemas.openxmlformats.org/officeDocument/2006/relationships/slide" Target="slides/slide182.xml"/><Relationship Id="rId199" Type="http://schemas.openxmlformats.org/officeDocument/2006/relationships/slide" Target="slides/slide187.xml"/><Relationship Id="rId203" Type="http://schemas.openxmlformats.org/officeDocument/2006/relationships/theme" Target="theme/theme1.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slide" Target="slides/slide114.xml"/><Relationship Id="rId147" Type="http://schemas.openxmlformats.org/officeDocument/2006/relationships/slide" Target="slides/slide135.xml"/><Relationship Id="rId168" Type="http://schemas.openxmlformats.org/officeDocument/2006/relationships/slide" Target="slides/slide156.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slide" Target="slides/slide130.xml"/><Relationship Id="rId163" Type="http://schemas.openxmlformats.org/officeDocument/2006/relationships/slide" Target="slides/slide151.xml"/><Relationship Id="rId184" Type="http://schemas.openxmlformats.org/officeDocument/2006/relationships/slide" Target="slides/slide172.xml"/><Relationship Id="rId189" Type="http://schemas.openxmlformats.org/officeDocument/2006/relationships/slide" Target="slides/slide177.xml"/><Relationship Id="rId3" Type="http://schemas.openxmlformats.org/officeDocument/2006/relationships/slideMaster" Target="slideMasters/slideMaster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slide" Target="slides/slide104.xml"/><Relationship Id="rId137" Type="http://schemas.openxmlformats.org/officeDocument/2006/relationships/slide" Target="slides/slide125.xml"/><Relationship Id="rId158" Type="http://schemas.openxmlformats.org/officeDocument/2006/relationships/slide" Target="slides/slide146.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slide" Target="slides/slide99.xml"/><Relationship Id="rId132" Type="http://schemas.openxmlformats.org/officeDocument/2006/relationships/slide" Target="slides/slide120.xml"/><Relationship Id="rId153" Type="http://schemas.openxmlformats.org/officeDocument/2006/relationships/slide" Target="slides/slide141.xml"/><Relationship Id="rId174" Type="http://schemas.openxmlformats.org/officeDocument/2006/relationships/slide" Target="slides/slide162.xml"/><Relationship Id="rId179" Type="http://schemas.openxmlformats.org/officeDocument/2006/relationships/slide" Target="slides/slide167.xml"/><Relationship Id="rId195" Type="http://schemas.openxmlformats.org/officeDocument/2006/relationships/slide" Target="slides/slide183.xml"/><Relationship Id="rId190" Type="http://schemas.openxmlformats.org/officeDocument/2006/relationships/slide" Target="slides/slide178.xml"/><Relationship Id="rId204" Type="http://schemas.openxmlformats.org/officeDocument/2006/relationships/tableStyles" Target="tableStyles.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slide" Target="slides/slide94.xml"/><Relationship Id="rId127" Type="http://schemas.openxmlformats.org/officeDocument/2006/relationships/slide" Target="slides/slide115.xml"/><Relationship Id="rId10" Type="http://schemas.openxmlformats.org/officeDocument/2006/relationships/slideMaster" Target="slideMasters/slideMaster10.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78" Type="http://schemas.openxmlformats.org/officeDocument/2006/relationships/slide" Target="slides/slide66.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43" Type="http://schemas.openxmlformats.org/officeDocument/2006/relationships/slide" Target="slides/slide131.xml"/><Relationship Id="rId148" Type="http://schemas.openxmlformats.org/officeDocument/2006/relationships/slide" Target="slides/slide136.xml"/><Relationship Id="rId164" Type="http://schemas.openxmlformats.org/officeDocument/2006/relationships/slide" Target="slides/slide152.xml"/><Relationship Id="rId169" Type="http://schemas.openxmlformats.org/officeDocument/2006/relationships/slide" Target="slides/slide157.xml"/><Relationship Id="rId185" Type="http://schemas.openxmlformats.org/officeDocument/2006/relationships/slide" Target="slides/slide173.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8.xml"/><Relationship Id="rId26" Type="http://schemas.openxmlformats.org/officeDocument/2006/relationships/slide" Target="slides/slide14.xml"/><Relationship Id="rId47" Type="http://schemas.openxmlformats.org/officeDocument/2006/relationships/slide" Target="slides/slide35.xml"/><Relationship Id="rId68" Type="http://schemas.openxmlformats.org/officeDocument/2006/relationships/slide" Target="slides/slide56.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54" Type="http://schemas.openxmlformats.org/officeDocument/2006/relationships/slide" Target="slides/slide142.xml"/><Relationship Id="rId175" Type="http://schemas.openxmlformats.org/officeDocument/2006/relationships/slide" Target="slides/slide163.xml"/><Relationship Id="rId196" Type="http://schemas.openxmlformats.org/officeDocument/2006/relationships/slide" Target="slides/slide184.xml"/><Relationship Id="rId200" Type="http://schemas.openxmlformats.org/officeDocument/2006/relationships/notesMaster" Target="notesMasters/notesMaster1.xml"/><Relationship Id="rId16" Type="http://schemas.openxmlformats.org/officeDocument/2006/relationships/slide" Target="slides/slide4.xml"/><Relationship Id="rId37" Type="http://schemas.openxmlformats.org/officeDocument/2006/relationships/slide" Target="slides/slide25.xml"/><Relationship Id="rId58" Type="http://schemas.openxmlformats.org/officeDocument/2006/relationships/slide" Target="slides/slide46.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44" Type="http://schemas.openxmlformats.org/officeDocument/2006/relationships/slide" Target="slides/slide132.xml"/><Relationship Id="rId90" Type="http://schemas.openxmlformats.org/officeDocument/2006/relationships/slide" Target="slides/slide78.xml"/><Relationship Id="rId165" Type="http://schemas.openxmlformats.org/officeDocument/2006/relationships/slide" Target="slides/slide153.xml"/><Relationship Id="rId186" Type="http://schemas.openxmlformats.org/officeDocument/2006/relationships/slide" Target="slides/slide174.xml"/><Relationship Id="rId27" Type="http://schemas.openxmlformats.org/officeDocument/2006/relationships/slide" Target="slides/slide15.xml"/><Relationship Id="rId48" Type="http://schemas.openxmlformats.org/officeDocument/2006/relationships/slide" Target="slides/slide36.xml"/><Relationship Id="rId69" Type="http://schemas.openxmlformats.org/officeDocument/2006/relationships/slide" Target="slides/slide57.xml"/><Relationship Id="rId113" Type="http://schemas.openxmlformats.org/officeDocument/2006/relationships/slide" Target="slides/slide101.xml"/><Relationship Id="rId134" Type="http://schemas.openxmlformats.org/officeDocument/2006/relationships/slide" Target="slides/slide122.xml"/><Relationship Id="rId80" Type="http://schemas.openxmlformats.org/officeDocument/2006/relationships/slide" Target="slides/slide68.xml"/><Relationship Id="rId155" Type="http://schemas.openxmlformats.org/officeDocument/2006/relationships/slide" Target="slides/slide143.xml"/><Relationship Id="rId176" Type="http://schemas.openxmlformats.org/officeDocument/2006/relationships/slide" Target="slides/slide164.xml"/><Relationship Id="rId197" Type="http://schemas.openxmlformats.org/officeDocument/2006/relationships/slide" Target="slides/slide185.xml"/><Relationship Id="rId201" Type="http://schemas.openxmlformats.org/officeDocument/2006/relationships/presProps" Target="presProps.xml"/><Relationship Id="rId17" Type="http://schemas.openxmlformats.org/officeDocument/2006/relationships/slide" Target="slides/slide5.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24" Type="http://schemas.openxmlformats.org/officeDocument/2006/relationships/slide" Target="slides/slide112.xml"/><Relationship Id="rId70" Type="http://schemas.openxmlformats.org/officeDocument/2006/relationships/slide" Target="slides/slide58.xml"/><Relationship Id="rId91" Type="http://schemas.openxmlformats.org/officeDocument/2006/relationships/slide" Target="slides/slide79.xml"/><Relationship Id="rId145" Type="http://schemas.openxmlformats.org/officeDocument/2006/relationships/slide" Target="slides/slide133.xml"/><Relationship Id="rId166" Type="http://schemas.openxmlformats.org/officeDocument/2006/relationships/slide" Target="slides/slide154.xml"/><Relationship Id="rId187" Type="http://schemas.openxmlformats.org/officeDocument/2006/relationships/slide" Target="slides/slide175.xml"/><Relationship Id="rId1" Type="http://schemas.openxmlformats.org/officeDocument/2006/relationships/slideMaster" Target="slideMasters/slideMaster1.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60" Type="http://schemas.openxmlformats.org/officeDocument/2006/relationships/slide" Target="slides/slide48.xml"/><Relationship Id="rId81" Type="http://schemas.openxmlformats.org/officeDocument/2006/relationships/slide" Target="slides/slide69.xml"/><Relationship Id="rId135" Type="http://schemas.openxmlformats.org/officeDocument/2006/relationships/slide" Target="slides/slide123.xml"/><Relationship Id="rId156" Type="http://schemas.openxmlformats.org/officeDocument/2006/relationships/slide" Target="slides/slide144.xml"/><Relationship Id="rId177" Type="http://schemas.openxmlformats.org/officeDocument/2006/relationships/slide" Target="slides/slide165.xml"/><Relationship Id="rId198" Type="http://schemas.openxmlformats.org/officeDocument/2006/relationships/slide" Target="slides/slide186.xml"/><Relationship Id="rId202" Type="http://schemas.openxmlformats.org/officeDocument/2006/relationships/viewProps" Target="viewProps.xml"/><Relationship Id="rId18" Type="http://schemas.openxmlformats.org/officeDocument/2006/relationships/slide" Target="slides/slide6.xml"/><Relationship Id="rId39" Type="http://schemas.openxmlformats.org/officeDocument/2006/relationships/slide" Target="slides/slide27.xml"/><Relationship Id="rId50" Type="http://schemas.openxmlformats.org/officeDocument/2006/relationships/slide" Target="slides/slide38.xml"/><Relationship Id="rId104" Type="http://schemas.openxmlformats.org/officeDocument/2006/relationships/slide" Target="slides/slide92.xml"/><Relationship Id="rId125" Type="http://schemas.openxmlformats.org/officeDocument/2006/relationships/slide" Target="slides/slide113.xml"/><Relationship Id="rId146" Type="http://schemas.openxmlformats.org/officeDocument/2006/relationships/slide" Target="slides/slide134.xml"/><Relationship Id="rId167" Type="http://schemas.openxmlformats.org/officeDocument/2006/relationships/slide" Target="slides/slide155.xml"/><Relationship Id="rId188" Type="http://schemas.openxmlformats.org/officeDocument/2006/relationships/slide" Target="slides/slide176.xml"/><Relationship Id="rId71" Type="http://schemas.openxmlformats.org/officeDocument/2006/relationships/slide" Target="slides/slide59.xml"/><Relationship Id="rId92" Type="http://schemas.openxmlformats.org/officeDocument/2006/relationships/slide" Target="slides/slide80.xml"/></Relationships>
</file>

<file path=ppt/diagrams/_rels/data1.xml.rels><?xml version="1.0" encoding="UTF-8" standalone="yes"?>
<Relationships xmlns="http://schemas.openxmlformats.org/package/2006/relationships"><Relationship Id="rId1" Type="http://schemas.openxmlformats.org/officeDocument/2006/relationships/image" Target="../media/image72.jpg"/></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777235-A54E-46B8-95DF-43CFF38AC37F}" type="doc">
      <dgm:prSet loTypeId="urn:microsoft.com/office/officeart/2005/8/layout/radial2" loCatId="relationship" qsTypeId="urn:microsoft.com/office/officeart/2005/8/quickstyle/simple1" qsCatId="simple" csTypeId="urn:microsoft.com/office/officeart/2005/8/colors/accent3_1" csCatId="accent3" phldr="1"/>
      <dgm:spPr/>
      <dgm:t>
        <a:bodyPr/>
        <a:lstStyle/>
        <a:p>
          <a:endParaRPr lang="zh-CN" altLang="en-US"/>
        </a:p>
      </dgm:t>
    </dgm:pt>
    <dgm:pt modelId="{8F7DD765-DED9-4B99-8363-A808E019C34A}">
      <dgm:prSet phldrT="[文本]" custT="1"/>
      <dgm:spPr/>
      <dgm:t>
        <a:bodyPr/>
        <a:lstStyle/>
        <a:p>
          <a:r>
            <a:rPr lang="zh-CN" altLang="en-US" sz="1600" b="1" dirty="0" smtClean="0">
              <a:latin typeface="微软雅黑" panose="020B0503020204020204" pitchFamily="34" charset="-122"/>
              <a:ea typeface="微软雅黑" panose="020B0503020204020204" pitchFamily="34" charset="-122"/>
            </a:rPr>
            <a:t>微博</a:t>
          </a:r>
          <a:endParaRPr lang="zh-CN" altLang="en-US" sz="1600" b="1" dirty="0">
            <a:latin typeface="微软雅黑" panose="020B0503020204020204" pitchFamily="34" charset="-122"/>
            <a:ea typeface="微软雅黑" panose="020B0503020204020204" pitchFamily="34" charset="-122"/>
          </a:endParaRPr>
        </a:p>
      </dgm:t>
    </dgm:pt>
    <dgm:pt modelId="{7138A64A-CA4D-430B-96DE-0327FBE6A24F}" type="parTrans" cxnId="{F302AD04-51D5-4F9E-94D3-28BAD8B5A803}">
      <dgm:prSet/>
      <dgm:spPr/>
      <dgm:t>
        <a:bodyPr/>
        <a:lstStyle/>
        <a:p>
          <a:endParaRPr lang="zh-CN" altLang="en-US" sz="2400" b="1">
            <a:latin typeface="微软雅黑" panose="020B0503020204020204" pitchFamily="34" charset="-122"/>
            <a:ea typeface="微软雅黑" panose="020B0503020204020204" pitchFamily="34" charset="-122"/>
          </a:endParaRPr>
        </a:p>
      </dgm:t>
    </dgm:pt>
    <dgm:pt modelId="{1C49C496-B45C-4D33-976D-4710BB6D8AFE}" type="sibTrans" cxnId="{F302AD04-51D5-4F9E-94D3-28BAD8B5A803}">
      <dgm:prSet/>
      <dgm:spPr/>
      <dgm:t>
        <a:bodyPr/>
        <a:lstStyle/>
        <a:p>
          <a:endParaRPr lang="zh-CN" altLang="en-US" sz="2400" b="1">
            <a:latin typeface="微软雅黑" panose="020B0503020204020204" pitchFamily="34" charset="-122"/>
            <a:ea typeface="微软雅黑" panose="020B0503020204020204" pitchFamily="34" charset="-122"/>
          </a:endParaRPr>
        </a:p>
      </dgm:t>
    </dgm:pt>
    <dgm:pt modelId="{8CD0CAB8-12C2-4695-A8F3-2846086BAF24}">
      <dgm:prSet phldrT="[文本]" custT="1"/>
      <dgm:spPr/>
      <dgm:t>
        <a:bodyPr/>
        <a:lstStyle/>
        <a:p>
          <a:r>
            <a:rPr lang="zh-CN" altLang="en-US" sz="1600" b="1" dirty="0" smtClean="0">
              <a:latin typeface="微软雅黑" panose="020B0503020204020204" pitchFamily="34" charset="-122"/>
              <a:ea typeface="微软雅黑" panose="020B0503020204020204" pitchFamily="34" charset="-122"/>
            </a:rPr>
            <a:t>微信</a:t>
          </a:r>
          <a:endParaRPr lang="zh-CN" altLang="en-US" sz="1600" b="1" dirty="0">
            <a:latin typeface="微软雅黑" panose="020B0503020204020204" pitchFamily="34" charset="-122"/>
            <a:ea typeface="微软雅黑" panose="020B0503020204020204" pitchFamily="34" charset="-122"/>
          </a:endParaRPr>
        </a:p>
      </dgm:t>
    </dgm:pt>
    <dgm:pt modelId="{9C51D6D5-6ECF-490B-B227-548D1BF5DA2F}" type="parTrans" cxnId="{5F6C99C2-AED4-4DA5-A2C9-717861D43E2E}">
      <dgm:prSet/>
      <dgm:spPr/>
      <dgm:t>
        <a:bodyPr/>
        <a:lstStyle/>
        <a:p>
          <a:endParaRPr lang="zh-CN" altLang="en-US" sz="2400" b="1">
            <a:latin typeface="微软雅黑" panose="020B0503020204020204" pitchFamily="34" charset="-122"/>
            <a:ea typeface="微软雅黑" panose="020B0503020204020204" pitchFamily="34" charset="-122"/>
          </a:endParaRPr>
        </a:p>
      </dgm:t>
    </dgm:pt>
    <dgm:pt modelId="{9011272C-1CBE-4F7E-AC39-E207378C6C2D}" type="sibTrans" cxnId="{5F6C99C2-AED4-4DA5-A2C9-717861D43E2E}">
      <dgm:prSet/>
      <dgm:spPr/>
      <dgm:t>
        <a:bodyPr/>
        <a:lstStyle/>
        <a:p>
          <a:endParaRPr lang="zh-CN" altLang="en-US" sz="2400" b="1">
            <a:latin typeface="微软雅黑" panose="020B0503020204020204" pitchFamily="34" charset="-122"/>
            <a:ea typeface="微软雅黑" panose="020B0503020204020204" pitchFamily="34" charset="-122"/>
          </a:endParaRPr>
        </a:p>
      </dgm:t>
    </dgm:pt>
    <dgm:pt modelId="{CFAD61B2-558D-4FB9-A582-936A87D8206C}">
      <dgm:prSet phldrT="[文本]" custT="1"/>
      <dgm:spPr/>
      <dgm:t>
        <a:bodyPr/>
        <a:lstStyle/>
        <a:p>
          <a:r>
            <a:rPr lang="zh-CN" altLang="en-US" sz="1600" b="1" dirty="0" smtClean="0">
              <a:latin typeface="微软雅黑" panose="020B0503020204020204" pitchFamily="34" charset="-122"/>
              <a:ea typeface="微软雅黑" panose="020B0503020204020204" pitchFamily="34" charset="-122"/>
            </a:rPr>
            <a:t>电台</a:t>
          </a:r>
          <a:endParaRPr lang="en-US" altLang="zh-CN" sz="1600" b="1" dirty="0" smtClean="0">
            <a:latin typeface="微软雅黑" panose="020B0503020204020204" pitchFamily="34" charset="-122"/>
            <a:ea typeface="微软雅黑" panose="020B0503020204020204" pitchFamily="34" charset="-122"/>
          </a:endParaRPr>
        </a:p>
      </dgm:t>
    </dgm:pt>
    <dgm:pt modelId="{1FCEE0B8-2337-497D-B648-A93F5C4DF846}" type="parTrans" cxnId="{5225234E-0DB6-4C8B-B2ED-2AB44FFE8455}">
      <dgm:prSet/>
      <dgm:spPr/>
      <dgm:t>
        <a:bodyPr/>
        <a:lstStyle/>
        <a:p>
          <a:endParaRPr lang="zh-CN" altLang="en-US" sz="2400" b="1">
            <a:latin typeface="微软雅黑" panose="020B0503020204020204" pitchFamily="34" charset="-122"/>
            <a:ea typeface="微软雅黑" panose="020B0503020204020204" pitchFamily="34" charset="-122"/>
          </a:endParaRPr>
        </a:p>
      </dgm:t>
    </dgm:pt>
    <dgm:pt modelId="{CA90A777-1BAE-41C0-88E1-C59E0606C525}" type="sibTrans" cxnId="{5225234E-0DB6-4C8B-B2ED-2AB44FFE8455}">
      <dgm:prSet/>
      <dgm:spPr/>
      <dgm:t>
        <a:bodyPr/>
        <a:lstStyle/>
        <a:p>
          <a:endParaRPr lang="zh-CN" altLang="en-US" sz="2400" b="1">
            <a:latin typeface="微软雅黑" panose="020B0503020204020204" pitchFamily="34" charset="-122"/>
            <a:ea typeface="微软雅黑" panose="020B0503020204020204" pitchFamily="34" charset="-122"/>
          </a:endParaRPr>
        </a:p>
      </dgm:t>
    </dgm:pt>
    <dgm:pt modelId="{AA57AB13-5D0C-411B-B99C-74DDCA101752}">
      <dgm:prSet custT="1"/>
      <dgm:spPr/>
      <dgm:t>
        <a:bodyPr/>
        <a:lstStyle/>
        <a:p>
          <a:r>
            <a:rPr lang="zh-CN" altLang="en-US" sz="1600" b="1" dirty="0" smtClean="0">
              <a:latin typeface="微软雅黑" panose="020B0503020204020204" pitchFamily="34" charset="-122"/>
              <a:ea typeface="微软雅黑" panose="020B0503020204020204" pitchFamily="34" charset="-122"/>
            </a:rPr>
            <a:t>微社区</a:t>
          </a:r>
          <a:endParaRPr lang="zh-CN" altLang="en-US" sz="1600" b="1" dirty="0">
            <a:latin typeface="微软雅黑" panose="020B0503020204020204" pitchFamily="34" charset="-122"/>
            <a:ea typeface="微软雅黑" panose="020B0503020204020204" pitchFamily="34" charset="-122"/>
          </a:endParaRPr>
        </a:p>
      </dgm:t>
    </dgm:pt>
    <dgm:pt modelId="{5A4E457D-BCFC-4AF1-AAF4-38E86AAAEFCB}" type="parTrans" cxnId="{339D0346-FDA9-46A3-A409-C95369E86C3B}">
      <dgm:prSet/>
      <dgm:spPr/>
      <dgm:t>
        <a:bodyPr/>
        <a:lstStyle/>
        <a:p>
          <a:endParaRPr lang="zh-CN" altLang="en-US" sz="2400" b="1">
            <a:latin typeface="微软雅黑" panose="020B0503020204020204" pitchFamily="34" charset="-122"/>
            <a:ea typeface="微软雅黑" panose="020B0503020204020204" pitchFamily="34" charset="-122"/>
          </a:endParaRPr>
        </a:p>
      </dgm:t>
    </dgm:pt>
    <dgm:pt modelId="{1B9FF06C-A10D-4C34-8743-BC10EA0B0C70}" type="sibTrans" cxnId="{339D0346-FDA9-46A3-A409-C95369E86C3B}">
      <dgm:prSet/>
      <dgm:spPr/>
      <dgm:t>
        <a:bodyPr/>
        <a:lstStyle/>
        <a:p>
          <a:endParaRPr lang="zh-CN" altLang="en-US" sz="2400" b="1">
            <a:latin typeface="微软雅黑" panose="020B0503020204020204" pitchFamily="34" charset="-122"/>
            <a:ea typeface="微软雅黑" panose="020B0503020204020204" pitchFamily="34" charset="-122"/>
          </a:endParaRPr>
        </a:p>
      </dgm:t>
    </dgm:pt>
    <dgm:pt modelId="{9F5B8626-24D9-44A5-AE58-C04DE104BC8D}">
      <dgm:prSet custT="1"/>
      <dgm:spPr/>
      <dgm:t>
        <a:bodyPr/>
        <a:lstStyle/>
        <a:p>
          <a:r>
            <a:rPr lang="zh-CN" altLang="en-US" sz="1600" b="1" dirty="0" smtClean="0">
              <a:latin typeface="微软雅黑" panose="020B0503020204020204" pitchFamily="34" charset="-122"/>
              <a:ea typeface="微软雅黑" panose="020B0503020204020204" pitchFamily="34" charset="-122"/>
            </a:rPr>
            <a:t>线下</a:t>
          </a:r>
          <a:endParaRPr lang="en-US" altLang="zh-CN" sz="1600" b="1" dirty="0" smtClean="0">
            <a:latin typeface="微软雅黑" panose="020B0503020204020204" pitchFamily="34" charset="-122"/>
            <a:ea typeface="微软雅黑" panose="020B0503020204020204" pitchFamily="34" charset="-122"/>
          </a:endParaRPr>
        </a:p>
        <a:p>
          <a:r>
            <a:rPr lang="zh-CN" altLang="en-US" sz="1600" b="1" dirty="0" smtClean="0">
              <a:latin typeface="微软雅黑" panose="020B0503020204020204" pitchFamily="34" charset="-122"/>
              <a:ea typeface="微软雅黑" panose="020B0503020204020204" pitchFamily="34" charset="-122"/>
            </a:rPr>
            <a:t>活动</a:t>
          </a:r>
          <a:endParaRPr lang="zh-CN" altLang="en-US" sz="1600" b="1" dirty="0">
            <a:latin typeface="微软雅黑" panose="020B0503020204020204" pitchFamily="34" charset="-122"/>
            <a:ea typeface="微软雅黑" panose="020B0503020204020204" pitchFamily="34" charset="-122"/>
          </a:endParaRPr>
        </a:p>
      </dgm:t>
    </dgm:pt>
    <dgm:pt modelId="{0A5D3852-D02D-413F-A18B-F16EF921CA7C}" type="parTrans" cxnId="{5F6A34D4-2194-40F1-AB00-9B0AC76B287A}">
      <dgm:prSet/>
      <dgm:spPr/>
      <dgm:t>
        <a:bodyPr/>
        <a:lstStyle/>
        <a:p>
          <a:endParaRPr lang="zh-CN" altLang="en-US" sz="2400" b="1">
            <a:latin typeface="微软雅黑" panose="020B0503020204020204" pitchFamily="34" charset="-122"/>
            <a:ea typeface="微软雅黑" panose="020B0503020204020204" pitchFamily="34" charset="-122"/>
          </a:endParaRPr>
        </a:p>
      </dgm:t>
    </dgm:pt>
    <dgm:pt modelId="{22875F14-D81F-46BE-8DFE-485258F2DCBF}" type="sibTrans" cxnId="{5F6A34D4-2194-40F1-AB00-9B0AC76B287A}">
      <dgm:prSet/>
      <dgm:spPr/>
      <dgm:t>
        <a:bodyPr/>
        <a:lstStyle/>
        <a:p>
          <a:endParaRPr lang="zh-CN" altLang="en-US" sz="2400" b="1">
            <a:latin typeface="微软雅黑" panose="020B0503020204020204" pitchFamily="34" charset="-122"/>
            <a:ea typeface="微软雅黑" panose="020B0503020204020204" pitchFamily="34" charset="-122"/>
          </a:endParaRPr>
        </a:p>
      </dgm:t>
    </dgm:pt>
    <dgm:pt modelId="{262780A3-F6E7-48FC-BAF0-B39F7589D4F7}" type="pres">
      <dgm:prSet presAssocID="{54777235-A54E-46B8-95DF-43CFF38AC37F}" presName="composite" presStyleCnt="0">
        <dgm:presLayoutVars>
          <dgm:chMax val="5"/>
          <dgm:dir/>
          <dgm:animLvl val="ctr"/>
          <dgm:resizeHandles val="exact"/>
        </dgm:presLayoutVars>
      </dgm:prSet>
      <dgm:spPr/>
      <dgm:t>
        <a:bodyPr/>
        <a:lstStyle/>
        <a:p>
          <a:endParaRPr lang="zh-CN" altLang="en-US"/>
        </a:p>
      </dgm:t>
    </dgm:pt>
    <dgm:pt modelId="{430D39FA-6314-44AC-B609-1DEA497A3496}" type="pres">
      <dgm:prSet presAssocID="{54777235-A54E-46B8-95DF-43CFF38AC37F}" presName="cycle" presStyleCnt="0"/>
      <dgm:spPr/>
    </dgm:pt>
    <dgm:pt modelId="{04C8440A-C267-4F8D-8D03-CB5062B53844}" type="pres">
      <dgm:prSet presAssocID="{54777235-A54E-46B8-95DF-43CFF38AC37F}" presName="centerShape" presStyleCnt="0"/>
      <dgm:spPr/>
    </dgm:pt>
    <dgm:pt modelId="{598B01BE-FAE9-4BE2-A650-326670AD893D}" type="pres">
      <dgm:prSet presAssocID="{54777235-A54E-46B8-95DF-43CFF38AC37F}" presName="connSite" presStyleLbl="node1" presStyleIdx="0" presStyleCnt="6"/>
      <dgm:spPr/>
    </dgm:pt>
    <dgm:pt modelId="{FC497FBF-0DAE-48FD-BE7F-7A2A728BD576}" type="pres">
      <dgm:prSet presAssocID="{54777235-A54E-46B8-95DF-43CFF38AC37F}" presName="visible" presStyleLbl="nod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BF6E0F7A-D8FC-4E07-A1B7-72A50E45B886}" type="pres">
      <dgm:prSet presAssocID="{7138A64A-CA4D-430B-96DE-0327FBE6A24F}" presName="Name25" presStyleLbl="parChTrans1D1" presStyleIdx="0" presStyleCnt="5"/>
      <dgm:spPr/>
      <dgm:t>
        <a:bodyPr/>
        <a:lstStyle/>
        <a:p>
          <a:endParaRPr lang="zh-CN" altLang="en-US"/>
        </a:p>
      </dgm:t>
    </dgm:pt>
    <dgm:pt modelId="{659E27D1-267B-4801-B9A5-1D6041BEC6BF}" type="pres">
      <dgm:prSet presAssocID="{8F7DD765-DED9-4B99-8363-A808E019C34A}" presName="node" presStyleCnt="0"/>
      <dgm:spPr/>
    </dgm:pt>
    <dgm:pt modelId="{418DAAF8-A92E-429C-9F4C-A7749FE0DE56}" type="pres">
      <dgm:prSet presAssocID="{8F7DD765-DED9-4B99-8363-A808E019C34A}" presName="parentNode" presStyleLbl="node1" presStyleIdx="1" presStyleCnt="6">
        <dgm:presLayoutVars>
          <dgm:chMax val="1"/>
          <dgm:bulletEnabled val="1"/>
        </dgm:presLayoutVars>
      </dgm:prSet>
      <dgm:spPr/>
      <dgm:t>
        <a:bodyPr/>
        <a:lstStyle/>
        <a:p>
          <a:endParaRPr lang="zh-CN" altLang="en-US"/>
        </a:p>
      </dgm:t>
    </dgm:pt>
    <dgm:pt modelId="{63B00CA0-CC10-4B6C-833A-5A5A964575A6}" type="pres">
      <dgm:prSet presAssocID="{8F7DD765-DED9-4B99-8363-A808E019C34A}" presName="childNode" presStyleLbl="revTx" presStyleIdx="0" presStyleCnt="0">
        <dgm:presLayoutVars>
          <dgm:bulletEnabled val="1"/>
        </dgm:presLayoutVars>
      </dgm:prSet>
      <dgm:spPr/>
      <dgm:t>
        <a:bodyPr/>
        <a:lstStyle/>
        <a:p>
          <a:endParaRPr lang="zh-CN" altLang="en-US"/>
        </a:p>
      </dgm:t>
    </dgm:pt>
    <dgm:pt modelId="{CFD616B6-7A1E-4DEC-B3B8-3259B3046A54}" type="pres">
      <dgm:prSet presAssocID="{9C51D6D5-6ECF-490B-B227-548D1BF5DA2F}" presName="Name25" presStyleLbl="parChTrans1D1" presStyleIdx="1" presStyleCnt="5"/>
      <dgm:spPr/>
      <dgm:t>
        <a:bodyPr/>
        <a:lstStyle/>
        <a:p>
          <a:endParaRPr lang="zh-CN" altLang="en-US"/>
        </a:p>
      </dgm:t>
    </dgm:pt>
    <dgm:pt modelId="{E58853F7-D4A4-4DF8-9B73-6A6DE882746E}" type="pres">
      <dgm:prSet presAssocID="{8CD0CAB8-12C2-4695-A8F3-2846086BAF24}" presName="node" presStyleCnt="0"/>
      <dgm:spPr/>
    </dgm:pt>
    <dgm:pt modelId="{E1DA8759-24C6-40DB-84F2-45753260F44D}" type="pres">
      <dgm:prSet presAssocID="{8CD0CAB8-12C2-4695-A8F3-2846086BAF24}" presName="parentNode" presStyleLbl="node1" presStyleIdx="2" presStyleCnt="6">
        <dgm:presLayoutVars>
          <dgm:chMax val="1"/>
          <dgm:bulletEnabled val="1"/>
        </dgm:presLayoutVars>
      </dgm:prSet>
      <dgm:spPr/>
      <dgm:t>
        <a:bodyPr/>
        <a:lstStyle/>
        <a:p>
          <a:endParaRPr lang="zh-CN" altLang="en-US"/>
        </a:p>
      </dgm:t>
    </dgm:pt>
    <dgm:pt modelId="{632F9E8C-5CC0-4B2E-AD9B-7804764BDF09}" type="pres">
      <dgm:prSet presAssocID="{8CD0CAB8-12C2-4695-A8F3-2846086BAF24}" presName="childNode" presStyleLbl="revTx" presStyleIdx="0" presStyleCnt="0">
        <dgm:presLayoutVars>
          <dgm:bulletEnabled val="1"/>
        </dgm:presLayoutVars>
      </dgm:prSet>
      <dgm:spPr/>
      <dgm:t>
        <a:bodyPr/>
        <a:lstStyle/>
        <a:p>
          <a:endParaRPr lang="zh-CN" altLang="en-US"/>
        </a:p>
      </dgm:t>
    </dgm:pt>
    <dgm:pt modelId="{1E09838E-17CB-4CBA-B256-89AD38CF8DFA}" type="pres">
      <dgm:prSet presAssocID="{1FCEE0B8-2337-497D-B648-A93F5C4DF846}" presName="Name25" presStyleLbl="parChTrans1D1" presStyleIdx="2" presStyleCnt="5"/>
      <dgm:spPr/>
      <dgm:t>
        <a:bodyPr/>
        <a:lstStyle/>
        <a:p>
          <a:endParaRPr lang="zh-CN" altLang="en-US"/>
        </a:p>
      </dgm:t>
    </dgm:pt>
    <dgm:pt modelId="{740973A2-8375-4134-9C84-B4AAADF968A5}" type="pres">
      <dgm:prSet presAssocID="{CFAD61B2-558D-4FB9-A582-936A87D8206C}" presName="node" presStyleCnt="0"/>
      <dgm:spPr/>
    </dgm:pt>
    <dgm:pt modelId="{CE6ECD51-07F7-488B-AF9E-3BC75A6D7A5E}" type="pres">
      <dgm:prSet presAssocID="{CFAD61B2-558D-4FB9-A582-936A87D8206C}" presName="parentNode" presStyleLbl="node1" presStyleIdx="3" presStyleCnt="6">
        <dgm:presLayoutVars>
          <dgm:chMax val="1"/>
          <dgm:bulletEnabled val="1"/>
        </dgm:presLayoutVars>
      </dgm:prSet>
      <dgm:spPr/>
      <dgm:t>
        <a:bodyPr/>
        <a:lstStyle/>
        <a:p>
          <a:endParaRPr lang="zh-CN" altLang="en-US"/>
        </a:p>
      </dgm:t>
    </dgm:pt>
    <dgm:pt modelId="{95637802-5FE5-441F-9C77-F761F365C667}" type="pres">
      <dgm:prSet presAssocID="{CFAD61B2-558D-4FB9-A582-936A87D8206C}" presName="childNode" presStyleLbl="revTx" presStyleIdx="0" presStyleCnt="0">
        <dgm:presLayoutVars>
          <dgm:bulletEnabled val="1"/>
        </dgm:presLayoutVars>
      </dgm:prSet>
      <dgm:spPr/>
      <dgm:t>
        <a:bodyPr/>
        <a:lstStyle/>
        <a:p>
          <a:endParaRPr lang="zh-CN" altLang="en-US"/>
        </a:p>
      </dgm:t>
    </dgm:pt>
    <dgm:pt modelId="{E4314F07-071A-4A32-8C81-51C7E607FF10}" type="pres">
      <dgm:prSet presAssocID="{5A4E457D-BCFC-4AF1-AAF4-38E86AAAEFCB}" presName="Name25" presStyleLbl="parChTrans1D1" presStyleIdx="3" presStyleCnt="5"/>
      <dgm:spPr/>
      <dgm:t>
        <a:bodyPr/>
        <a:lstStyle/>
        <a:p>
          <a:endParaRPr lang="zh-CN" altLang="en-US"/>
        </a:p>
      </dgm:t>
    </dgm:pt>
    <dgm:pt modelId="{C404E766-D64A-4CC3-BF09-B2E00B695971}" type="pres">
      <dgm:prSet presAssocID="{AA57AB13-5D0C-411B-B99C-74DDCA101752}" presName="node" presStyleCnt="0"/>
      <dgm:spPr/>
    </dgm:pt>
    <dgm:pt modelId="{FFCDDEF3-27C9-43B3-B00F-1ACE16384BF9}" type="pres">
      <dgm:prSet presAssocID="{AA57AB13-5D0C-411B-B99C-74DDCA101752}" presName="parentNode" presStyleLbl="node1" presStyleIdx="4" presStyleCnt="6">
        <dgm:presLayoutVars>
          <dgm:chMax val="1"/>
          <dgm:bulletEnabled val="1"/>
        </dgm:presLayoutVars>
      </dgm:prSet>
      <dgm:spPr/>
      <dgm:t>
        <a:bodyPr/>
        <a:lstStyle/>
        <a:p>
          <a:endParaRPr lang="zh-CN" altLang="en-US"/>
        </a:p>
      </dgm:t>
    </dgm:pt>
    <dgm:pt modelId="{06ADD6AC-95B7-4FF5-B180-C1D42FD34CDD}" type="pres">
      <dgm:prSet presAssocID="{AA57AB13-5D0C-411B-B99C-74DDCA101752}" presName="childNode" presStyleLbl="revTx" presStyleIdx="0" presStyleCnt="0">
        <dgm:presLayoutVars>
          <dgm:bulletEnabled val="1"/>
        </dgm:presLayoutVars>
      </dgm:prSet>
      <dgm:spPr/>
      <dgm:t>
        <a:bodyPr/>
        <a:lstStyle/>
        <a:p>
          <a:endParaRPr lang="zh-CN" altLang="en-US"/>
        </a:p>
      </dgm:t>
    </dgm:pt>
    <dgm:pt modelId="{D262183A-7341-4228-982B-0E1707B708D1}" type="pres">
      <dgm:prSet presAssocID="{0A5D3852-D02D-413F-A18B-F16EF921CA7C}" presName="Name25" presStyleLbl="parChTrans1D1" presStyleIdx="4" presStyleCnt="5"/>
      <dgm:spPr/>
      <dgm:t>
        <a:bodyPr/>
        <a:lstStyle/>
        <a:p>
          <a:endParaRPr lang="zh-CN" altLang="en-US"/>
        </a:p>
      </dgm:t>
    </dgm:pt>
    <dgm:pt modelId="{5CDDFBB7-8416-44E1-8DA9-8B0FE55F3884}" type="pres">
      <dgm:prSet presAssocID="{9F5B8626-24D9-44A5-AE58-C04DE104BC8D}" presName="node" presStyleCnt="0"/>
      <dgm:spPr/>
    </dgm:pt>
    <dgm:pt modelId="{897DCB06-978B-4CA4-9FCC-44E70B90706E}" type="pres">
      <dgm:prSet presAssocID="{9F5B8626-24D9-44A5-AE58-C04DE104BC8D}" presName="parentNode" presStyleLbl="node1" presStyleIdx="5" presStyleCnt="6">
        <dgm:presLayoutVars>
          <dgm:chMax val="1"/>
          <dgm:bulletEnabled val="1"/>
        </dgm:presLayoutVars>
      </dgm:prSet>
      <dgm:spPr/>
      <dgm:t>
        <a:bodyPr/>
        <a:lstStyle/>
        <a:p>
          <a:endParaRPr lang="zh-CN" altLang="en-US"/>
        </a:p>
      </dgm:t>
    </dgm:pt>
    <dgm:pt modelId="{3F7AE736-F8CB-4615-8265-31F7981E882B}" type="pres">
      <dgm:prSet presAssocID="{9F5B8626-24D9-44A5-AE58-C04DE104BC8D}" presName="childNode" presStyleLbl="revTx" presStyleIdx="0" presStyleCnt="0">
        <dgm:presLayoutVars>
          <dgm:bulletEnabled val="1"/>
        </dgm:presLayoutVars>
      </dgm:prSet>
      <dgm:spPr/>
    </dgm:pt>
  </dgm:ptLst>
  <dgm:cxnLst>
    <dgm:cxn modelId="{F302AD04-51D5-4F9E-94D3-28BAD8B5A803}" srcId="{54777235-A54E-46B8-95DF-43CFF38AC37F}" destId="{8F7DD765-DED9-4B99-8363-A808E019C34A}" srcOrd="0" destOrd="0" parTransId="{7138A64A-CA4D-430B-96DE-0327FBE6A24F}" sibTransId="{1C49C496-B45C-4D33-976D-4710BB6D8AFE}"/>
    <dgm:cxn modelId="{7FC59D1E-57BE-4EDC-B5A8-CB1E7F97E857}" type="presOf" srcId="{CFAD61B2-558D-4FB9-A582-936A87D8206C}" destId="{CE6ECD51-07F7-488B-AF9E-3BC75A6D7A5E}" srcOrd="0" destOrd="0" presId="urn:microsoft.com/office/officeart/2005/8/layout/radial2"/>
    <dgm:cxn modelId="{F1089386-DC35-4A2D-841A-543292EBF709}" type="presOf" srcId="{AA57AB13-5D0C-411B-B99C-74DDCA101752}" destId="{FFCDDEF3-27C9-43B3-B00F-1ACE16384BF9}" srcOrd="0" destOrd="0" presId="urn:microsoft.com/office/officeart/2005/8/layout/radial2"/>
    <dgm:cxn modelId="{1FEE9BDD-1927-4A54-BD79-4618F910CFA5}" type="presOf" srcId="{8CD0CAB8-12C2-4695-A8F3-2846086BAF24}" destId="{E1DA8759-24C6-40DB-84F2-45753260F44D}" srcOrd="0" destOrd="0" presId="urn:microsoft.com/office/officeart/2005/8/layout/radial2"/>
    <dgm:cxn modelId="{5225234E-0DB6-4C8B-B2ED-2AB44FFE8455}" srcId="{54777235-A54E-46B8-95DF-43CFF38AC37F}" destId="{CFAD61B2-558D-4FB9-A582-936A87D8206C}" srcOrd="2" destOrd="0" parTransId="{1FCEE0B8-2337-497D-B648-A93F5C4DF846}" sibTransId="{CA90A777-1BAE-41C0-88E1-C59E0606C525}"/>
    <dgm:cxn modelId="{0CE8848A-9B64-449E-ADB8-754D70D85160}" type="presOf" srcId="{9F5B8626-24D9-44A5-AE58-C04DE104BC8D}" destId="{897DCB06-978B-4CA4-9FCC-44E70B90706E}" srcOrd="0" destOrd="0" presId="urn:microsoft.com/office/officeart/2005/8/layout/radial2"/>
    <dgm:cxn modelId="{FE5E1AB8-22D2-458C-AC3A-8245098843C9}" type="presOf" srcId="{54777235-A54E-46B8-95DF-43CFF38AC37F}" destId="{262780A3-F6E7-48FC-BAF0-B39F7589D4F7}" srcOrd="0" destOrd="0" presId="urn:microsoft.com/office/officeart/2005/8/layout/radial2"/>
    <dgm:cxn modelId="{E233A0E5-37BE-4AB2-890A-69ED41213265}" type="presOf" srcId="{8F7DD765-DED9-4B99-8363-A808E019C34A}" destId="{418DAAF8-A92E-429C-9F4C-A7749FE0DE56}" srcOrd="0" destOrd="0" presId="urn:microsoft.com/office/officeart/2005/8/layout/radial2"/>
    <dgm:cxn modelId="{4F8BD388-655B-4EF5-9276-92D920B47636}" type="presOf" srcId="{9C51D6D5-6ECF-490B-B227-548D1BF5DA2F}" destId="{CFD616B6-7A1E-4DEC-B3B8-3259B3046A54}" srcOrd="0" destOrd="0" presId="urn:microsoft.com/office/officeart/2005/8/layout/radial2"/>
    <dgm:cxn modelId="{D2CE14BE-9636-40E7-8AF9-F0C694F42B24}" type="presOf" srcId="{0A5D3852-D02D-413F-A18B-F16EF921CA7C}" destId="{D262183A-7341-4228-982B-0E1707B708D1}" srcOrd="0" destOrd="0" presId="urn:microsoft.com/office/officeart/2005/8/layout/radial2"/>
    <dgm:cxn modelId="{339D0346-FDA9-46A3-A409-C95369E86C3B}" srcId="{54777235-A54E-46B8-95DF-43CFF38AC37F}" destId="{AA57AB13-5D0C-411B-B99C-74DDCA101752}" srcOrd="3" destOrd="0" parTransId="{5A4E457D-BCFC-4AF1-AAF4-38E86AAAEFCB}" sibTransId="{1B9FF06C-A10D-4C34-8743-BC10EA0B0C70}"/>
    <dgm:cxn modelId="{5F6A34D4-2194-40F1-AB00-9B0AC76B287A}" srcId="{54777235-A54E-46B8-95DF-43CFF38AC37F}" destId="{9F5B8626-24D9-44A5-AE58-C04DE104BC8D}" srcOrd="4" destOrd="0" parTransId="{0A5D3852-D02D-413F-A18B-F16EF921CA7C}" sibTransId="{22875F14-D81F-46BE-8DFE-485258F2DCBF}"/>
    <dgm:cxn modelId="{5F6C99C2-AED4-4DA5-A2C9-717861D43E2E}" srcId="{54777235-A54E-46B8-95DF-43CFF38AC37F}" destId="{8CD0CAB8-12C2-4695-A8F3-2846086BAF24}" srcOrd="1" destOrd="0" parTransId="{9C51D6D5-6ECF-490B-B227-548D1BF5DA2F}" sibTransId="{9011272C-1CBE-4F7E-AC39-E207378C6C2D}"/>
    <dgm:cxn modelId="{512FF37D-40A9-44D8-85B6-2A8EDE70FAA9}" type="presOf" srcId="{5A4E457D-BCFC-4AF1-AAF4-38E86AAAEFCB}" destId="{E4314F07-071A-4A32-8C81-51C7E607FF10}" srcOrd="0" destOrd="0" presId="urn:microsoft.com/office/officeart/2005/8/layout/radial2"/>
    <dgm:cxn modelId="{1378A807-3764-4DEB-8010-650EF8C39E0D}" type="presOf" srcId="{7138A64A-CA4D-430B-96DE-0327FBE6A24F}" destId="{BF6E0F7A-D8FC-4E07-A1B7-72A50E45B886}" srcOrd="0" destOrd="0" presId="urn:microsoft.com/office/officeart/2005/8/layout/radial2"/>
    <dgm:cxn modelId="{C9D8604B-0C68-4013-A348-C1624F0F3061}" type="presOf" srcId="{1FCEE0B8-2337-497D-B648-A93F5C4DF846}" destId="{1E09838E-17CB-4CBA-B256-89AD38CF8DFA}" srcOrd="0" destOrd="0" presId="urn:microsoft.com/office/officeart/2005/8/layout/radial2"/>
    <dgm:cxn modelId="{AC0C3881-1B59-4434-849F-ADB106316208}" type="presParOf" srcId="{262780A3-F6E7-48FC-BAF0-B39F7589D4F7}" destId="{430D39FA-6314-44AC-B609-1DEA497A3496}" srcOrd="0" destOrd="0" presId="urn:microsoft.com/office/officeart/2005/8/layout/radial2"/>
    <dgm:cxn modelId="{D7ADBFF0-918E-4A44-860F-58EE79289451}" type="presParOf" srcId="{430D39FA-6314-44AC-B609-1DEA497A3496}" destId="{04C8440A-C267-4F8D-8D03-CB5062B53844}" srcOrd="0" destOrd="0" presId="urn:microsoft.com/office/officeart/2005/8/layout/radial2"/>
    <dgm:cxn modelId="{486D61EA-7130-4EE9-887C-E64EA08A3F3E}" type="presParOf" srcId="{04C8440A-C267-4F8D-8D03-CB5062B53844}" destId="{598B01BE-FAE9-4BE2-A650-326670AD893D}" srcOrd="0" destOrd="0" presId="urn:microsoft.com/office/officeart/2005/8/layout/radial2"/>
    <dgm:cxn modelId="{25266442-E4AD-4090-BB23-FE42A3063C13}" type="presParOf" srcId="{04C8440A-C267-4F8D-8D03-CB5062B53844}" destId="{FC497FBF-0DAE-48FD-BE7F-7A2A728BD576}" srcOrd="1" destOrd="0" presId="urn:microsoft.com/office/officeart/2005/8/layout/radial2"/>
    <dgm:cxn modelId="{6F215B08-8559-4008-BE16-F064AF62CF22}" type="presParOf" srcId="{430D39FA-6314-44AC-B609-1DEA497A3496}" destId="{BF6E0F7A-D8FC-4E07-A1B7-72A50E45B886}" srcOrd="1" destOrd="0" presId="urn:microsoft.com/office/officeart/2005/8/layout/radial2"/>
    <dgm:cxn modelId="{B7534736-5721-4A7A-8F97-9A67237C220E}" type="presParOf" srcId="{430D39FA-6314-44AC-B609-1DEA497A3496}" destId="{659E27D1-267B-4801-B9A5-1D6041BEC6BF}" srcOrd="2" destOrd="0" presId="urn:microsoft.com/office/officeart/2005/8/layout/radial2"/>
    <dgm:cxn modelId="{6D1E1CCF-7624-4258-A247-1789EF694824}" type="presParOf" srcId="{659E27D1-267B-4801-B9A5-1D6041BEC6BF}" destId="{418DAAF8-A92E-429C-9F4C-A7749FE0DE56}" srcOrd="0" destOrd="0" presId="urn:microsoft.com/office/officeart/2005/8/layout/radial2"/>
    <dgm:cxn modelId="{E557CF72-A412-437F-8AA6-845CBEC401EB}" type="presParOf" srcId="{659E27D1-267B-4801-B9A5-1D6041BEC6BF}" destId="{63B00CA0-CC10-4B6C-833A-5A5A964575A6}" srcOrd="1" destOrd="0" presId="urn:microsoft.com/office/officeart/2005/8/layout/radial2"/>
    <dgm:cxn modelId="{4945FA75-9B04-4C18-847A-0DAB2111CD5D}" type="presParOf" srcId="{430D39FA-6314-44AC-B609-1DEA497A3496}" destId="{CFD616B6-7A1E-4DEC-B3B8-3259B3046A54}" srcOrd="3" destOrd="0" presId="urn:microsoft.com/office/officeart/2005/8/layout/radial2"/>
    <dgm:cxn modelId="{E113A9E9-56A5-443D-82A6-B6082A256E01}" type="presParOf" srcId="{430D39FA-6314-44AC-B609-1DEA497A3496}" destId="{E58853F7-D4A4-4DF8-9B73-6A6DE882746E}" srcOrd="4" destOrd="0" presId="urn:microsoft.com/office/officeart/2005/8/layout/radial2"/>
    <dgm:cxn modelId="{C2DE21DF-12F8-41BF-943A-DDE9D023C5F9}" type="presParOf" srcId="{E58853F7-D4A4-4DF8-9B73-6A6DE882746E}" destId="{E1DA8759-24C6-40DB-84F2-45753260F44D}" srcOrd="0" destOrd="0" presId="urn:microsoft.com/office/officeart/2005/8/layout/radial2"/>
    <dgm:cxn modelId="{085CBDF1-20CC-48F1-83C4-EFBFD554D4BC}" type="presParOf" srcId="{E58853F7-D4A4-4DF8-9B73-6A6DE882746E}" destId="{632F9E8C-5CC0-4B2E-AD9B-7804764BDF09}" srcOrd="1" destOrd="0" presId="urn:microsoft.com/office/officeart/2005/8/layout/radial2"/>
    <dgm:cxn modelId="{5AAFE086-C048-4978-9C3E-90E4749818B1}" type="presParOf" srcId="{430D39FA-6314-44AC-B609-1DEA497A3496}" destId="{1E09838E-17CB-4CBA-B256-89AD38CF8DFA}" srcOrd="5" destOrd="0" presId="urn:microsoft.com/office/officeart/2005/8/layout/radial2"/>
    <dgm:cxn modelId="{4013BFC2-935D-4EF9-8C90-34FF779A3571}" type="presParOf" srcId="{430D39FA-6314-44AC-B609-1DEA497A3496}" destId="{740973A2-8375-4134-9C84-B4AAADF968A5}" srcOrd="6" destOrd="0" presId="urn:microsoft.com/office/officeart/2005/8/layout/radial2"/>
    <dgm:cxn modelId="{9B239CA7-1664-4E70-A9A9-920AC5247DFC}" type="presParOf" srcId="{740973A2-8375-4134-9C84-B4AAADF968A5}" destId="{CE6ECD51-07F7-488B-AF9E-3BC75A6D7A5E}" srcOrd="0" destOrd="0" presId="urn:microsoft.com/office/officeart/2005/8/layout/radial2"/>
    <dgm:cxn modelId="{FA0BFEC8-438A-431C-9E6B-092A7A331149}" type="presParOf" srcId="{740973A2-8375-4134-9C84-B4AAADF968A5}" destId="{95637802-5FE5-441F-9C77-F761F365C667}" srcOrd="1" destOrd="0" presId="urn:microsoft.com/office/officeart/2005/8/layout/radial2"/>
    <dgm:cxn modelId="{B0736C7E-42CD-47F1-A2D5-996FFB7F5F5A}" type="presParOf" srcId="{430D39FA-6314-44AC-B609-1DEA497A3496}" destId="{E4314F07-071A-4A32-8C81-51C7E607FF10}" srcOrd="7" destOrd="0" presId="urn:microsoft.com/office/officeart/2005/8/layout/radial2"/>
    <dgm:cxn modelId="{EF59A5FC-E0F4-48A8-B237-0D6407D98F11}" type="presParOf" srcId="{430D39FA-6314-44AC-B609-1DEA497A3496}" destId="{C404E766-D64A-4CC3-BF09-B2E00B695971}" srcOrd="8" destOrd="0" presId="urn:microsoft.com/office/officeart/2005/8/layout/radial2"/>
    <dgm:cxn modelId="{7BFDA6A7-D63E-4410-ADF9-953A61FBCDCA}" type="presParOf" srcId="{C404E766-D64A-4CC3-BF09-B2E00B695971}" destId="{FFCDDEF3-27C9-43B3-B00F-1ACE16384BF9}" srcOrd="0" destOrd="0" presId="urn:microsoft.com/office/officeart/2005/8/layout/radial2"/>
    <dgm:cxn modelId="{6170322A-3CF5-4412-92BB-8110ADE18E34}" type="presParOf" srcId="{C404E766-D64A-4CC3-BF09-B2E00B695971}" destId="{06ADD6AC-95B7-4FF5-B180-C1D42FD34CDD}" srcOrd="1" destOrd="0" presId="urn:microsoft.com/office/officeart/2005/8/layout/radial2"/>
    <dgm:cxn modelId="{1D27332A-33E0-4669-8D82-D0CF67B657B5}" type="presParOf" srcId="{430D39FA-6314-44AC-B609-1DEA497A3496}" destId="{D262183A-7341-4228-982B-0E1707B708D1}" srcOrd="9" destOrd="0" presId="urn:microsoft.com/office/officeart/2005/8/layout/radial2"/>
    <dgm:cxn modelId="{970C2EC4-DB4F-4F64-87AB-8AB88545E582}" type="presParOf" srcId="{430D39FA-6314-44AC-B609-1DEA497A3496}" destId="{5CDDFBB7-8416-44E1-8DA9-8B0FE55F3884}" srcOrd="10" destOrd="0" presId="urn:microsoft.com/office/officeart/2005/8/layout/radial2"/>
    <dgm:cxn modelId="{22CC08B8-6B2A-4255-A3E3-8A0FF9511A05}" type="presParOf" srcId="{5CDDFBB7-8416-44E1-8DA9-8B0FE55F3884}" destId="{897DCB06-978B-4CA4-9FCC-44E70B90706E}" srcOrd="0" destOrd="0" presId="urn:microsoft.com/office/officeart/2005/8/layout/radial2"/>
    <dgm:cxn modelId="{A19F6825-FB30-449B-BF0B-037AFA6FBA2F}" type="presParOf" srcId="{5CDDFBB7-8416-44E1-8DA9-8B0FE55F3884}" destId="{3F7AE736-F8CB-4615-8265-31F7981E882B}"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35F14C-4357-46DF-84EA-B888C4E1302A}" type="datetimeFigureOut">
              <a:rPr lang="zh-CN" altLang="en-US" smtClean="0"/>
              <a:t>2015/7/11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BC6025-7630-4E64-B0D4-80570E65B718}" type="slidenum">
              <a:rPr lang="zh-CN" altLang="en-US" smtClean="0"/>
              <a:t>‹#›</a:t>
            </a:fld>
            <a:endParaRPr lang="zh-CN" altLang="en-US"/>
          </a:p>
        </p:txBody>
      </p:sp>
    </p:spTree>
    <p:extLst>
      <p:ext uri="{BB962C8B-B14F-4D97-AF65-F5344CB8AC3E}">
        <p14:creationId xmlns:p14="http://schemas.microsoft.com/office/powerpoint/2010/main" val="776036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0D0A22B-0A8B-406E-A658-8068E5208D6B}"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3578880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0D0A22B-0A8B-406E-A658-8068E5208D6B}"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126100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936"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C0D0A22B-0A8B-406E-A658-8068E5208D6B}"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4016927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C0D0A22B-0A8B-406E-A658-8068E5208D6B}" type="slidenum">
              <a:rPr lang="zh-CN" altLang="en-US" smtClean="0">
                <a:solidFill>
                  <a:prstClr val="black"/>
                </a:solidFill>
              </a:rPr>
              <a:pPr/>
              <a:t>24</a:t>
            </a:fld>
            <a:endParaRPr lang="zh-CN" altLang="en-US">
              <a:solidFill>
                <a:prstClr val="black"/>
              </a:solidFill>
            </a:endParaRPr>
          </a:p>
        </p:txBody>
      </p:sp>
    </p:spTree>
    <p:extLst>
      <p:ext uri="{BB962C8B-B14F-4D97-AF65-F5344CB8AC3E}">
        <p14:creationId xmlns:p14="http://schemas.microsoft.com/office/powerpoint/2010/main" val="1062441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0D0A22B-0A8B-406E-A658-8068E5208D6B}" type="slidenum">
              <a:rPr lang="zh-CN" altLang="en-US" smtClean="0">
                <a:solidFill>
                  <a:prstClr val="black"/>
                </a:solidFill>
              </a:rPr>
              <a:pPr/>
              <a:t>25</a:t>
            </a:fld>
            <a:endParaRPr lang="zh-CN" altLang="en-US">
              <a:solidFill>
                <a:prstClr val="black"/>
              </a:solidFill>
            </a:endParaRPr>
          </a:p>
        </p:txBody>
      </p:sp>
    </p:spTree>
    <p:extLst>
      <p:ext uri="{BB962C8B-B14F-4D97-AF65-F5344CB8AC3E}">
        <p14:creationId xmlns:p14="http://schemas.microsoft.com/office/powerpoint/2010/main" val="525337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C0D0A22B-0A8B-406E-A658-8068E5208D6B}" type="slidenum">
              <a:rPr lang="zh-CN" altLang="en-US" smtClean="0">
                <a:solidFill>
                  <a:prstClr val="black"/>
                </a:solidFill>
              </a:rPr>
              <a:pPr/>
              <a:t>27</a:t>
            </a:fld>
            <a:endParaRPr lang="zh-CN" altLang="en-US">
              <a:solidFill>
                <a:prstClr val="black"/>
              </a:solidFill>
            </a:endParaRPr>
          </a:p>
        </p:txBody>
      </p:sp>
    </p:spTree>
    <p:extLst>
      <p:ext uri="{BB962C8B-B14F-4D97-AF65-F5344CB8AC3E}">
        <p14:creationId xmlns:p14="http://schemas.microsoft.com/office/powerpoint/2010/main" val="393949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0D0A22B-0A8B-406E-A658-8068E5208D6B}" type="slidenum">
              <a:rPr lang="zh-CN" altLang="en-US" smtClean="0">
                <a:solidFill>
                  <a:prstClr val="black"/>
                </a:solidFill>
              </a:rPr>
              <a:pPr/>
              <a:t>38</a:t>
            </a:fld>
            <a:endParaRPr lang="zh-CN" altLang="en-US">
              <a:solidFill>
                <a:prstClr val="black"/>
              </a:solidFill>
            </a:endParaRPr>
          </a:p>
        </p:txBody>
      </p:sp>
    </p:spTree>
    <p:extLst>
      <p:ext uri="{BB962C8B-B14F-4D97-AF65-F5344CB8AC3E}">
        <p14:creationId xmlns:p14="http://schemas.microsoft.com/office/powerpoint/2010/main" val="38831696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0D0A22B-0A8B-406E-A658-8068E5208D6B}" type="slidenum">
              <a:rPr lang="zh-CN" altLang="en-US" smtClean="0">
                <a:solidFill>
                  <a:prstClr val="black"/>
                </a:solidFill>
              </a:rPr>
              <a:pPr/>
              <a:t>58</a:t>
            </a:fld>
            <a:endParaRPr lang="zh-CN" altLang="en-US">
              <a:solidFill>
                <a:prstClr val="black"/>
              </a:solidFill>
            </a:endParaRPr>
          </a:p>
        </p:txBody>
      </p:sp>
    </p:spTree>
    <p:extLst>
      <p:ext uri="{BB962C8B-B14F-4D97-AF65-F5344CB8AC3E}">
        <p14:creationId xmlns:p14="http://schemas.microsoft.com/office/powerpoint/2010/main" val="3627126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713232"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C0D0A22B-0A8B-406E-A658-8068E5208D6B}" type="slidenum">
              <a:rPr lang="zh-CN" altLang="en-US" smtClean="0">
                <a:solidFill>
                  <a:prstClr val="black"/>
                </a:solidFill>
              </a:rPr>
              <a:pPr/>
              <a:t>60</a:t>
            </a:fld>
            <a:endParaRPr lang="zh-CN" altLang="en-US">
              <a:solidFill>
                <a:prstClr val="black"/>
              </a:solidFill>
            </a:endParaRPr>
          </a:p>
        </p:txBody>
      </p:sp>
    </p:spTree>
    <p:extLst>
      <p:ext uri="{BB962C8B-B14F-4D97-AF65-F5344CB8AC3E}">
        <p14:creationId xmlns:p14="http://schemas.microsoft.com/office/powerpoint/2010/main" val="15375082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0D0A22B-0A8B-406E-A658-8068E5208D6B}" type="slidenum">
              <a:rPr lang="zh-CN" altLang="en-US" smtClean="0">
                <a:solidFill>
                  <a:prstClr val="black"/>
                </a:solidFill>
              </a:rPr>
              <a:pPr/>
              <a:t>64</a:t>
            </a:fld>
            <a:endParaRPr lang="zh-CN" altLang="en-US">
              <a:solidFill>
                <a:prstClr val="black"/>
              </a:solidFill>
            </a:endParaRPr>
          </a:p>
        </p:txBody>
      </p:sp>
    </p:spTree>
    <p:extLst>
      <p:ext uri="{BB962C8B-B14F-4D97-AF65-F5344CB8AC3E}">
        <p14:creationId xmlns:p14="http://schemas.microsoft.com/office/powerpoint/2010/main" val="18460186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0D0A22B-0A8B-406E-A658-8068E5208D6B}" type="slidenum">
              <a:rPr lang="zh-CN" altLang="en-US" smtClean="0">
                <a:solidFill>
                  <a:prstClr val="black"/>
                </a:solidFill>
              </a:rPr>
              <a:pPr/>
              <a:t>71</a:t>
            </a:fld>
            <a:endParaRPr lang="zh-CN" altLang="en-US">
              <a:solidFill>
                <a:prstClr val="black"/>
              </a:solidFill>
            </a:endParaRPr>
          </a:p>
        </p:txBody>
      </p:sp>
    </p:spTree>
    <p:extLst>
      <p:ext uri="{BB962C8B-B14F-4D97-AF65-F5344CB8AC3E}">
        <p14:creationId xmlns:p14="http://schemas.microsoft.com/office/powerpoint/2010/main" val="3786000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0D0A22B-0A8B-406E-A658-8068E5208D6B}"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26326745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0D0A22B-0A8B-406E-A658-8068E5208D6B}" type="slidenum">
              <a:rPr lang="zh-CN" altLang="en-US" smtClean="0">
                <a:solidFill>
                  <a:prstClr val="black"/>
                </a:solidFill>
              </a:rPr>
              <a:pPr/>
              <a:t>72</a:t>
            </a:fld>
            <a:endParaRPr lang="zh-CN" altLang="en-US">
              <a:solidFill>
                <a:prstClr val="black"/>
              </a:solidFill>
            </a:endParaRPr>
          </a:p>
        </p:txBody>
      </p:sp>
    </p:spTree>
    <p:extLst>
      <p:ext uri="{BB962C8B-B14F-4D97-AF65-F5344CB8AC3E}">
        <p14:creationId xmlns:p14="http://schemas.microsoft.com/office/powerpoint/2010/main" val="40120194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0D0A22B-0A8B-406E-A658-8068E5208D6B}" type="slidenum">
              <a:rPr lang="zh-CN" altLang="en-US" smtClean="0">
                <a:solidFill>
                  <a:prstClr val="black"/>
                </a:solidFill>
              </a:rPr>
              <a:pPr/>
              <a:t>80</a:t>
            </a:fld>
            <a:endParaRPr lang="zh-CN" altLang="en-US">
              <a:solidFill>
                <a:prstClr val="black"/>
              </a:solidFill>
            </a:endParaRPr>
          </a:p>
        </p:txBody>
      </p:sp>
    </p:spTree>
    <p:extLst>
      <p:ext uri="{BB962C8B-B14F-4D97-AF65-F5344CB8AC3E}">
        <p14:creationId xmlns:p14="http://schemas.microsoft.com/office/powerpoint/2010/main" val="1745525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0D0A22B-0A8B-406E-A658-8068E5208D6B}" type="slidenum">
              <a:rPr lang="zh-CN" altLang="en-US" smtClean="0">
                <a:solidFill>
                  <a:prstClr val="black"/>
                </a:solidFill>
              </a:rPr>
              <a:pPr/>
              <a:t>132</a:t>
            </a:fld>
            <a:endParaRPr lang="zh-CN" altLang="en-US">
              <a:solidFill>
                <a:prstClr val="black"/>
              </a:solidFill>
            </a:endParaRPr>
          </a:p>
        </p:txBody>
      </p:sp>
    </p:spTree>
    <p:extLst>
      <p:ext uri="{BB962C8B-B14F-4D97-AF65-F5344CB8AC3E}">
        <p14:creationId xmlns:p14="http://schemas.microsoft.com/office/powerpoint/2010/main" val="4820474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0D0A22B-0A8B-406E-A658-8068E5208D6B}" type="slidenum">
              <a:rPr lang="zh-CN" altLang="en-US" smtClean="0">
                <a:solidFill>
                  <a:prstClr val="black"/>
                </a:solidFill>
              </a:rPr>
              <a:pPr/>
              <a:t>133</a:t>
            </a:fld>
            <a:endParaRPr lang="zh-CN" altLang="en-US">
              <a:solidFill>
                <a:prstClr val="black"/>
              </a:solidFill>
            </a:endParaRPr>
          </a:p>
        </p:txBody>
      </p:sp>
    </p:spTree>
    <p:extLst>
      <p:ext uri="{BB962C8B-B14F-4D97-AF65-F5344CB8AC3E}">
        <p14:creationId xmlns:p14="http://schemas.microsoft.com/office/powerpoint/2010/main" val="17004167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0D0A22B-0A8B-406E-A658-8068E5208D6B}" type="slidenum">
              <a:rPr lang="zh-CN" altLang="en-US" smtClean="0">
                <a:solidFill>
                  <a:prstClr val="black"/>
                </a:solidFill>
              </a:rPr>
              <a:pPr/>
              <a:t>134</a:t>
            </a:fld>
            <a:endParaRPr lang="zh-CN" altLang="en-US">
              <a:solidFill>
                <a:prstClr val="black"/>
              </a:solidFill>
            </a:endParaRPr>
          </a:p>
        </p:txBody>
      </p:sp>
    </p:spTree>
    <p:extLst>
      <p:ext uri="{BB962C8B-B14F-4D97-AF65-F5344CB8AC3E}">
        <p14:creationId xmlns:p14="http://schemas.microsoft.com/office/powerpoint/2010/main" val="9354324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0D0A22B-0A8B-406E-A658-8068E5208D6B}" type="slidenum">
              <a:rPr lang="zh-CN" altLang="en-US" smtClean="0">
                <a:solidFill>
                  <a:prstClr val="black"/>
                </a:solidFill>
              </a:rPr>
              <a:pPr/>
              <a:t>172</a:t>
            </a:fld>
            <a:endParaRPr lang="zh-CN" altLang="en-US">
              <a:solidFill>
                <a:prstClr val="black"/>
              </a:solidFill>
            </a:endParaRPr>
          </a:p>
        </p:txBody>
      </p:sp>
    </p:spTree>
    <p:extLst>
      <p:ext uri="{BB962C8B-B14F-4D97-AF65-F5344CB8AC3E}">
        <p14:creationId xmlns:p14="http://schemas.microsoft.com/office/powerpoint/2010/main" val="695275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0D0A22B-0A8B-406E-A658-8068E5208D6B}"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1896025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0D0A22B-0A8B-406E-A658-8068E5208D6B}"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576247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0D0A22B-0A8B-406E-A658-8068E5208D6B}"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2319090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0D0A22B-0A8B-406E-A658-8068E5208D6B}"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1980492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0D0A22B-0A8B-406E-A658-8068E5208D6B}"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2719141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0D0A22B-0A8B-406E-A658-8068E5208D6B}"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1673210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0D0A22B-0A8B-406E-A658-8068E5208D6B}"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4157218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BC70052-D206-4603-98CF-986A79BCE1FA}" type="datetimeFigureOut">
              <a:rPr lang="zh-CN" altLang="en-US" smtClean="0"/>
              <a:t>2015/7/11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43BD29-4A6A-4B3F-A9F1-E44169AD979B}" type="slidenum">
              <a:rPr lang="zh-CN" altLang="en-US" smtClean="0"/>
              <a:t>‹#›</a:t>
            </a:fld>
            <a:endParaRPr lang="zh-CN" altLang="en-US"/>
          </a:p>
        </p:txBody>
      </p:sp>
    </p:spTree>
    <p:extLst>
      <p:ext uri="{BB962C8B-B14F-4D97-AF65-F5344CB8AC3E}">
        <p14:creationId xmlns:p14="http://schemas.microsoft.com/office/powerpoint/2010/main" val="2344643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BC70052-D206-4603-98CF-986A79BCE1FA}" type="datetimeFigureOut">
              <a:rPr lang="zh-CN" altLang="en-US" smtClean="0"/>
              <a:t>2015/7/11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43BD29-4A6A-4B3F-A9F1-E44169AD979B}" type="slidenum">
              <a:rPr lang="zh-CN" altLang="en-US" smtClean="0"/>
              <a:t>‹#›</a:t>
            </a:fld>
            <a:endParaRPr lang="zh-CN" altLang="en-US"/>
          </a:p>
        </p:txBody>
      </p:sp>
    </p:spTree>
    <p:extLst>
      <p:ext uri="{BB962C8B-B14F-4D97-AF65-F5344CB8AC3E}">
        <p14:creationId xmlns:p14="http://schemas.microsoft.com/office/powerpoint/2010/main" val="39558199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1E6A324B-99B4-42C1-BC50-9DADF8316F4B}"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678053AC-7632-4A5B-A2D6-EFBD0B52C3F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0508371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172412" y="32210"/>
            <a:ext cx="10972800" cy="1143000"/>
          </a:xfrm>
        </p:spPr>
        <p:txBody>
          <a:bodyPr>
            <a:normAutofit/>
          </a:bodyPr>
          <a:lstStyle>
            <a:lvl1pPr algn="l">
              <a:defRPr sz="2880" b="1">
                <a:solidFill>
                  <a:schemeClr val="bg1">
                    <a:lumMod val="65000"/>
                  </a:schemeClr>
                </a:solidFill>
                <a:latin typeface="微软雅黑" pitchFamily="34" charset="-122"/>
                <a:ea typeface="微软雅黑" pitchFamily="34" charset="-122"/>
              </a:defRPr>
            </a:lvl1p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E6A324B-99B4-42C1-BC50-9DADF8316F4B}"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678053AC-7632-4A5B-A2D6-EFBD0B52C3F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91829224"/>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36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1800">
                <a:solidFill>
                  <a:schemeClr val="tx1">
                    <a:tint val="75000"/>
                  </a:schemeClr>
                </a:solidFill>
              </a:defRPr>
            </a:lvl1pPr>
            <a:lvl2pPr marL="411480" indent="0">
              <a:buNone/>
              <a:defRPr sz="1620">
                <a:solidFill>
                  <a:schemeClr val="tx1">
                    <a:tint val="75000"/>
                  </a:schemeClr>
                </a:solidFill>
              </a:defRPr>
            </a:lvl2pPr>
            <a:lvl3pPr marL="822960" indent="0">
              <a:buNone/>
              <a:defRPr sz="1440">
                <a:solidFill>
                  <a:schemeClr val="tx1">
                    <a:tint val="75000"/>
                  </a:schemeClr>
                </a:solidFill>
              </a:defRPr>
            </a:lvl3pPr>
            <a:lvl4pPr marL="1234440" indent="0">
              <a:buNone/>
              <a:defRPr sz="1260">
                <a:solidFill>
                  <a:schemeClr val="tx1">
                    <a:tint val="75000"/>
                  </a:schemeClr>
                </a:solidFill>
              </a:defRPr>
            </a:lvl4pPr>
            <a:lvl5pPr marL="1645920" indent="0">
              <a:buNone/>
              <a:defRPr sz="1260">
                <a:solidFill>
                  <a:schemeClr val="tx1">
                    <a:tint val="75000"/>
                  </a:schemeClr>
                </a:solidFill>
              </a:defRPr>
            </a:lvl5pPr>
            <a:lvl6pPr marL="2057400" indent="0">
              <a:buNone/>
              <a:defRPr sz="1260">
                <a:solidFill>
                  <a:schemeClr val="tx1">
                    <a:tint val="75000"/>
                  </a:schemeClr>
                </a:solidFill>
              </a:defRPr>
            </a:lvl6pPr>
            <a:lvl7pPr marL="2468880" indent="0">
              <a:buNone/>
              <a:defRPr sz="1260">
                <a:solidFill>
                  <a:schemeClr val="tx1">
                    <a:tint val="75000"/>
                  </a:schemeClr>
                </a:solidFill>
              </a:defRPr>
            </a:lvl7pPr>
            <a:lvl8pPr marL="2880360" indent="0">
              <a:buNone/>
              <a:defRPr sz="1260">
                <a:solidFill>
                  <a:schemeClr val="tx1">
                    <a:tint val="75000"/>
                  </a:schemeClr>
                </a:solidFill>
              </a:defRPr>
            </a:lvl8pPr>
            <a:lvl9pPr marL="3291840" indent="0">
              <a:buNone/>
              <a:defRPr sz="126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1E6A324B-99B4-42C1-BC50-9DADF8316F4B}"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678053AC-7632-4A5B-A2D6-EFBD0B52C3F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6797764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1"/>
            <a:ext cx="5384800" cy="4525963"/>
          </a:xfrm>
        </p:spPr>
        <p:txBody>
          <a:bodyPr/>
          <a:lstStyle>
            <a:lvl1pPr>
              <a:defRPr sz="2520"/>
            </a:lvl1pPr>
            <a:lvl2pPr>
              <a:defRPr sz="2160"/>
            </a:lvl2pPr>
            <a:lvl3pPr>
              <a:defRPr sz="1800"/>
            </a:lvl3pPr>
            <a:lvl4pPr>
              <a:defRPr sz="1620"/>
            </a:lvl4pPr>
            <a:lvl5pPr>
              <a:defRPr sz="1620"/>
            </a:lvl5pPr>
            <a:lvl6pPr>
              <a:defRPr sz="1620"/>
            </a:lvl6pPr>
            <a:lvl7pPr>
              <a:defRPr sz="1620"/>
            </a:lvl7pPr>
            <a:lvl8pPr>
              <a:defRPr sz="1620"/>
            </a:lvl8pPr>
            <a:lvl9pPr>
              <a:defRPr sz="162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600201"/>
            <a:ext cx="5384800" cy="4525963"/>
          </a:xfrm>
        </p:spPr>
        <p:txBody>
          <a:bodyPr/>
          <a:lstStyle>
            <a:lvl1pPr>
              <a:defRPr sz="2520"/>
            </a:lvl1pPr>
            <a:lvl2pPr>
              <a:defRPr sz="2160"/>
            </a:lvl2pPr>
            <a:lvl3pPr>
              <a:defRPr sz="1800"/>
            </a:lvl3pPr>
            <a:lvl4pPr>
              <a:defRPr sz="1620"/>
            </a:lvl4pPr>
            <a:lvl5pPr>
              <a:defRPr sz="1620"/>
            </a:lvl5pPr>
            <a:lvl6pPr>
              <a:defRPr sz="1620"/>
            </a:lvl6pPr>
            <a:lvl7pPr>
              <a:defRPr sz="1620"/>
            </a:lvl7pPr>
            <a:lvl8pPr>
              <a:defRPr sz="1620"/>
            </a:lvl8pPr>
            <a:lvl9pPr>
              <a:defRPr sz="162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1E6A324B-99B4-42C1-BC50-9DADF8316F4B}"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678053AC-7632-4A5B-A2D6-EFBD0B52C3F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0917326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4"/>
            <a:ext cx="5386917" cy="63976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160"/>
            </a:lvl1pPr>
            <a:lvl2pPr>
              <a:defRPr sz="1800"/>
            </a:lvl2pPr>
            <a:lvl3pPr>
              <a:defRPr sz="1620"/>
            </a:lvl3pPr>
            <a:lvl4pPr>
              <a:defRPr sz="1440"/>
            </a:lvl4pPr>
            <a:lvl5pPr>
              <a:defRPr sz="1440"/>
            </a:lvl5pPr>
            <a:lvl6pPr>
              <a:defRPr sz="1440"/>
            </a:lvl6pPr>
            <a:lvl7pPr>
              <a:defRPr sz="1440"/>
            </a:lvl7pPr>
            <a:lvl8pPr>
              <a:defRPr sz="1440"/>
            </a:lvl8pPr>
            <a:lvl9pPr>
              <a:defRPr sz="144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69" y="1535114"/>
            <a:ext cx="5389033" cy="63976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zh-CN" altLang="en-US" smtClean="0"/>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2160"/>
            </a:lvl1pPr>
            <a:lvl2pPr>
              <a:defRPr sz="1800"/>
            </a:lvl2pPr>
            <a:lvl3pPr>
              <a:defRPr sz="1620"/>
            </a:lvl3pPr>
            <a:lvl4pPr>
              <a:defRPr sz="1440"/>
            </a:lvl4pPr>
            <a:lvl5pPr>
              <a:defRPr sz="1440"/>
            </a:lvl5pPr>
            <a:lvl6pPr>
              <a:defRPr sz="1440"/>
            </a:lvl6pPr>
            <a:lvl7pPr>
              <a:defRPr sz="1440"/>
            </a:lvl7pPr>
            <a:lvl8pPr>
              <a:defRPr sz="1440"/>
            </a:lvl8pPr>
            <a:lvl9pPr>
              <a:defRPr sz="144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1E6A324B-99B4-42C1-BC50-9DADF8316F4B}"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678053AC-7632-4A5B-A2D6-EFBD0B52C3F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4515262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1E6A324B-99B4-42C1-BC50-9DADF8316F4B}"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678053AC-7632-4A5B-A2D6-EFBD0B52C3F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1831427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E6A324B-99B4-42C1-BC50-9DADF8316F4B}"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678053AC-7632-4A5B-A2D6-EFBD0B52C3F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7790634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0"/>
          </a:xfrm>
        </p:spPr>
        <p:txBody>
          <a:bodyPr anchor="b"/>
          <a:lstStyle>
            <a:lvl1pPr algn="l">
              <a:defRPr sz="18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2"/>
            <a:ext cx="6815667" cy="5853113"/>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2" y="1435102"/>
            <a:ext cx="4011084" cy="4691063"/>
          </a:xfrm>
        </p:spPr>
        <p:txBody>
          <a:bodyPr/>
          <a:lstStyle>
            <a:lvl1pPr marL="0" indent="0">
              <a:buNone/>
              <a:defRPr sz="1260"/>
            </a:lvl1pPr>
            <a:lvl2pPr marL="411480" indent="0">
              <a:buNone/>
              <a:defRPr sz="1080"/>
            </a:lvl2pPr>
            <a:lvl3pPr marL="822960" indent="0">
              <a:buNone/>
              <a:defRPr sz="900"/>
            </a:lvl3pPr>
            <a:lvl4pPr marL="1234440" indent="0">
              <a:buNone/>
              <a:defRPr sz="810"/>
            </a:lvl4pPr>
            <a:lvl5pPr marL="1645920" indent="0">
              <a:buNone/>
              <a:defRPr sz="810"/>
            </a:lvl5pPr>
            <a:lvl6pPr marL="2057400" indent="0">
              <a:buNone/>
              <a:defRPr sz="810"/>
            </a:lvl6pPr>
            <a:lvl7pPr marL="2468880" indent="0">
              <a:buNone/>
              <a:defRPr sz="810"/>
            </a:lvl7pPr>
            <a:lvl8pPr marL="2880360" indent="0">
              <a:buNone/>
              <a:defRPr sz="810"/>
            </a:lvl8pPr>
            <a:lvl9pPr marL="3291840" indent="0">
              <a:buNone/>
              <a:defRPr sz="81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1E6A324B-99B4-42C1-BC50-9DADF8316F4B}"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678053AC-7632-4A5B-A2D6-EFBD0B52C3F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8118387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18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2880"/>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260"/>
            </a:lvl1pPr>
            <a:lvl2pPr marL="411480" indent="0">
              <a:buNone/>
              <a:defRPr sz="1080"/>
            </a:lvl2pPr>
            <a:lvl3pPr marL="822960" indent="0">
              <a:buNone/>
              <a:defRPr sz="900"/>
            </a:lvl3pPr>
            <a:lvl4pPr marL="1234440" indent="0">
              <a:buNone/>
              <a:defRPr sz="810"/>
            </a:lvl4pPr>
            <a:lvl5pPr marL="1645920" indent="0">
              <a:buNone/>
              <a:defRPr sz="810"/>
            </a:lvl5pPr>
            <a:lvl6pPr marL="2057400" indent="0">
              <a:buNone/>
              <a:defRPr sz="810"/>
            </a:lvl6pPr>
            <a:lvl7pPr marL="2468880" indent="0">
              <a:buNone/>
              <a:defRPr sz="810"/>
            </a:lvl7pPr>
            <a:lvl8pPr marL="2880360" indent="0">
              <a:buNone/>
              <a:defRPr sz="810"/>
            </a:lvl8pPr>
            <a:lvl9pPr marL="3291840" indent="0">
              <a:buNone/>
              <a:defRPr sz="81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1E6A324B-99B4-42C1-BC50-9DADF8316F4B}"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678053AC-7632-4A5B-A2D6-EFBD0B52C3F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6027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E6A324B-99B4-42C1-BC50-9DADF8316F4B}"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678053AC-7632-4A5B-A2D6-EFBD0B52C3F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25663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BC70052-D206-4603-98CF-986A79BCE1FA}" type="datetimeFigureOut">
              <a:rPr lang="zh-CN" altLang="en-US" smtClean="0"/>
              <a:t>2015/7/11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43BD29-4A6A-4B3F-A9F1-E44169AD979B}" type="slidenum">
              <a:rPr lang="zh-CN" altLang="en-US" smtClean="0"/>
              <a:t>‹#›</a:t>
            </a:fld>
            <a:endParaRPr lang="zh-CN" altLang="en-US"/>
          </a:p>
        </p:txBody>
      </p:sp>
    </p:spTree>
    <p:extLst>
      <p:ext uri="{BB962C8B-B14F-4D97-AF65-F5344CB8AC3E}">
        <p14:creationId xmlns:p14="http://schemas.microsoft.com/office/powerpoint/2010/main" val="289606686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40"/>
            <a:ext cx="80264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E6A324B-99B4-42C1-BC50-9DADF8316F4B}"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678053AC-7632-4A5B-A2D6-EFBD0B52C3F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1488767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54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160"/>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F70076E5-EEC0-4682-834B-EB70BDBCDCDC}"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8F7290-2178-4CFF-8281-86E9980C014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5214487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70076E5-EEC0-4682-834B-EB70BDBCDCDC}"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8F7290-2178-4CFF-8281-86E9980C014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0397353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9"/>
            <a:ext cx="10515600" cy="2852737"/>
          </a:xfrm>
        </p:spPr>
        <p:txBody>
          <a:bodyPr anchor="b"/>
          <a:lstStyle>
            <a:lvl1pPr>
              <a:defRPr sz="54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1" y="4589464"/>
            <a:ext cx="10515600" cy="1500187"/>
          </a:xfrm>
        </p:spPr>
        <p:txBody>
          <a:bodyPr/>
          <a:lstStyle>
            <a:lvl1pPr marL="0" indent="0">
              <a:buNone/>
              <a:defRPr sz="2160">
                <a:solidFill>
                  <a:schemeClr val="tx1">
                    <a:tint val="75000"/>
                  </a:schemeClr>
                </a:solidFill>
              </a:defRPr>
            </a:lvl1pPr>
            <a:lvl2pPr marL="411480" indent="0">
              <a:buNone/>
              <a:defRPr sz="1800">
                <a:solidFill>
                  <a:schemeClr val="tx1">
                    <a:tint val="75000"/>
                  </a:schemeClr>
                </a:solidFill>
              </a:defRPr>
            </a:lvl2pPr>
            <a:lvl3pPr marL="822960" indent="0">
              <a:buNone/>
              <a:defRPr sz="1620">
                <a:solidFill>
                  <a:schemeClr val="tx1">
                    <a:tint val="75000"/>
                  </a:schemeClr>
                </a:solidFill>
              </a:defRPr>
            </a:lvl3pPr>
            <a:lvl4pPr marL="1234440" indent="0">
              <a:buNone/>
              <a:defRPr sz="1440">
                <a:solidFill>
                  <a:schemeClr val="tx1">
                    <a:tint val="75000"/>
                  </a:schemeClr>
                </a:solidFill>
              </a:defRPr>
            </a:lvl4pPr>
            <a:lvl5pPr marL="1645920" indent="0">
              <a:buNone/>
              <a:defRPr sz="1440">
                <a:solidFill>
                  <a:schemeClr val="tx1">
                    <a:tint val="75000"/>
                  </a:schemeClr>
                </a:solidFill>
              </a:defRPr>
            </a:lvl5pPr>
            <a:lvl6pPr marL="2057400" indent="0">
              <a:buNone/>
              <a:defRPr sz="1440">
                <a:solidFill>
                  <a:schemeClr val="tx1">
                    <a:tint val="75000"/>
                  </a:schemeClr>
                </a:solidFill>
              </a:defRPr>
            </a:lvl6pPr>
            <a:lvl7pPr marL="2468880" indent="0">
              <a:buNone/>
              <a:defRPr sz="1440">
                <a:solidFill>
                  <a:schemeClr val="tx1">
                    <a:tint val="75000"/>
                  </a:schemeClr>
                </a:solidFill>
              </a:defRPr>
            </a:lvl7pPr>
            <a:lvl8pPr marL="2880360" indent="0">
              <a:buNone/>
              <a:defRPr sz="1440">
                <a:solidFill>
                  <a:schemeClr val="tx1">
                    <a:tint val="75000"/>
                  </a:schemeClr>
                </a:solidFill>
              </a:defRPr>
            </a:lvl8pPr>
            <a:lvl9pPr marL="3291840" indent="0">
              <a:buNone/>
              <a:defRPr sz="144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F70076E5-EEC0-4682-834B-EB70BDBCDCDC}"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8F7290-2178-4CFF-8281-86E9980C014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995437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F70076E5-EEC0-4682-834B-EB70BDBCDCDC}"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28F7290-2178-4CFF-8281-86E9980C014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3502329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9" y="1681163"/>
            <a:ext cx="5157787" cy="82391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zh-CN" altLang="en-US" smtClean="0"/>
              <a:t>单击此处编辑母版文本样式</a:t>
            </a:r>
          </a:p>
        </p:txBody>
      </p:sp>
      <p:sp>
        <p:nvSpPr>
          <p:cNvPr id="4" name="内容占位符 3"/>
          <p:cNvSpPr>
            <a:spLocks noGrp="1"/>
          </p:cNvSpPr>
          <p:nvPr>
            <p:ph sz="half" idx="2"/>
          </p:nvPr>
        </p:nvSpPr>
        <p:spPr>
          <a:xfrm>
            <a:off x="839789" y="2505076"/>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zh-CN" altLang="en-US" smtClean="0"/>
              <a:t>单击此处编辑母版文本样式</a:t>
            </a:r>
          </a:p>
        </p:txBody>
      </p:sp>
      <p:sp>
        <p:nvSpPr>
          <p:cNvPr id="6" name="内容占位符 5"/>
          <p:cNvSpPr>
            <a:spLocks noGrp="1"/>
          </p:cNvSpPr>
          <p:nvPr>
            <p:ph sz="quarter" idx="4"/>
          </p:nvPr>
        </p:nvSpPr>
        <p:spPr>
          <a:xfrm>
            <a:off x="6172201" y="2505076"/>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F70076E5-EEC0-4682-834B-EB70BDBCDCDC}"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A28F7290-2178-4CFF-8281-86E9980C014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018766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F70076E5-EEC0-4682-834B-EB70BDBCDCDC}"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A28F7290-2178-4CFF-8281-86E9980C014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7351069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70076E5-EEC0-4682-834B-EB70BDBCDCDC}"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A28F7290-2178-4CFF-8281-86E9980C014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5200721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88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6"/>
            <a:ext cx="6172200" cy="4873625"/>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F70076E5-EEC0-4682-834B-EB70BDBCDCDC}"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28F7290-2178-4CFF-8281-86E9980C014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874588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88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6"/>
            <a:ext cx="6172200" cy="4873625"/>
          </a:xfrm>
        </p:spPr>
        <p:txBody>
          <a:bodyPr/>
          <a:lstStyle>
            <a:lvl1pPr marL="0" indent="0">
              <a:buNone/>
              <a:defRPr sz="2880"/>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F70076E5-EEC0-4682-834B-EB70BDBCDCDC}"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28F7290-2178-4CFF-8281-86E9980C014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80504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4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160"/>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3209766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70076E5-EEC0-4682-834B-EB70BDBCDCDC}"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8F7290-2178-4CFF-8281-86E9980C014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6125555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70076E5-EEC0-4682-834B-EB70BDBCDCDC}"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8F7290-2178-4CFF-8281-86E9980C014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8549095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lvl1pPr>
              <a:defRPr/>
            </a:lvl1pPr>
          </a:lstStyle>
          <a:p>
            <a:pPr>
              <a:defRPr/>
            </a:pPr>
            <a:endParaRPr lang="zh-CN" altLang="zh-C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zh-CN" altLang="zh-C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B2888A8-34FD-4AF1-8797-CC0DCC8A6F07}" type="slidenum">
              <a:rPr lang="zh-CN" altLang="zh-CN">
                <a:solidFill>
                  <a:prstClr val="black">
                    <a:tint val="75000"/>
                  </a:prstClr>
                </a:solidFill>
              </a:rPr>
              <a:pPr>
                <a:defRPr/>
              </a:pPr>
              <a:t>‹#›</a:t>
            </a:fld>
            <a:endParaRPr lang="zh-CN" altLang="zh-CN">
              <a:solidFill>
                <a:prstClr val="black">
                  <a:tint val="75000"/>
                </a:prstClr>
              </a:solidFill>
            </a:endParaRPr>
          </a:p>
        </p:txBody>
      </p:sp>
    </p:spTree>
    <p:extLst>
      <p:ext uri="{BB962C8B-B14F-4D97-AF65-F5344CB8AC3E}">
        <p14:creationId xmlns:p14="http://schemas.microsoft.com/office/powerpoint/2010/main" val="93319577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lvl1pPr>
              <a:defRPr/>
            </a:lvl1pPr>
          </a:lstStyle>
          <a:p>
            <a:pPr>
              <a:defRPr/>
            </a:pPr>
            <a:endParaRPr lang="zh-CN" altLang="zh-C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zh-CN" altLang="zh-C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443A4A0-5FD2-4562-B1A9-C74004A478E7}" type="slidenum">
              <a:rPr lang="zh-CN" altLang="zh-CN">
                <a:solidFill>
                  <a:prstClr val="black">
                    <a:tint val="75000"/>
                  </a:prstClr>
                </a:solidFill>
              </a:rPr>
              <a:pPr>
                <a:defRPr/>
              </a:pPr>
              <a:t>‹#›</a:t>
            </a:fld>
            <a:endParaRPr lang="zh-CN" altLang="zh-CN">
              <a:solidFill>
                <a:prstClr val="black">
                  <a:tint val="75000"/>
                </a:prstClr>
              </a:solidFill>
            </a:endParaRPr>
          </a:p>
        </p:txBody>
      </p:sp>
    </p:spTree>
    <p:extLst>
      <p:ext uri="{BB962C8B-B14F-4D97-AF65-F5344CB8AC3E}">
        <p14:creationId xmlns:p14="http://schemas.microsoft.com/office/powerpoint/2010/main" val="41975390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lvl1pPr>
              <a:defRPr/>
            </a:lvl1pPr>
          </a:lstStyle>
          <a:p>
            <a:pPr>
              <a:defRPr/>
            </a:pPr>
            <a:endParaRPr lang="zh-CN" altLang="zh-C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zh-CN" altLang="zh-C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EEF515C-CF09-4721-A34B-75BCE5B42683}" type="slidenum">
              <a:rPr lang="zh-CN" altLang="zh-CN">
                <a:solidFill>
                  <a:prstClr val="black">
                    <a:tint val="75000"/>
                  </a:prstClr>
                </a:solidFill>
              </a:rPr>
              <a:pPr>
                <a:defRPr/>
              </a:pPr>
              <a:t>‹#›</a:t>
            </a:fld>
            <a:endParaRPr lang="zh-CN" altLang="zh-CN">
              <a:solidFill>
                <a:prstClr val="black">
                  <a:tint val="75000"/>
                </a:prstClr>
              </a:solidFill>
            </a:endParaRPr>
          </a:p>
        </p:txBody>
      </p:sp>
    </p:spTree>
    <p:extLst>
      <p:ext uri="{BB962C8B-B14F-4D97-AF65-F5344CB8AC3E}">
        <p14:creationId xmlns:p14="http://schemas.microsoft.com/office/powerpoint/2010/main" val="71314980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3"/>
          <p:cNvSpPr>
            <a:spLocks noGrp="1"/>
          </p:cNvSpPr>
          <p:nvPr>
            <p:ph type="dt" sz="half" idx="10"/>
          </p:nvPr>
        </p:nvSpPr>
        <p:spPr/>
        <p:txBody>
          <a:bodyPr/>
          <a:lstStyle>
            <a:lvl1pPr>
              <a:defRPr/>
            </a:lvl1pPr>
          </a:lstStyle>
          <a:p>
            <a:pPr>
              <a:defRPr/>
            </a:pPr>
            <a:endParaRPr lang="zh-CN" altLang="zh-C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zh-CN" altLang="zh-C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FA02522-8C92-4302-AF41-898A8EB5E695}" type="slidenum">
              <a:rPr lang="zh-CN" altLang="zh-CN">
                <a:solidFill>
                  <a:prstClr val="black">
                    <a:tint val="75000"/>
                  </a:prstClr>
                </a:solidFill>
              </a:rPr>
              <a:pPr>
                <a:defRPr/>
              </a:pPr>
              <a:t>‹#›</a:t>
            </a:fld>
            <a:endParaRPr lang="zh-CN" altLang="zh-CN">
              <a:solidFill>
                <a:prstClr val="black">
                  <a:tint val="75000"/>
                </a:prstClr>
              </a:solidFill>
            </a:endParaRPr>
          </a:p>
        </p:txBody>
      </p:sp>
    </p:spTree>
    <p:extLst>
      <p:ext uri="{BB962C8B-B14F-4D97-AF65-F5344CB8AC3E}">
        <p14:creationId xmlns:p14="http://schemas.microsoft.com/office/powerpoint/2010/main" val="34515078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3"/>
          <p:cNvSpPr>
            <a:spLocks noGrp="1"/>
          </p:cNvSpPr>
          <p:nvPr>
            <p:ph type="dt" sz="half" idx="10"/>
          </p:nvPr>
        </p:nvSpPr>
        <p:spPr/>
        <p:txBody>
          <a:bodyPr/>
          <a:lstStyle>
            <a:lvl1pPr>
              <a:defRPr/>
            </a:lvl1pPr>
          </a:lstStyle>
          <a:p>
            <a:pPr>
              <a:defRPr/>
            </a:pPr>
            <a:endParaRPr lang="zh-CN" altLang="zh-CN">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zh-CN" altLang="zh-CN">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AA550B3-13E6-48BD-8DD3-F2F93FFD5B53}" type="slidenum">
              <a:rPr lang="zh-CN" altLang="zh-CN">
                <a:solidFill>
                  <a:prstClr val="black">
                    <a:tint val="75000"/>
                  </a:prstClr>
                </a:solidFill>
              </a:rPr>
              <a:pPr>
                <a:defRPr/>
              </a:pPr>
              <a:t>‹#›</a:t>
            </a:fld>
            <a:endParaRPr lang="zh-CN" altLang="zh-CN">
              <a:solidFill>
                <a:prstClr val="black">
                  <a:tint val="75000"/>
                </a:prstClr>
              </a:solidFill>
            </a:endParaRPr>
          </a:p>
        </p:txBody>
      </p:sp>
    </p:spTree>
    <p:extLst>
      <p:ext uri="{BB962C8B-B14F-4D97-AF65-F5344CB8AC3E}">
        <p14:creationId xmlns:p14="http://schemas.microsoft.com/office/powerpoint/2010/main" val="396037574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3"/>
          <p:cNvSpPr>
            <a:spLocks noGrp="1"/>
          </p:cNvSpPr>
          <p:nvPr>
            <p:ph type="dt" sz="half" idx="10"/>
          </p:nvPr>
        </p:nvSpPr>
        <p:spPr/>
        <p:txBody>
          <a:bodyPr/>
          <a:lstStyle>
            <a:lvl1pPr>
              <a:defRPr/>
            </a:lvl1pPr>
          </a:lstStyle>
          <a:p>
            <a:pPr>
              <a:defRPr/>
            </a:pPr>
            <a:endParaRPr lang="zh-CN" altLang="zh-CN">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zh-CN" altLang="zh-CN">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725AFD13-F211-424F-A452-1325BBB83741}" type="slidenum">
              <a:rPr lang="zh-CN" altLang="zh-CN">
                <a:solidFill>
                  <a:prstClr val="black">
                    <a:tint val="75000"/>
                  </a:prstClr>
                </a:solidFill>
              </a:rPr>
              <a:pPr>
                <a:defRPr/>
              </a:pPr>
              <a:t>‹#›</a:t>
            </a:fld>
            <a:endParaRPr lang="zh-CN" altLang="zh-CN">
              <a:solidFill>
                <a:prstClr val="black">
                  <a:tint val="75000"/>
                </a:prstClr>
              </a:solidFill>
            </a:endParaRPr>
          </a:p>
        </p:txBody>
      </p:sp>
    </p:spTree>
    <p:extLst>
      <p:ext uri="{BB962C8B-B14F-4D97-AF65-F5344CB8AC3E}">
        <p14:creationId xmlns:p14="http://schemas.microsoft.com/office/powerpoint/2010/main" val="261249976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zh-CN" altLang="zh-CN">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zh-CN" altLang="zh-CN">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844289B-D2FA-4A7E-A22F-B978C94E2613}" type="slidenum">
              <a:rPr lang="zh-CN" altLang="zh-CN">
                <a:solidFill>
                  <a:prstClr val="black">
                    <a:tint val="75000"/>
                  </a:prstClr>
                </a:solidFill>
              </a:rPr>
              <a:pPr>
                <a:defRPr/>
              </a:pPr>
              <a:t>‹#›</a:t>
            </a:fld>
            <a:endParaRPr lang="zh-CN" altLang="zh-CN">
              <a:solidFill>
                <a:prstClr val="black">
                  <a:tint val="75000"/>
                </a:prstClr>
              </a:solidFill>
            </a:endParaRPr>
          </a:p>
        </p:txBody>
      </p:sp>
    </p:spTree>
    <p:extLst>
      <p:ext uri="{BB962C8B-B14F-4D97-AF65-F5344CB8AC3E}">
        <p14:creationId xmlns:p14="http://schemas.microsoft.com/office/powerpoint/2010/main" val="361817224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3"/>
          <p:cNvSpPr>
            <a:spLocks noGrp="1"/>
          </p:cNvSpPr>
          <p:nvPr>
            <p:ph type="dt" sz="half" idx="10"/>
          </p:nvPr>
        </p:nvSpPr>
        <p:spPr/>
        <p:txBody>
          <a:bodyPr/>
          <a:lstStyle>
            <a:lvl1pPr>
              <a:defRPr/>
            </a:lvl1pPr>
          </a:lstStyle>
          <a:p>
            <a:pPr>
              <a:defRPr/>
            </a:pPr>
            <a:endParaRPr lang="zh-CN" altLang="zh-C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zh-CN" altLang="zh-C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E4800D1-5E2A-446E-B4E6-F44862F6607D}" type="slidenum">
              <a:rPr lang="zh-CN" altLang="zh-CN">
                <a:solidFill>
                  <a:prstClr val="black">
                    <a:tint val="75000"/>
                  </a:prstClr>
                </a:solidFill>
              </a:rPr>
              <a:pPr>
                <a:defRPr/>
              </a:pPr>
              <a:t>‹#›</a:t>
            </a:fld>
            <a:endParaRPr lang="zh-CN" altLang="zh-CN">
              <a:solidFill>
                <a:prstClr val="black">
                  <a:tint val="75000"/>
                </a:prstClr>
              </a:solidFill>
            </a:endParaRPr>
          </a:p>
        </p:txBody>
      </p:sp>
    </p:spTree>
    <p:extLst>
      <p:ext uri="{BB962C8B-B14F-4D97-AF65-F5344CB8AC3E}">
        <p14:creationId xmlns:p14="http://schemas.microsoft.com/office/powerpoint/2010/main" val="2225174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9092515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3"/>
          <p:cNvSpPr>
            <a:spLocks noGrp="1"/>
          </p:cNvSpPr>
          <p:nvPr>
            <p:ph type="dt" sz="half" idx="10"/>
          </p:nvPr>
        </p:nvSpPr>
        <p:spPr/>
        <p:txBody>
          <a:bodyPr/>
          <a:lstStyle>
            <a:lvl1pPr>
              <a:defRPr/>
            </a:lvl1pPr>
          </a:lstStyle>
          <a:p>
            <a:pPr>
              <a:defRPr/>
            </a:pPr>
            <a:endParaRPr lang="zh-CN" altLang="zh-C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zh-CN" altLang="zh-C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4FCD4C7-CD39-494C-81D7-16A6EFEA6EFB}" type="slidenum">
              <a:rPr lang="zh-CN" altLang="zh-CN">
                <a:solidFill>
                  <a:prstClr val="black">
                    <a:tint val="75000"/>
                  </a:prstClr>
                </a:solidFill>
              </a:rPr>
              <a:pPr>
                <a:defRPr/>
              </a:pPr>
              <a:t>‹#›</a:t>
            </a:fld>
            <a:endParaRPr lang="zh-CN" altLang="zh-CN">
              <a:solidFill>
                <a:prstClr val="black">
                  <a:tint val="75000"/>
                </a:prstClr>
              </a:solidFill>
            </a:endParaRPr>
          </a:p>
        </p:txBody>
      </p:sp>
    </p:spTree>
    <p:extLst>
      <p:ext uri="{BB962C8B-B14F-4D97-AF65-F5344CB8AC3E}">
        <p14:creationId xmlns:p14="http://schemas.microsoft.com/office/powerpoint/2010/main" val="129959339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lvl1pPr>
              <a:defRPr/>
            </a:lvl1pPr>
          </a:lstStyle>
          <a:p>
            <a:pPr>
              <a:defRPr/>
            </a:pPr>
            <a:endParaRPr lang="zh-CN" altLang="zh-C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zh-CN" altLang="zh-C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17D3045-210B-442E-82A0-BB511E158E6B}" type="slidenum">
              <a:rPr lang="zh-CN" altLang="zh-CN">
                <a:solidFill>
                  <a:prstClr val="black">
                    <a:tint val="75000"/>
                  </a:prstClr>
                </a:solidFill>
              </a:rPr>
              <a:pPr>
                <a:defRPr/>
              </a:pPr>
              <a:t>‹#›</a:t>
            </a:fld>
            <a:endParaRPr lang="zh-CN" altLang="zh-CN">
              <a:solidFill>
                <a:prstClr val="black">
                  <a:tint val="75000"/>
                </a:prstClr>
              </a:solidFill>
            </a:endParaRPr>
          </a:p>
        </p:txBody>
      </p:sp>
    </p:spTree>
    <p:extLst>
      <p:ext uri="{BB962C8B-B14F-4D97-AF65-F5344CB8AC3E}">
        <p14:creationId xmlns:p14="http://schemas.microsoft.com/office/powerpoint/2010/main" val="294227828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lvl1pPr>
              <a:defRPr/>
            </a:lvl1pPr>
          </a:lstStyle>
          <a:p>
            <a:pPr>
              <a:defRPr/>
            </a:pPr>
            <a:endParaRPr lang="zh-CN" altLang="zh-C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zh-CN" altLang="zh-C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2103C09-AACB-4F3E-BF26-2417C136D38E}" type="slidenum">
              <a:rPr lang="zh-CN" altLang="zh-CN">
                <a:solidFill>
                  <a:prstClr val="black">
                    <a:tint val="75000"/>
                  </a:prstClr>
                </a:solidFill>
              </a:rPr>
              <a:pPr>
                <a:defRPr/>
              </a:pPr>
              <a:t>‹#›</a:t>
            </a:fld>
            <a:endParaRPr lang="zh-CN" altLang="zh-CN">
              <a:solidFill>
                <a:prstClr val="black">
                  <a:tint val="75000"/>
                </a:prstClr>
              </a:solidFill>
            </a:endParaRPr>
          </a:p>
        </p:txBody>
      </p:sp>
    </p:spTree>
    <p:extLst>
      <p:ext uri="{BB962C8B-B14F-4D97-AF65-F5344CB8AC3E}">
        <p14:creationId xmlns:p14="http://schemas.microsoft.com/office/powerpoint/2010/main" val="21332204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4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160">
                <a:solidFill>
                  <a:schemeClr val="tx1">
                    <a:tint val="75000"/>
                  </a:schemeClr>
                </a:solidFill>
              </a:defRPr>
            </a:lvl1pPr>
            <a:lvl2pPr marL="411480" indent="0">
              <a:buNone/>
              <a:defRPr sz="1800">
                <a:solidFill>
                  <a:schemeClr val="tx1">
                    <a:tint val="75000"/>
                  </a:schemeClr>
                </a:solidFill>
              </a:defRPr>
            </a:lvl2pPr>
            <a:lvl3pPr marL="822960" indent="0">
              <a:buNone/>
              <a:defRPr sz="1620">
                <a:solidFill>
                  <a:schemeClr val="tx1">
                    <a:tint val="75000"/>
                  </a:schemeClr>
                </a:solidFill>
              </a:defRPr>
            </a:lvl3pPr>
            <a:lvl4pPr marL="1234440" indent="0">
              <a:buNone/>
              <a:defRPr sz="1440">
                <a:solidFill>
                  <a:schemeClr val="tx1">
                    <a:tint val="75000"/>
                  </a:schemeClr>
                </a:solidFill>
              </a:defRPr>
            </a:lvl4pPr>
            <a:lvl5pPr marL="1645920" indent="0">
              <a:buNone/>
              <a:defRPr sz="1440">
                <a:solidFill>
                  <a:schemeClr val="tx1">
                    <a:tint val="75000"/>
                  </a:schemeClr>
                </a:solidFill>
              </a:defRPr>
            </a:lvl5pPr>
            <a:lvl6pPr marL="2057400" indent="0">
              <a:buNone/>
              <a:defRPr sz="1440">
                <a:solidFill>
                  <a:schemeClr val="tx1">
                    <a:tint val="75000"/>
                  </a:schemeClr>
                </a:solidFill>
              </a:defRPr>
            </a:lvl6pPr>
            <a:lvl7pPr marL="2468880" indent="0">
              <a:buNone/>
              <a:defRPr sz="1440">
                <a:solidFill>
                  <a:schemeClr val="tx1">
                    <a:tint val="75000"/>
                  </a:schemeClr>
                </a:solidFill>
              </a:defRPr>
            </a:lvl7pPr>
            <a:lvl8pPr marL="2880360" indent="0">
              <a:buNone/>
              <a:defRPr sz="1440">
                <a:solidFill>
                  <a:schemeClr val="tx1">
                    <a:tint val="75000"/>
                  </a:schemeClr>
                </a:solidFill>
              </a:defRPr>
            </a:lvl8pPr>
            <a:lvl9pPr marL="3291840" indent="0">
              <a:buNone/>
              <a:defRPr sz="144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30849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43258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zh-CN" altLang="en-US" smtClean="0"/>
              <a:t>单击此处编辑母版文本样式</a:t>
            </a:r>
          </a:p>
        </p:txBody>
      </p:sp>
      <p:sp>
        <p:nvSpPr>
          <p:cNvPr id="4" name="Content Placeholder 3"/>
          <p:cNvSpPr>
            <a:spLocks noGrp="1"/>
          </p:cNvSpPr>
          <p:nvPr>
            <p:ph sz="half" idx="2"/>
          </p:nvPr>
        </p:nvSpPr>
        <p:spPr>
          <a:xfrm>
            <a:off x="839789" y="2505076"/>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zh-CN" altLang="en-US" smtClean="0"/>
              <a:t>单击此处编辑母版文本样式</a:t>
            </a:r>
          </a:p>
        </p:txBody>
      </p:sp>
      <p:sp>
        <p:nvSpPr>
          <p:cNvPr id="6" name="Content Placeholder 5"/>
          <p:cNvSpPr>
            <a:spLocks noGrp="1"/>
          </p:cNvSpPr>
          <p:nvPr>
            <p:ph sz="quarter" idx="4"/>
          </p:nvPr>
        </p:nvSpPr>
        <p:spPr>
          <a:xfrm>
            <a:off x="6172201" y="2505076"/>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391702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684945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891191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88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74213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BC70052-D206-4603-98CF-986A79BCE1FA}" type="datetimeFigureOut">
              <a:rPr lang="zh-CN" altLang="en-US" smtClean="0"/>
              <a:t>2015/7/11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43BD29-4A6A-4B3F-A9F1-E44169AD979B}" type="slidenum">
              <a:rPr lang="zh-CN" altLang="en-US" smtClean="0"/>
              <a:t>‹#›</a:t>
            </a:fld>
            <a:endParaRPr lang="zh-CN" altLang="en-US"/>
          </a:p>
        </p:txBody>
      </p:sp>
    </p:spTree>
    <p:extLst>
      <p:ext uri="{BB962C8B-B14F-4D97-AF65-F5344CB8AC3E}">
        <p14:creationId xmlns:p14="http://schemas.microsoft.com/office/powerpoint/2010/main" val="32606390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88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2880"/>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685852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433843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34941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54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160"/>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CC3EB836-8E54-478C-9C5A-B8981A31F707}"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ED19FCE-B7F8-4C4D-8F76-656C0FBD1AC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399847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C3EB836-8E54-478C-9C5A-B8981A31F707}"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ED19FCE-B7F8-4C4D-8F76-656C0FBD1AC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592696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9"/>
            <a:ext cx="10515600" cy="2852737"/>
          </a:xfrm>
        </p:spPr>
        <p:txBody>
          <a:bodyPr anchor="b"/>
          <a:lstStyle>
            <a:lvl1pPr>
              <a:defRPr sz="54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1" y="4589464"/>
            <a:ext cx="10515600" cy="1500187"/>
          </a:xfrm>
        </p:spPr>
        <p:txBody>
          <a:bodyPr/>
          <a:lstStyle>
            <a:lvl1pPr marL="0" indent="0">
              <a:buNone/>
              <a:defRPr sz="2160">
                <a:solidFill>
                  <a:schemeClr val="tx1">
                    <a:tint val="75000"/>
                  </a:schemeClr>
                </a:solidFill>
              </a:defRPr>
            </a:lvl1pPr>
            <a:lvl2pPr marL="411480" indent="0">
              <a:buNone/>
              <a:defRPr sz="1800">
                <a:solidFill>
                  <a:schemeClr val="tx1">
                    <a:tint val="75000"/>
                  </a:schemeClr>
                </a:solidFill>
              </a:defRPr>
            </a:lvl2pPr>
            <a:lvl3pPr marL="822960" indent="0">
              <a:buNone/>
              <a:defRPr sz="1620">
                <a:solidFill>
                  <a:schemeClr val="tx1">
                    <a:tint val="75000"/>
                  </a:schemeClr>
                </a:solidFill>
              </a:defRPr>
            </a:lvl3pPr>
            <a:lvl4pPr marL="1234440" indent="0">
              <a:buNone/>
              <a:defRPr sz="1440">
                <a:solidFill>
                  <a:schemeClr val="tx1">
                    <a:tint val="75000"/>
                  </a:schemeClr>
                </a:solidFill>
              </a:defRPr>
            </a:lvl4pPr>
            <a:lvl5pPr marL="1645920" indent="0">
              <a:buNone/>
              <a:defRPr sz="1440">
                <a:solidFill>
                  <a:schemeClr val="tx1">
                    <a:tint val="75000"/>
                  </a:schemeClr>
                </a:solidFill>
              </a:defRPr>
            </a:lvl5pPr>
            <a:lvl6pPr marL="2057400" indent="0">
              <a:buNone/>
              <a:defRPr sz="1440">
                <a:solidFill>
                  <a:schemeClr val="tx1">
                    <a:tint val="75000"/>
                  </a:schemeClr>
                </a:solidFill>
              </a:defRPr>
            </a:lvl6pPr>
            <a:lvl7pPr marL="2468880" indent="0">
              <a:buNone/>
              <a:defRPr sz="1440">
                <a:solidFill>
                  <a:schemeClr val="tx1">
                    <a:tint val="75000"/>
                  </a:schemeClr>
                </a:solidFill>
              </a:defRPr>
            </a:lvl7pPr>
            <a:lvl8pPr marL="2880360" indent="0">
              <a:buNone/>
              <a:defRPr sz="1440">
                <a:solidFill>
                  <a:schemeClr val="tx1">
                    <a:tint val="75000"/>
                  </a:schemeClr>
                </a:solidFill>
              </a:defRPr>
            </a:lvl8pPr>
            <a:lvl9pPr marL="3291840" indent="0">
              <a:buNone/>
              <a:defRPr sz="144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CC3EB836-8E54-478C-9C5A-B8981A31F707}"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ED19FCE-B7F8-4C4D-8F76-656C0FBD1AC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715440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CC3EB836-8E54-478C-9C5A-B8981A31F707}"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ED19FCE-B7F8-4C4D-8F76-656C0FBD1AC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818021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9" y="1681163"/>
            <a:ext cx="5157787" cy="82391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zh-CN" altLang="en-US" smtClean="0"/>
              <a:t>单击此处编辑母版文本样式</a:t>
            </a:r>
          </a:p>
        </p:txBody>
      </p:sp>
      <p:sp>
        <p:nvSpPr>
          <p:cNvPr id="4" name="内容占位符 3"/>
          <p:cNvSpPr>
            <a:spLocks noGrp="1"/>
          </p:cNvSpPr>
          <p:nvPr>
            <p:ph sz="half" idx="2"/>
          </p:nvPr>
        </p:nvSpPr>
        <p:spPr>
          <a:xfrm>
            <a:off x="839789" y="2505076"/>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zh-CN" altLang="en-US" smtClean="0"/>
              <a:t>单击此处编辑母版文本样式</a:t>
            </a:r>
          </a:p>
        </p:txBody>
      </p:sp>
      <p:sp>
        <p:nvSpPr>
          <p:cNvPr id="6" name="内容占位符 5"/>
          <p:cNvSpPr>
            <a:spLocks noGrp="1"/>
          </p:cNvSpPr>
          <p:nvPr>
            <p:ph sz="quarter" idx="4"/>
          </p:nvPr>
        </p:nvSpPr>
        <p:spPr>
          <a:xfrm>
            <a:off x="6172201" y="2505076"/>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CC3EB836-8E54-478C-9C5A-B8981A31F707}"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ED19FCE-B7F8-4C4D-8F76-656C0FBD1AC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550299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CC3EB836-8E54-478C-9C5A-B8981A31F707}"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ED19FCE-B7F8-4C4D-8F76-656C0FBD1AC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390929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C3EB836-8E54-478C-9C5A-B8981A31F707}"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ED19FCE-B7F8-4C4D-8F76-656C0FBD1AC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99507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BC70052-D206-4603-98CF-986A79BCE1FA}" type="datetimeFigureOut">
              <a:rPr lang="zh-CN" altLang="en-US" smtClean="0"/>
              <a:t>2015/7/11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43BD29-4A6A-4B3F-A9F1-E44169AD979B}" type="slidenum">
              <a:rPr lang="zh-CN" altLang="en-US" smtClean="0"/>
              <a:t>‹#›</a:t>
            </a:fld>
            <a:endParaRPr lang="zh-CN" altLang="en-US"/>
          </a:p>
        </p:txBody>
      </p:sp>
    </p:spTree>
    <p:extLst>
      <p:ext uri="{BB962C8B-B14F-4D97-AF65-F5344CB8AC3E}">
        <p14:creationId xmlns:p14="http://schemas.microsoft.com/office/powerpoint/2010/main" val="21557846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88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6"/>
            <a:ext cx="6172200" cy="4873625"/>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CC3EB836-8E54-478C-9C5A-B8981A31F707}"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ED19FCE-B7F8-4C4D-8F76-656C0FBD1AC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781044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88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6"/>
            <a:ext cx="6172200" cy="4873625"/>
          </a:xfrm>
        </p:spPr>
        <p:txBody>
          <a:bodyPr/>
          <a:lstStyle>
            <a:lvl1pPr marL="0" indent="0">
              <a:buNone/>
              <a:defRPr sz="2880"/>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CC3EB836-8E54-478C-9C5A-B8981A31F707}"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ED19FCE-B7F8-4C4D-8F76-656C0FBD1AC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011105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C3EB836-8E54-478C-9C5A-B8981A31F707}"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ED19FCE-B7F8-4C4D-8F76-656C0FBD1AC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649292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C3EB836-8E54-478C-9C5A-B8981A31F707}"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ED19FCE-B7F8-4C4D-8F76-656C0FBD1AC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086632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609600" y="6356353"/>
            <a:ext cx="2844800" cy="365125"/>
          </a:xfrm>
          <a:prstGeom prst="rect">
            <a:avLst/>
          </a:prstGeom>
        </p:spPr>
        <p:txBody>
          <a:bodyPr/>
          <a:lstStyle/>
          <a:p>
            <a:pPr defTabSz="855878"/>
            <a:fld id="{1E6A324B-99B4-42C1-BC50-9DADF8316F4B}" type="datetimeFigureOut">
              <a:rPr lang="zh-CN" altLang="en-US" sz="1685" smtClean="0">
                <a:solidFill>
                  <a:prstClr val="black"/>
                </a:solidFill>
              </a:rPr>
              <a:pPr defTabSz="855878"/>
              <a:t>2015/7/11</a:t>
            </a:fld>
            <a:endParaRPr lang="zh-CN" altLang="en-US" sz="1685">
              <a:solidFill>
                <a:prstClr val="black"/>
              </a:solidFill>
            </a:endParaRPr>
          </a:p>
        </p:txBody>
      </p:sp>
      <p:sp>
        <p:nvSpPr>
          <p:cNvPr id="5" name="页脚占位符 4"/>
          <p:cNvSpPr>
            <a:spLocks noGrp="1"/>
          </p:cNvSpPr>
          <p:nvPr>
            <p:ph type="ftr" sz="quarter" idx="11"/>
          </p:nvPr>
        </p:nvSpPr>
        <p:spPr>
          <a:xfrm>
            <a:off x="4165600" y="6356353"/>
            <a:ext cx="3860800" cy="365125"/>
          </a:xfrm>
          <a:prstGeom prst="rect">
            <a:avLst/>
          </a:prstGeom>
        </p:spPr>
        <p:txBody>
          <a:bodyPr/>
          <a:lstStyle/>
          <a:p>
            <a:pPr defTabSz="855878"/>
            <a:endParaRPr lang="zh-CN" altLang="en-US" sz="1685">
              <a:solidFill>
                <a:prstClr val="black"/>
              </a:solidFill>
            </a:endParaRPr>
          </a:p>
        </p:txBody>
      </p:sp>
      <p:sp>
        <p:nvSpPr>
          <p:cNvPr id="6" name="灯片编号占位符 5"/>
          <p:cNvSpPr>
            <a:spLocks noGrp="1"/>
          </p:cNvSpPr>
          <p:nvPr>
            <p:ph type="sldNum" sz="quarter" idx="12"/>
          </p:nvPr>
        </p:nvSpPr>
        <p:spPr>
          <a:xfrm>
            <a:off x="8737600" y="6356353"/>
            <a:ext cx="2844800" cy="365125"/>
          </a:xfrm>
          <a:prstGeom prst="rect">
            <a:avLst/>
          </a:prstGeom>
        </p:spPr>
        <p:txBody>
          <a:bodyPr/>
          <a:lstStyle/>
          <a:p>
            <a:pPr defTabSz="855878"/>
            <a:fld id="{678053AC-7632-4A5B-A2D6-EFBD0B52C3F8}" type="slidenum">
              <a:rPr lang="zh-CN" altLang="en-US" sz="1685" smtClean="0">
                <a:solidFill>
                  <a:prstClr val="black"/>
                </a:solidFill>
              </a:rPr>
              <a:pPr defTabSz="855878"/>
              <a:t>‹#›</a:t>
            </a:fld>
            <a:endParaRPr lang="zh-CN" altLang="en-US" sz="1685">
              <a:solidFill>
                <a:prstClr val="black"/>
              </a:solidFill>
            </a:endParaRPr>
          </a:p>
        </p:txBody>
      </p:sp>
    </p:spTree>
    <p:extLst>
      <p:ext uri="{BB962C8B-B14F-4D97-AF65-F5344CB8AC3E}">
        <p14:creationId xmlns:p14="http://schemas.microsoft.com/office/powerpoint/2010/main" val="41807517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172412" y="32210"/>
            <a:ext cx="10972800" cy="1143000"/>
          </a:xfrm>
        </p:spPr>
        <p:txBody>
          <a:bodyPr>
            <a:normAutofit/>
          </a:bodyPr>
          <a:lstStyle>
            <a:lvl1pPr algn="l">
              <a:defRPr sz="2880" b="1">
                <a:solidFill>
                  <a:schemeClr val="bg1">
                    <a:lumMod val="65000"/>
                  </a:schemeClr>
                </a:solidFill>
                <a:latin typeface="微软雅黑" pitchFamily="34" charset="-122"/>
                <a:ea typeface="微软雅黑" pitchFamily="34" charset="-122"/>
              </a:defRPr>
            </a:lvl1p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600" y="6356353"/>
            <a:ext cx="2844800" cy="365125"/>
          </a:xfrm>
          <a:prstGeom prst="rect">
            <a:avLst/>
          </a:prstGeom>
        </p:spPr>
        <p:txBody>
          <a:bodyPr/>
          <a:lstStyle/>
          <a:p>
            <a:pPr defTabSz="855878"/>
            <a:fld id="{1E6A324B-99B4-42C1-BC50-9DADF8316F4B}" type="datetimeFigureOut">
              <a:rPr lang="zh-CN" altLang="en-US" sz="1685" smtClean="0">
                <a:solidFill>
                  <a:prstClr val="black"/>
                </a:solidFill>
              </a:rPr>
              <a:pPr defTabSz="855878"/>
              <a:t>2015/7/11</a:t>
            </a:fld>
            <a:endParaRPr lang="zh-CN" altLang="en-US" sz="1685">
              <a:solidFill>
                <a:prstClr val="black"/>
              </a:solidFill>
            </a:endParaRPr>
          </a:p>
        </p:txBody>
      </p:sp>
      <p:sp>
        <p:nvSpPr>
          <p:cNvPr id="5" name="页脚占位符 4"/>
          <p:cNvSpPr>
            <a:spLocks noGrp="1"/>
          </p:cNvSpPr>
          <p:nvPr>
            <p:ph type="ftr" sz="quarter" idx="11"/>
          </p:nvPr>
        </p:nvSpPr>
        <p:spPr>
          <a:xfrm>
            <a:off x="4165600" y="6356353"/>
            <a:ext cx="3860800" cy="365125"/>
          </a:xfrm>
          <a:prstGeom prst="rect">
            <a:avLst/>
          </a:prstGeom>
        </p:spPr>
        <p:txBody>
          <a:bodyPr/>
          <a:lstStyle/>
          <a:p>
            <a:pPr defTabSz="855878"/>
            <a:endParaRPr lang="zh-CN" altLang="en-US" sz="1685">
              <a:solidFill>
                <a:prstClr val="black"/>
              </a:solidFill>
            </a:endParaRPr>
          </a:p>
        </p:txBody>
      </p:sp>
      <p:sp>
        <p:nvSpPr>
          <p:cNvPr id="6" name="灯片编号占位符 5"/>
          <p:cNvSpPr>
            <a:spLocks noGrp="1"/>
          </p:cNvSpPr>
          <p:nvPr>
            <p:ph type="sldNum" sz="quarter" idx="12"/>
          </p:nvPr>
        </p:nvSpPr>
        <p:spPr>
          <a:xfrm>
            <a:off x="8737600" y="6356353"/>
            <a:ext cx="2844800" cy="365125"/>
          </a:xfrm>
          <a:prstGeom prst="rect">
            <a:avLst/>
          </a:prstGeom>
        </p:spPr>
        <p:txBody>
          <a:bodyPr/>
          <a:lstStyle/>
          <a:p>
            <a:pPr defTabSz="855878"/>
            <a:fld id="{678053AC-7632-4A5B-A2D6-EFBD0B52C3F8}" type="slidenum">
              <a:rPr lang="zh-CN" altLang="en-US" sz="1685" smtClean="0">
                <a:solidFill>
                  <a:prstClr val="black"/>
                </a:solidFill>
              </a:rPr>
              <a:pPr defTabSz="855878"/>
              <a:t>‹#›</a:t>
            </a:fld>
            <a:endParaRPr lang="zh-CN" altLang="en-US" sz="1685">
              <a:solidFill>
                <a:prstClr val="black"/>
              </a:solidFill>
            </a:endParaRPr>
          </a:p>
        </p:txBody>
      </p:sp>
    </p:spTree>
    <p:extLst>
      <p:ext uri="{BB962C8B-B14F-4D97-AF65-F5344CB8AC3E}">
        <p14:creationId xmlns:p14="http://schemas.microsoft.com/office/powerpoint/2010/main" val="1547442951"/>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36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1800">
                <a:solidFill>
                  <a:schemeClr val="tx1">
                    <a:tint val="75000"/>
                  </a:schemeClr>
                </a:solidFill>
              </a:defRPr>
            </a:lvl1pPr>
            <a:lvl2pPr marL="411480" indent="0">
              <a:buNone/>
              <a:defRPr sz="1620">
                <a:solidFill>
                  <a:schemeClr val="tx1">
                    <a:tint val="75000"/>
                  </a:schemeClr>
                </a:solidFill>
              </a:defRPr>
            </a:lvl2pPr>
            <a:lvl3pPr marL="822960" indent="0">
              <a:buNone/>
              <a:defRPr sz="1440">
                <a:solidFill>
                  <a:schemeClr val="tx1">
                    <a:tint val="75000"/>
                  </a:schemeClr>
                </a:solidFill>
              </a:defRPr>
            </a:lvl3pPr>
            <a:lvl4pPr marL="1234440" indent="0">
              <a:buNone/>
              <a:defRPr sz="1260">
                <a:solidFill>
                  <a:schemeClr val="tx1">
                    <a:tint val="75000"/>
                  </a:schemeClr>
                </a:solidFill>
              </a:defRPr>
            </a:lvl4pPr>
            <a:lvl5pPr marL="1645920" indent="0">
              <a:buNone/>
              <a:defRPr sz="1260">
                <a:solidFill>
                  <a:schemeClr val="tx1">
                    <a:tint val="75000"/>
                  </a:schemeClr>
                </a:solidFill>
              </a:defRPr>
            </a:lvl5pPr>
            <a:lvl6pPr marL="2057400" indent="0">
              <a:buNone/>
              <a:defRPr sz="1260">
                <a:solidFill>
                  <a:schemeClr val="tx1">
                    <a:tint val="75000"/>
                  </a:schemeClr>
                </a:solidFill>
              </a:defRPr>
            </a:lvl6pPr>
            <a:lvl7pPr marL="2468880" indent="0">
              <a:buNone/>
              <a:defRPr sz="1260">
                <a:solidFill>
                  <a:schemeClr val="tx1">
                    <a:tint val="75000"/>
                  </a:schemeClr>
                </a:solidFill>
              </a:defRPr>
            </a:lvl7pPr>
            <a:lvl8pPr marL="2880360" indent="0">
              <a:buNone/>
              <a:defRPr sz="1260">
                <a:solidFill>
                  <a:schemeClr val="tx1">
                    <a:tint val="75000"/>
                  </a:schemeClr>
                </a:solidFill>
              </a:defRPr>
            </a:lvl8pPr>
            <a:lvl9pPr marL="3291840" indent="0">
              <a:buNone/>
              <a:defRPr sz="126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a:xfrm>
            <a:off x="609600" y="6356353"/>
            <a:ext cx="2844800" cy="365125"/>
          </a:xfrm>
          <a:prstGeom prst="rect">
            <a:avLst/>
          </a:prstGeom>
        </p:spPr>
        <p:txBody>
          <a:bodyPr/>
          <a:lstStyle/>
          <a:p>
            <a:pPr defTabSz="855878"/>
            <a:fld id="{1E6A324B-99B4-42C1-BC50-9DADF8316F4B}" type="datetimeFigureOut">
              <a:rPr lang="zh-CN" altLang="en-US" sz="1685" smtClean="0">
                <a:solidFill>
                  <a:prstClr val="black"/>
                </a:solidFill>
              </a:rPr>
              <a:pPr defTabSz="855878"/>
              <a:t>2015/7/11</a:t>
            </a:fld>
            <a:endParaRPr lang="zh-CN" altLang="en-US" sz="1685">
              <a:solidFill>
                <a:prstClr val="black"/>
              </a:solidFill>
            </a:endParaRPr>
          </a:p>
        </p:txBody>
      </p:sp>
      <p:sp>
        <p:nvSpPr>
          <p:cNvPr id="5" name="页脚占位符 4"/>
          <p:cNvSpPr>
            <a:spLocks noGrp="1"/>
          </p:cNvSpPr>
          <p:nvPr>
            <p:ph type="ftr" sz="quarter" idx="11"/>
          </p:nvPr>
        </p:nvSpPr>
        <p:spPr>
          <a:xfrm>
            <a:off x="4165600" y="6356353"/>
            <a:ext cx="3860800" cy="365125"/>
          </a:xfrm>
          <a:prstGeom prst="rect">
            <a:avLst/>
          </a:prstGeom>
        </p:spPr>
        <p:txBody>
          <a:bodyPr/>
          <a:lstStyle/>
          <a:p>
            <a:pPr defTabSz="855878"/>
            <a:endParaRPr lang="zh-CN" altLang="en-US" sz="1685">
              <a:solidFill>
                <a:prstClr val="black"/>
              </a:solidFill>
            </a:endParaRPr>
          </a:p>
        </p:txBody>
      </p:sp>
      <p:sp>
        <p:nvSpPr>
          <p:cNvPr id="6" name="灯片编号占位符 5"/>
          <p:cNvSpPr>
            <a:spLocks noGrp="1"/>
          </p:cNvSpPr>
          <p:nvPr>
            <p:ph type="sldNum" sz="quarter" idx="12"/>
          </p:nvPr>
        </p:nvSpPr>
        <p:spPr>
          <a:xfrm>
            <a:off x="8737600" y="6356353"/>
            <a:ext cx="2844800" cy="365125"/>
          </a:xfrm>
          <a:prstGeom prst="rect">
            <a:avLst/>
          </a:prstGeom>
        </p:spPr>
        <p:txBody>
          <a:bodyPr/>
          <a:lstStyle/>
          <a:p>
            <a:pPr defTabSz="855878"/>
            <a:fld id="{678053AC-7632-4A5B-A2D6-EFBD0B52C3F8}" type="slidenum">
              <a:rPr lang="zh-CN" altLang="en-US" sz="1685" smtClean="0">
                <a:solidFill>
                  <a:prstClr val="black"/>
                </a:solidFill>
              </a:rPr>
              <a:pPr defTabSz="855878"/>
              <a:t>‹#›</a:t>
            </a:fld>
            <a:endParaRPr lang="zh-CN" altLang="en-US" sz="1685">
              <a:solidFill>
                <a:prstClr val="black"/>
              </a:solidFill>
            </a:endParaRPr>
          </a:p>
        </p:txBody>
      </p:sp>
    </p:spTree>
    <p:extLst>
      <p:ext uri="{BB962C8B-B14F-4D97-AF65-F5344CB8AC3E}">
        <p14:creationId xmlns:p14="http://schemas.microsoft.com/office/powerpoint/2010/main" val="26918808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1"/>
            <a:ext cx="5384800" cy="4525963"/>
          </a:xfrm>
        </p:spPr>
        <p:txBody>
          <a:bodyPr/>
          <a:lstStyle>
            <a:lvl1pPr>
              <a:defRPr sz="2520"/>
            </a:lvl1pPr>
            <a:lvl2pPr>
              <a:defRPr sz="2160"/>
            </a:lvl2pPr>
            <a:lvl3pPr>
              <a:defRPr sz="1800"/>
            </a:lvl3pPr>
            <a:lvl4pPr>
              <a:defRPr sz="1620"/>
            </a:lvl4pPr>
            <a:lvl5pPr>
              <a:defRPr sz="1620"/>
            </a:lvl5pPr>
            <a:lvl6pPr>
              <a:defRPr sz="1620"/>
            </a:lvl6pPr>
            <a:lvl7pPr>
              <a:defRPr sz="1620"/>
            </a:lvl7pPr>
            <a:lvl8pPr>
              <a:defRPr sz="1620"/>
            </a:lvl8pPr>
            <a:lvl9pPr>
              <a:defRPr sz="162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600201"/>
            <a:ext cx="5384800" cy="4525963"/>
          </a:xfrm>
        </p:spPr>
        <p:txBody>
          <a:bodyPr/>
          <a:lstStyle>
            <a:lvl1pPr>
              <a:defRPr sz="2520"/>
            </a:lvl1pPr>
            <a:lvl2pPr>
              <a:defRPr sz="2160"/>
            </a:lvl2pPr>
            <a:lvl3pPr>
              <a:defRPr sz="1800"/>
            </a:lvl3pPr>
            <a:lvl4pPr>
              <a:defRPr sz="1620"/>
            </a:lvl4pPr>
            <a:lvl5pPr>
              <a:defRPr sz="1620"/>
            </a:lvl5pPr>
            <a:lvl6pPr>
              <a:defRPr sz="1620"/>
            </a:lvl6pPr>
            <a:lvl7pPr>
              <a:defRPr sz="1620"/>
            </a:lvl7pPr>
            <a:lvl8pPr>
              <a:defRPr sz="1620"/>
            </a:lvl8pPr>
            <a:lvl9pPr>
              <a:defRPr sz="162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609600" y="6356353"/>
            <a:ext cx="2844800" cy="365125"/>
          </a:xfrm>
          <a:prstGeom prst="rect">
            <a:avLst/>
          </a:prstGeom>
        </p:spPr>
        <p:txBody>
          <a:bodyPr/>
          <a:lstStyle/>
          <a:p>
            <a:pPr defTabSz="855878"/>
            <a:fld id="{1E6A324B-99B4-42C1-BC50-9DADF8316F4B}" type="datetimeFigureOut">
              <a:rPr lang="zh-CN" altLang="en-US" sz="1685" smtClean="0">
                <a:solidFill>
                  <a:prstClr val="black"/>
                </a:solidFill>
              </a:rPr>
              <a:pPr defTabSz="855878"/>
              <a:t>2015/7/11</a:t>
            </a:fld>
            <a:endParaRPr lang="zh-CN" altLang="en-US" sz="1685">
              <a:solidFill>
                <a:prstClr val="black"/>
              </a:solidFill>
            </a:endParaRPr>
          </a:p>
        </p:txBody>
      </p:sp>
      <p:sp>
        <p:nvSpPr>
          <p:cNvPr id="6" name="页脚占位符 5"/>
          <p:cNvSpPr>
            <a:spLocks noGrp="1"/>
          </p:cNvSpPr>
          <p:nvPr>
            <p:ph type="ftr" sz="quarter" idx="11"/>
          </p:nvPr>
        </p:nvSpPr>
        <p:spPr>
          <a:xfrm>
            <a:off x="4165600" y="6356353"/>
            <a:ext cx="3860800" cy="365125"/>
          </a:xfrm>
          <a:prstGeom prst="rect">
            <a:avLst/>
          </a:prstGeom>
        </p:spPr>
        <p:txBody>
          <a:bodyPr/>
          <a:lstStyle/>
          <a:p>
            <a:pPr defTabSz="855878"/>
            <a:endParaRPr lang="zh-CN" altLang="en-US" sz="1685">
              <a:solidFill>
                <a:prstClr val="black"/>
              </a:solidFill>
            </a:endParaRPr>
          </a:p>
        </p:txBody>
      </p:sp>
      <p:sp>
        <p:nvSpPr>
          <p:cNvPr id="7" name="灯片编号占位符 6"/>
          <p:cNvSpPr>
            <a:spLocks noGrp="1"/>
          </p:cNvSpPr>
          <p:nvPr>
            <p:ph type="sldNum" sz="quarter" idx="12"/>
          </p:nvPr>
        </p:nvSpPr>
        <p:spPr>
          <a:xfrm>
            <a:off x="8737600" y="6356353"/>
            <a:ext cx="2844800" cy="365125"/>
          </a:xfrm>
          <a:prstGeom prst="rect">
            <a:avLst/>
          </a:prstGeom>
        </p:spPr>
        <p:txBody>
          <a:bodyPr/>
          <a:lstStyle/>
          <a:p>
            <a:pPr defTabSz="855878"/>
            <a:fld id="{678053AC-7632-4A5B-A2D6-EFBD0B52C3F8}" type="slidenum">
              <a:rPr lang="zh-CN" altLang="en-US" sz="1685" smtClean="0">
                <a:solidFill>
                  <a:prstClr val="black"/>
                </a:solidFill>
              </a:rPr>
              <a:pPr defTabSz="855878"/>
              <a:t>‹#›</a:t>
            </a:fld>
            <a:endParaRPr lang="zh-CN" altLang="en-US" sz="1685">
              <a:solidFill>
                <a:prstClr val="black"/>
              </a:solidFill>
            </a:endParaRPr>
          </a:p>
        </p:txBody>
      </p:sp>
    </p:spTree>
    <p:extLst>
      <p:ext uri="{BB962C8B-B14F-4D97-AF65-F5344CB8AC3E}">
        <p14:creationId xmlns:p14="http://schemas.microsoft.com/office/powerpoint/2010/main" val="20550088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4"/>
            <a:ext cx="5386917" cy="63976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160"/>
            </a:lvl1pPr>
            <a:lvl2pPr>
              <a:defRPr sz="1800"/>
            </a:lvl2pPr>
            <a:lvl3pPr>
              <a:defRPr sz="1620"/>
            </a:lvl3pPr>
            <a:lvl4pPr>
              <a:defRPr sz="1440"/>
            </a:lvl4pPr>
            <a:lvl5pPr>
              <a:defRPr sz="1440"/>
            </a:lvl5pPr>
            <a:lvl6pPr>
              <a:defRPr sz="1440"/>
            </a:lvl6pPr>
            <a:lvl7pPr>
              <a:defRPr sz="1440"/>
            </a:lvl7pPr>
            <a:lvl8pPr>
              <a:defRPr sz="1440"/>
            </a:lvl8pPr>
            <a:lvl9pPr>
              <a:defRPr sz="144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69" y="1535114"/>
            <a:ext cx="5389033" cy="63976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zh-CN" altLang="en-US" smtClean="0"/>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2160"/>
            </a:lvl1pPr>
            <a:lvl2pPr>
              <a:defRPr sz="1800"/>
            </a:lvl2pPr>
            <a:lvl3pPr>
              <a:defRPr sz="1620"/>
            </a:lvl3pPr>
            <a:lvl4pPr>
              <a:defRPr sz="1440"/>
            </a:lvl4pPr>
            <a:lvl5pPr>
              <a:defRPr sz="1440"/>
            </a:lvl5pPr>
            <a:lvl6pPr>
              <a:defRPr sz="1440"/>
            </a:lvl6pPr>
            <a:lvl7pPr>
              <a:defRPr sz="1440"/>
            </a:lvl7pPr>
            <a:lvl8pPr>
              <a:defRPr sz="1440"/>
            </a:lvl8pPr>
            <a:lvl9pPr>
              <a:defRPr sz="144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609600" y="6356353"/>
            <a:ext cx="2844800" cy="365125"/>
          </a:xfrm>
          <a:prstGeom prst="rect">
            <a:avLst/>
          </a:prstGeom>
        </p:spPr>
        <p:txBody>
          <a:bodyPr/>
          <a:lstStyle/>
          <a:p>
            <a:pPr defTabSz="855878"/>
            <a:fld id="{1E6A324B-99B4-42C1-BC50-9DADF8316F4B}" type="datetimeFigureOut">
              <a:rPr lang="zh-CN" altLang="en-US" sz="1685" smtClean="0">
                <a:solidFill>
                  <a:prstClr val="black"/>
                </a:solidFill>
              </a:rPr>
              <a:pPr defTabSz="855878"/>
              <a:t>2015/7/11</a:t>
            </a:fld>
            <a:endParaRPr lang="zh-CN" altLang="en-US" sz="1685">
              <a:solidFill>
                <a:prstClr val="black"/>
              </a:solidFill>
            </a:endParaRPr>
          </a:p>
        </p:txBody>
      </p:sp>
      <p:sp>
        <p:nvSpPr>
          <p:cNvPr id="8" name="页脚占位符 7"/>
          <p:cNvSpPr>
            <a:spLocks noGrp="1"/>
          </p:cNvSpPr>
          <p:nvPr>
            <p:ph type="ftr" sz="quarter" idx="11"/>
          </p:nvPr>
        </p:nvSpPr>
        <p:spPr>
          <a:xfrm>
            <a:off x="4165600" y="6356353"/>
            <a:ext cx="3860800" cy="365125"/>
          </a:xfrm>
          <a:prstGeom prst="rect">
            <a:avLst/>
          </a:prstGeom>
        </p:spPr>
        <p:txBody>
          <a:bodyPr/>
          <a:lstStyle/>
          <a:p>
            <a:pPr defTabSz="855878"/>
            <a:endParaRPr lang="zh-CN" altLang="en-US" sz="1685">
              <a:solidFill>
                <a:prstClr val="black"/>
              </a:solidFill>
            </a:endParaRPr>
          </a:p>
        </p:txBody>
      </p:sp>
      <p:sp>
        <p:nvSpPr>
          <p:cNvPr id="9" name="灯片编号占位符 8"/>
          <p:cNvSpPr>
            <a:spLocks noGrp="1"/>
          </p:cNvSpPr>
          <p:nvPr>
            <p:ph type="sldNum" sz="quarter" idx="12"/>
          </p:nvPr>
        </p:nvSpPr>
        <p:spPr>
          <a:xfrm>
            <a:off x="8737600" y="6356353"/>
            <a:ext cx="2844800" cy="365125"/>
          </a:xfrm>
          <a:prstGeom prst="rect">
            <a:avLst/>
          </a:prstGeom>
        </p:spPr>
        <p:txBody>
          <a:bodyPr/>
          <a:lstStyle/>
          <a:p>
            <a:pPr defTabSz="855878"/>
            <a:fld id="{678053AC-7632-4A5B-A2D6-EFBD0B52C3F8}" type="slidenum">
              <a:rPr lang="zh-CN" altLang="en-US" sz="1685" smtClean="0">
                <a:solidFill>
                  <a:prstClr val="black"/>
                </a:solidFill>
              </a:rPr>
              <a:pPr defTabSz="855878"/>
              <a:t>‹#›</a:t>
            </a:fld>
            <a:endParaRPr lang="zh-CN" altLang="en-US" sz="1685">
              <a:solidFill>
                <a:prstClr val="black"/>
              </a:solidFill>
            </a:endParaRPr>
          </a:p>
        </p:txBody>
      </p:sp>
    </p:spTree>
    <p:extLst>
      <p:ext uri="{BB962C8B-B14F-4D97-AF65-F5344CB8AC3E}">
        <p14:creationId xmlns:p14="http://schemas.microsoft.com/office/powerpoint/2010/main" val="21544418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796516" y="298084"/>
            <a:ext cx="10598968" cy="1143000"/>
          </a:xfrm>
        </p:spPr>
        <p:txBody>
          <a:bodyPr>
            <a:normAutofit/>
          </a:bodyPr>
          <a:lstStyle>
            <a:lvl1pPr algn="l" defTabSz="822960" rtl="0" eaLnBrk="1" latinLnBrk="0" hangingPunct="1">
              <a:spcBef>
                <a:spcPct val="0"/>
              </a:spcBef>
              <a:buNone/>
              <a:defRPr lang="zh-CN" altLang="en-US" sz="2520" b="1" kern="1200" dirty="0">
                <a:solidFill>
                  <a:srgbClr val="C00000"/>
                </a:solidFill>
                <a:latin typeface="微软雅黑" pitchFamily="34" charset="-122"/>
                <a:ea typeface="微软雅黑" pitchFamily="34" charset="-122"/>
                <a:cs typeface="+mj-cs"/>
              </a:defRPr>
            </a:lvl1pPr>
          </a:lstStyle>
          <a:p>
            <a:r>
              <a:rPr lang="zh-CN" altLang="en-US" dirty="0" smtClean="0"/>
              <a:t>单击</a:t>
            </a:r>
            <a:endParaRPr lang="zh-CN" altLang="en-US" dirty="0"/>
          </a:p>
        </p:txBody>
      </p:sp>
      <p:sp>
        <p:nvSpPr>
          <p:cNvPr id="3" name="日期占位符 2"/>
          <p:cNvSpPr>
            <a:spLocks noGrp="1"/>
          </p:cNvSpPr>
          <p:nvPr>
            <p:ph type="dt" sz="half" idx="10"/>
          </p:nvPr>
        </p:nvSpPr>
        <p:spPr>
          <a:xfrm>
            <a:off x="609600" y="6356353"/>
            <a:ext cx="2844800" cy="365125"/>
          </a:xfrm>
          <a:prstGeom prst="rect">
            <a:avLst/>
          </a:prstGeom>
        </p:spPr>
        <p:txBody>
          <a:bodyPr/>
          <a:lstStyle/>
          <a:p>
            <a:pPr defTabSz="855878"/>
            <a:fld id="{1E6A324B-99B4-42C1-BC50-9DADF8316F4B}" type="datetimeFigureOut">
              <a:rPr lang="zh-CN" altLang="en-US" sz="1685" smtClean="0">
                <a:solidFill>
                  <a:prstClr val="black"/>
                </a:solidFill>
              </a:rPr>
              <a:pPr defTabSz="855878"/>
              <a:t>2015/7/11</a:t>
            </a:fld>
            <a:endParaRPr lang="zh-CN" altLang="en-US" sz="1685">
              <a:solidFill>
                <a:prstClr val="black"/>
              </a:solidFill>
            </a:endParaRPr>
          </a:p>
        </p:txBody>
      </p:sp>
      <p:sp>
        <p:nvSpPr>
          <p:cNvPr id="4" name="页脚占位符 3"/>
          <p:cNvSpPr>
            <a:spLocks noGrp="1"/>
          </p:cNvSpPr>
          <p:nvPr>
            <p:ph type="ftr" sz="quarter" idx="11"/>
          </p:nvPr>
        </p:nvSpPr>
        <p:spPr>
          <a:xfrm>
            <a:off x="4165600" y="6356353"/>
            <a:ext cx="3860800" cy="365125"/>
          </a:xfrm>
          <a:prstGeom prst="rect">
            <a:avLst/>
          </a:prstGeom>
        </p:spPr>
        <p:txBody>
          <a:bodyPr/>
          <a:lstStyle/>
          <a:p>
            <a:pPr defTabSz="855878"/>
            <a:endParaRPr lang="zh-CN" altLang="en-US" sz="1685">
              <a:solidFill>
                <a:prstClr val="black"/>
              </a:solidFill>
            </a:endParaRPr>
          </a:p>
        </p:txBody>
      </p:sp>
      <p:sp>
        <p:nvSpPr>
          <p:cNvPr id="5" name="灯片编号占位符 4"/>
          <p:cNvSpPr>
            <a:spLocks noGrp="1"/>
          </p:cNvSpPr>
          <p:nvPr>
            <p:ph type="sldNum" sz="quarter" idx="12"/>
          </p:nvPr>
        </p:nvSpPr>
        <p:spPr>
          <a:xfrm>
            <a:off x="8737600" y="6356353"/>
            <a:ext cx="2844800" cy="365125"/>
          </a:xfrm>
          <a:prstGeom prst="rect">
            <a:avLst/>
          </a:prstGeom>
        </p:spPr>
        <p:txBody>
          <a:bodyPr/>
          <a:lstStyle/>
          <a:p>
            <a:pPr defTabSz="855878"/>
            <a:fld id="{678053AC-7632-4A5B-A2D6-EFBD0B52C3F8}" type="slidenum">
              <a:rPr lang="zh-CN" altLang="en-US" sz="1685" smtClean="0">
                <a:solidFill>
                  <a:prstClr val="black"/>
                </a:solidFill>
              </a:rPr>
              <a:pPr defTabSz="855878"/>
              <a:t>‹#›</a:t>
            </a:fld>
            <a:endParaRPr lang="zh-CN" altLang="en-US" sz="1685">
              <a:solidFill>
                <a:prstClr val="black"/>
              </a:solidFill>
            </a:endParaRPr>
          </a:p>
        </p:txBody>
      </p:sp>
      <p:cxnSp>
        <p:nvCxnSpPr>
          <p:cNvPr id="6" name="直接连接符 5"/>
          <p:cNvCxnSpPr/>
          <p:nvPr userDrawn="1"/>
        </p:nvCxnSpPr>
        <p:spPr>
          <a:xfrm flipV="1">
            <a:off x="911424" y="1124744"/>
            <a:ext cx="3719736"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文本占位符 8"/>
          <p:cNvSpPr>
            <a:spLocks noGrp="1"/>
          </p:cNvSpPr>
          <p:nvPr>
            <p:ph type="body" sz="quarter" idx="13"/>
          </p:nvPr>
        </p:nvSpPr>
        <p:spPr>
          <a:xfrm>
            <a:off x="1583499" y="750303"/>
            <a:ext cx="6733183" cy="863600"/>
          </a:xfrm>
        </p:spPr>
        <p:txBody>
          <a:bodyPr>
            <a:normAutofit/>
          </a:bodyPr>
          <a:lstStyle>
            <a:lvl1pPr marL="0" indent="0">
              <a:buFontTx/>
              <a:buNone/>
              <a:defRPr sz="1620">
                <a:solidFill>
                  <a:schemeClr val="bg1">
                    <a:lumMod val="50000"/>
                  </a:schemeClr>
                </a:solidFill>
                <a:latin typeface="微软雅黑" panose="020B0503020204020204" pitchFamily="34" charset="-122"/>
                <a:ea typeface="微软雅黑" panose="020B0503020204020204" pitchFamily="34" charset="-122"/>
              </a:defRPr>
            </a:lvl1pPr>
          </a:lstStyle>
          <a:p>
            <a:pPr lvl="0"/>
            <a:r>
              <a:rPr lang="zh-CN" altLang="en-US" dirty="0" smtClean="0"/>
              <a:t>单击此处编辑母版文本样式</a:t>
            </a:r>
          </a:p>
        </p:txBody>
      </p:sp>
    </p:spTree>
    <p:extLst>
      <p:ext uri="{BB962C8B-B14F-4D97-AF65-F5344CB8AC3E}">
        <p14:creationId xmlns:p14="http://schemas.microsoft.com/office/powerpoint/2010/main" val="2859339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BC70052-D206-4603-98CF-986A79BCE1FA}" type="datetimeFigureOut">
              <a:rPr lang="zh-CN" altLang="en-US" smtClean="0"/>
              <a:t>2015/7/11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43BD29-4A6A-4B3F-A9F1-E44169AD979B}" type="slidenum">
              <a:rPr lang="zh-CN" altLang="en-US" smtClean="0"/>
              <a:t>‹#›</a:t>
            </a:fld>
            <a:endParaRPr lang="zh-CN" altLang="en-US"/>
          </a:p>
        </p:txBody>
      </p:sp>
    </p:spTree>
    <p:extLst>
      <p:ext uri="{BB962C8B-B14F-4D97-AF65-F5344CB8AC3E}">
        <p14:creationId xmlns:p14="http://schemas.microsoft.com/office/powerpoint/2010/main" val="26891895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3"/>
            <a:ext cx="2844800" cy="365125"/>
          </a:xfrm>
          <a:prstGeom prst="rect">
            <a:avLst/>
          </a:prstGeom>
        </p:spPr>
        <p:txBody>
          <a:bodyPr/>
          <a:lstStyle/>
          <a:p>
            <a:pPr defTabSz="855878"/>
            <a:fld id="{1E6A324B-99B4-42C1-BC50-9DADF8316F4B}" type="datetimeFigureOut">
              <a:rPr lang="zh-CN" altLang="en-US" sz="1685" smtClean="0">
                <a:solidFill>
                  <a:prstClr val="black"/>
                </a:solidFill>
              </a:rPr>
              <a:pPr defTabSz="855878"/>
              <a:t>2015/7/11</a:t>
            </a:fld>
            <a:endParaRPr lang="zh-CN" altLang="en-US" sz="1685">
              <a:solidFill>
                <a:prstClr val="black"/>
              </a:solidFill>
            </a:endParaRPr>
          </a:p>
        </p:txBody>
      </p:sp>
      <p:sp>
        <p:nvSpPr>
          <p:cNvPr id="3" name="页脚占位符 2"/>
          <p:cNvSpPr>
            <a:spLocks noGrp="1"/>
          </p:cNvSpPr>
          <p:nvPr>
            <p:ph type="ftr" sz="quarter" idx="11"/>
          </p:nvPr>
        </p:nvSpPr>
        <p:spPr>
          <a:xfrm>
            <a:off x="4165600" y="6356353"/>
            <a:ext cx="3860800" cy="365125"/>
          </a:xfrm>
          <a:prstGeom prst="rect">
            <a:avLst/>
          </a:prstGeom>
        </p:spPr>
        <p:txBody>
          <a:bodyPr/>
          <a:lstStyle/>
          <a:p>
            <a:pPr defTabSz="855878"/>
            <a:endParaRPr lang="zh-CN" altLang="en-US" sz="1685">
              <a:solidFill>
                <a:prstClr val="black"/>
              </a:solidFill>
            </a:endParaRPr>
          </a:p>
        </p:txBody>
      </p:sp>
      <p:sp>
        <p:nvSpPr>
          <p:cNvPr id="4" name="灯片编号占位符 3"/>
          <p:cNvSpPr>
            <a:spLocks noGrp="1"/>
          </p:cNvSpPr>
          <p:nvPr>
            <p:ph type="sldNum" sz="quarter" idx="12"/>
          </p:nvPr>
        </p:nvSpPr>
        <p:spPr>
          <a:xfrm>
            <a:off x="8737600" y="6356353"/>
            <a:ext cx="2844800" cy="365125"/>
          </a:xfrm>
          <a:prstGeom prst="rect">
            <a:avLst/>
          </a:prstGeom>
        </p:spPr>
        <p:txBody>
          <a:bodyPr/>
          <a:lstStyle/>
          <a:p>
            <a:pPr defTabSz="855878"/>
            <a:fld id="{678053AC-7632-4A5B-A2D6-EFBD0B52C3F8}" type="slidenum">
              <a:rPr lang="zh-CN" altLang="en-US" sz="1685" smtClean="0">
                <a:solidFill>
                  <a:prstClr val="black"/>
                </a:solidFill>
              </a:rPr>
              <a:pPr defTabSz="855878"/>
              <a:t>‹#›</a:t>
            </a:fld>
            <a:endParaRPr lang="zh-CN" altLang="en-US" sz="1685">
              <a:solidFill>
                <a:prstClr val="black"/>
              </a:solidFill>
            </a:endParaRPr>
          </a:p>
        </p:txBody>
      </p:sp>
    </p:spTree>
    <p:extLst>
      <p:ext uri="{BB962C8B-B14F-4D97-AF65-F5344CB8AC3E}">
        <p14:creationId xmlns:p14="http://schemas.microsoft.com/office/powerpoint/2010/main" val="1255105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0"/>
          </a:xfrm>
        </p:spPr>
        <p:txBody>
          <a:bodyPr anchor="b"/>
          <a:lstStyle>
            <a:lvl1pPr algn="l">
              <a:defRPr sz="18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2"/>
            <a:ext cx="6815667" cy="5853113"/>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2" y="1435102"/>
            <a:ext cx="4011084" cy="4691063"/>
          </a:xfrm>
        </p:spPr>
        <p:txBody>
          <a:bodyPr/>
          <a:lstStyle>
            <a:lvl1pPr marL="0" indent="0">
              <a:buNone/>
              <a:defRPr sz="1260"/>
            </a:lvl1pPr>
            <a:lvl2pPr marL="411480" indent="0">
              <a:buNone/>
              <a:defRPr sz="1080"/>
            </a:lvl2pPr>
            <a:lvl3pPr marL="822960" indent="0">
              <a:buNone/>
              <a:defRPr sz="900"/>
            </a:lvl3pPr>
            <a:lvl4pPr marL="1234440" indent="0">
              <a:buNone/>
              <a:defRPr sz="810"/>
            </a:lvl4pPr>
            <a:lvl5pPr marL="1645920" indent="0">
              <a:buNone/>
              <a:defRPr sz="810"/>
            </a:lvl5pPr>
            <a:lvl6pPr marL="2057400" indent="0">
              <a:buNone/>
              <a:defRPr sz="810"/>
            </a:lvl6pPr>
            <a:lvl7pPr marL="2468880" indent="0">
              <a:buNone/>
              <a:defRPr sz="810"/>
            </a:lvl7pPr>
            <a:lvl8pPr marL="2880360" indent="0">
              <a:buNone/>
              <a:defRPr sz="810"/>
            </a:lvl8pPr>
            <a:lvl9pPr marL="3291840" indent="0">
              <a:buNone/>
              <a:defRPr sz="810"/>
            </a:lvl9pPr>
          </a:lstStyle>
          <a:p>
            <a:pPr lvl="0"/>
            <a:r>
              <a:rPr lang="zh-CN" altLang="en-US" smtClean="0"/>
              <a:t>单击此处编辑母版文本样式</a:t>
            </a:r>
          </a:p>
        </p:txBody>
      </p:sp>
      <p:sp>
        <p:nvSpPr>
          <p:cNvPr id="5" name="日期占位符 4"/>
          <p:cNvSpPr>
            <a:spLocks noGrp="1"/>
          </p:cNvSpPr>
          <p:nvPr>
            <p:ph type="dt" sz="half" idx="10"/>
          </p:nvPr>
        </p:nvSpPr>
        <p:spPr>
          <a:xfrm>
            <a:off x="609600" y="6356353"/>
            <a:ext cx="2844800" cy="365125"/>
          </a:xfrm>
          <a:prstGeom prst="rect">
            <a:avLst/>
          </a:prstGeom>
        </p:spPr>
        <p:txBody>
          <a:bodyPr/>
          <a:lstStyle/>
          <a:p>
            <a:pPr defTabSz="855878"/>
            <a:fld id="{1E6A324B-99B4-42C1-BC50-9DADF8316F4B}" type="datetimeFigureOut">
              <a:rPr lang="zh-CN" altLang="en-US" sz="1685" smtClean="0">
                <a:solidFill>
                  <a:prstClr val="black"/>
                </a:solidFill>
              </a:rPr>
              <a:pPr defTabSz="855878"/>
              <a:t>2015/7/11</a:t>
            </a:fld>
            <a:endParaRPr lang="zh-CN" altLang="en-US" sz="1685">
              <a:solidFill>
                <a:prstClr val="black"/>
              </a:solidFill>
            </a:endParaRPr>
          </a:p>
        </p:txBody>
      </p:sp>
      <p:sp>
        <p:nvSpPr>
          <p:cNvPr id="6" name="页脚占位符 5"/>
          <p:cNvSpPr>
            <a:spLocks noGrp="1"/>
          </p:cNvSpPr>
          <p:nvPr>
            <p:ph type="ftr" sz="quarter" idx="11"/>
          </p:nvPr>
        </p:nvSpPr>
        <p:spPr>
          <a:xfrm>
            <a:off x="4165600" y="6356353"/>
            <a:ext cx="3860800" cy="365125"/>
          </a:xfrm>
          <a:prstGeom prst="rect">
            <a:avLst/>
          </a:prstGeom>
        </p:spPr>
        <p:txBody>
          <a:bodyPr/>
          <a:lstStyle/>
          <a:p>
            <a:pPr defTabSz="855878"/>
            <a:endParaRPr lang="zh-CN" altLang="en-US" sz="1685">
              <a:solidFill>
                <a:prstClr val="black"/>
              </a:solidFill>
            </a:endParaRPr>
          </a:p>
        </p:txBody>
      </p:sp>
      <p:sp>
        <p:nvSpPr>
          <p:cNvPr id="7" name="灯片编号占位符 6"/>
          <p:cNvSpPr>
            <a:spLocks noGrp="1"/>
          </p:cNvSpPr>
          <p:nvPr>
            <p:ph type="sldNum" sz="quarter" idx="12"/>
          </p:nvPr>
        </p:nvSpPr>
        <p:spPr>
          <a:xfrm>
            <a:off x="8737600" y="6356353"/>
            <a:ext cx="2844800" cy="365125"/>
          </a:xfrm>
          <a:prstGeom prst="rect">
            <a:avLst/>
          </a:prstGeom>
        </p:spPr>
        <p:txBody>
          <a:bodyPr/>
          <a:lstStyle/>
          <a:p>
            <a:pPr defTabSz="855878"/>
            <a:fld id="{678053AC-7632-4A5B-A2D6-EFBD0B52C3F8}" type="slidenum">
              <a:rPr lang="zh-CN" altLang="en-US" sz="1685" smtClean="0">
                <a:solidFill>
                  <a:prstClr val="black"/>
                </a:solidFill>
              </a:rPr>
              <a:pPr defTabSz="855878"/>
              <a:t>‹#›</a:t>
            </a:fld>
            <a:endParaRPr lang="zh-CN" altLang="en-US" sz="1685">
              <a:solidFill>
                <a:prstClr val="black"/>
              </a:solidFill>
            </a:endParaRPr>
          </a:p>
        </p:txBody>
      </p:sp>
    </p:spTree>
    <p:extLst>
      <p:ext uri="{BB962C8B-B14F-4D97-AF65-F5344CB8AC3E}">
        <p14:creationId xmlns:p14="http://schemas.microsoft.com/office/powerpoint/2010/main" val="31539978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18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2880"/>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260"/>
            </a:lvl1pPr>
            <a:lvl2pPr marL="411480" indent="0">
              <a:buNone/>
              <a:defRPr sz="1080"/>
            </a:lvl2pPr>
            <a:lvl3pPr marL="822960" indent="0">
              <a:buNone/>
              <a:defRPr sz="900"/>
            </a:lvl3pPr>
            <a:lvl4pPr marL="1234440" indent="0">
              <a:buNone/>
              <a:defRPr sz="810"/>
            </a:lvl4pPr>
            <a:lvl5pPr marL="1645920" indent="0">
              <a:buNone/>
              <a:defRPr sz="810"/>
            </a:lvl5pPr>
            <a:lvl6pPr marL="2057400" indent="0">
              <a:buNone/>
              <a:defRPr sz="810"/>
            </a:lvl6pPr>
            <a:lvl7pPr marL="2468880" indent="0">
              <a:buNone/>
              <a:defRPr sz="810"/>
            </a:lvl7pPr>
            <a:lvl8pPr marL="2880360" indent="0">
              <a:buNone/>
              <a:defRPr sz="810"/>
            </a:lvl8pPr>
            <a:lvl9pPr marL="3291840" indent="0">
              <a:buNone/>
              <a:defRPr sz="810"/>
            </a:lvl9pPr>
          </a:lstStyle>
          <a:p>
            <a:pPr lvl="0"/>
            <a:r>
              <a:rPr lang="zh-CN" altLang="en-US" smtClean="0"/>
              <a:t>单击此处编辑母版文本样式</a:t>
            </a:r>
          </a:p>
        </p:txBody>
      </p:sp>
      <p:sp>
        <p:nvSpPr>
          <p:cNvPr id="5" name="日期占位符 4"/>
          <p:cNvSpPr>
            <a:spLocks noGrp="1"/>
          </p:cNvSpPr>
          <p:nvPr>
            <p:ph type="dt" sz="half" idx="10"/>
          </p:nvPr>
        </p:nvSpPr>
        <p:spPr>
          <a:xfrm>
            <a:off x="609600" y="6356353"/>
            <a:ext cx="2844800" cy="365125"/>
          </a:xfrm>
          <a:prstGeom prst="rect">
            <a:avLst/>
          </a:prstGeom>
        </p:spPr>
        <p:txBody>
          <a:bodyPr/>
          <a:lstStyle/>
          <a:p>
            <a:pPr defTabSz="855878"/>
            <a:fld id="{1E6A324B-99B4-42C1-BC50-9DADF8316F4B}" type="datetimeFigureOut">
              <a:rPr lang="zh-CN" altLang="en-US" sz="1685" smtClean="0">
                <a:solidFill>
                  <a:prstClr val="black"/>
                </a:solidFill>
              </a:rPr>
              <a:pPr defTabSz="855878"/>
              <a:t>2015/7/11</a:t>
            </a:fld>
            <a:endParaRPr lang="zh-CN" altLang="en-US" sz="1685">
              <a:solidFill>
                <a:prstClr val="black"/>
              </a:solidFill>
            </a:endParaRPr>
          </a:p>
        </p:txBody>
      </p:sp>
      <p:sp>
        <p:nvSpPr>
          <p:cNvPr id="6" name="页脚占位符 5"/>
          <p:cNvSpPr>
            <a:spLocks noGrp="1"/>
          </p:cNvSpPr>
          <p:nvPr>
            <p:ph type="ftr" sz="quarter" idx="11"/>
          </p:nvPr>
        </p:nvSpPr>
        <p:spPr>
          <a:xfrm>
            <a:off x="4165600" y="6356353"/>
            <a:ext cx="3860800" cy="365125"/>
          </a:xfrm>
          <a:prstGeom prst="rect">
            <a:avLst/>
          </a:prstGeom>
        </p:spPr>
        <p:txBody>
          <a:bodyPr/>
          <a:lstStyle/>
          <a:p>
            <a:pPr defTabSz="855878"/>
            <a:endParaRPr lang="zh-CN" altLang="en-US" sz="1685">
              <a:solidFill>
                <a:prstClr val="black"/>
              </a:solidFill>
            </a:endParaRPr>
          </a:p>
        </p:txBody>
      </p:sp>
      <p:sp>
        <p:nvSpPr>
          <p:cNvPr id="7" name="灯片编号占位符 6"/>
          <p:cNvSpPr>
            <a:spLocks noGrp="1"/>
          </p:cNvSpPr>
          <p:nvPr>
            <p:ph type="sldNum" sz="quarter" idx="12"/>
          </p:nvPr>
        </p:nvSpPr>
        <p:spPr>
          <a:xfrm>
            <a:off x="8737600" y="6356353"/>
            <a:ext cx="2844800" cy="365125"/>
          </a:xfrm>
          <a:prstGeom prst="rect">
            <a:avLst/>
          </a:prstGeom>
        </p:spPr>
        <p:txBody>
          <a:bodyPr/>
          <a:lstStyle/>
          <a:p>
            <a:pPr defTabSz="855878"/>
            <a:fld id="{678053AC-7632-4A5B-A2D6-EFBD0B52C3F8}" type="slidenum">
              <a:rPr lang="zh-CN" altLang="en-US" sz="1685" smtClean="0">
                <a:solidFill>
                  <a:prstClr val="black"/>
                </a:solidFill>
              </a:rPr>
              <a:pPr defTabSz="855878"/>
              <a:t>‹#›</a:t>
            </a:fld>
            <a:endParaRPr lang="zh-CN" altLang="en-US" sz="1685">
              <a:solidFill>
                <a:prstClr val="black"/>
              </a:solidFill>
            </a:endParaRPr>
          </a:p>
        </p:txBody>
      </p:sp>
    </p:spTree>
    <p:extLst>
      <p:ext uri="{BB962C8B-B14F-4D97-AF65-F5344CB8AC3E}">
        <p14:creationId xmlns:p14="http://schemas.microsoft.com/office/powerpoint/2010/main" val="22905296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600" y="6356353"/>
            <a:ext cx="2844800" cy="365125"/>
          </a:xfrm>
          <a:prstGeom prst="rect">
            <a:avLst/>
          </a:prstGeom>
        </p:spPr>
        <p:txBody>
          <a:bodyPr/>
          <a:lstStyle/>
          <a:p>
            <a:pPr defTabSz="855878"/>
            <a:fld id="{1E6A324B-99B4-42C1-BC50-9DADF8316F4B}" type="datetimeFigureOut">
              <a:rPr lang="zh-CN" altLang="en-US" sz="1685" smtClean="0">
                <a:solidFill>
                  <a:prstClr val="black"/>
                </a:solidFill>
              </a:rPr>
              <a:pPr defTabSz="855878"/>
              <a:t>2015/7/11</a:t>
            </a:fld>
            <a:endParaRPr lang="zh-CN" altLang="en-US" sz="1685">
              <a:solidFill>
                <a:prstClr val="black"/>
              </a:solidFill>
            </a:endParaRPr>
          </a:p>
        </p:txBody>
      </p:sp>
      <p:sp>
        <p:nvSpPr>
          <p:cNvPr id="5" name="页脚占位符 4"/>
          <p:cNvSpPr>
            <a:spLocks noGrp="1"/>
          </p:cNvSpPr>
          <p:nvPr>
            <p:ph type="ftr" sz="quarter" idx="11"/>
          </p:nvPr>
        </p:nvSpPr>
        <p:spPr>
          <a:xfrm>
            <a:off x="4165600" y="6356353"/>
            <a:ext cx="3860800" cy="365125"/>
          </a:xfrm>
          <a:prstGeom prst="rect">
            <a:avLst/>
          </a:prstGeom>
        </p:spPr>
        <p:txBody>
          <a:bodyPr/>
          <a:lstStyle/>
          <a:p>
            <a:pPr defTabSz="855878"/>
            <a:endParaRPr lang="zh-CN" altLang="en-US" sz="1685">
              <a:solidFill>
                <a:prstClr val="black"/>
              </a:solidFill>
            </a:endParaRPr>
          </a:p>
        </p:txBody>
      </p:sp>
      <p:sp>
        <p:nvSpPr>
          <p:cNvPr id="6" name="灯片编号占位符 5"/>
          <p:cNvSpPr>
            <a:spLocks noGrp="1"/>
          </p:cNvSpPr>
          <p:nvPr>
            <p:ph type="sldNum" sz="quarter" idx="12"/>
          </p:nvPr>
        </p:nvSpPr>
        <p:spPr>
          <a:xfrm>
            <a:off x="8737600" y="6356353"/>
            <a:ext cx="2844800" cy="365125"/>
          </a:xfrm>
          <a:prstGeom prst="rect">
            <a:avLst/>
          </a:prstGeom>
        </p:spPr>
        <p:txBody>
          <a:bodyPr/>
          <a:lstStyle/>
          <a:p>
            <a:pPr defTabSz="855878"/>
            <a:fld id="{678053AC-7632-4A5B-A2D6-EFBD0B52C3F8}" type="slidenum">
              <a:rPr lang="zh-CN" altLang="en-US" sz="1685" smtClean="0">
                <a:solidFill>
                  <a:prstClr val="black"/>
                </a:solidFill>
              </a:rPr>
              <a:pPr defTabSz="855878"/>
              <a:t>‹#›</a:t>
            </a:fld>
            <a:endParaRPr lang="zh-CN" altLang="en-US" sz="1685">
              <a:solidFill>
                <a:prstClr val="black"/>
              </a:solidFill>
            </a:endParaRPr>
          </a:p>
        </p:txBody>
      </p:sp>
    </p:spTree>
    <p:extLst>
      <p:ext uri="{BB962C8B-B14F-4D97-AF65-F5344CB8AC3E}">
        <p14:creationId xmlns:p14="http://schemas.microsoft.com/office/powerpoint/2010/main" val="42451199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40"/>
            <a:ext cx="80264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600" y="6356353"/>
            <a:ext cx="2844800" cy="365125"/>
          </a:xfrm>
          <a:prstGeom prst="rect">
            <a:avLst/>
          </a:prstGeom>
        </p:spPr>
        <p:txBody>
          <a:bodyPr/>
          <a:lstStyle/>
          <a:p>
            <a:pPr defTabSz="855878"/>
            <a:fld id="{1E6A324B-99B4-42C1-BC50-9DADF8316F4B}" type="datetimeFigureOut">
              <a:rPr lang="zh-CN" altLang="en-US" sz="1685" smtClean="0">
                <a:solidFill>
                  <a:prstClr val="black"/>
                </a:solidFill>
              </a:rPr>
              <a:pPr defTabSz="855878"/>
              <a:t>2015/7/11</a:t>
            </a:fld>
            <a:endParaRPr lang="zh-CN" altLang="en-US" sz="1685">
              <a:solidFill>
                <a:prstClr val="black"/>
              </a:solidFill>
            </a:endParaRPr>
          </a:p>
        </p:txBody>
      </p:sp>
      <p:sp>
        <p:nvSpPr>
          <p:cNvPr id="5" name="页脚占位符 4"/>
          <p:cNvSpPr>
            <a:spLocks noGrp="1"/>
          </p:cNvSpPr>
          <p:nvPr>
            <p:ph type="ftr" sz="quarter" idx="11"/>
          </p:nvPr>
        </p:nvSpPr>
        <p:spPr>
          <a:xfrm>
            <a:off x="4165600" y="6356353"/>
            <a:ext cx="3860800" cy="365125"/>
          </a:xfrm>
          <a:prstGeom prst="rect">
            <a:avLst/>
          </a:prstGeom>
        </p:spPr>
        <p:txBody>
          <a:bodyPr/>
          <a:lstStyle/>
          <a:p>
            <a:pPr defTabSz="855878"/>
            <a:endParaRPr lang="zh-CN" altLang="en-US" sz="1685">
              <a:solidFill>
                <a:prstClr val="black"/>
              </a:solidFill>
            </a:endParaRPr>
          </a:p>
        </p:txBody>
      </p:sp>
      <p:sp>
        <p:nvSpPr>
          <p:cNvPr id="6" name="灯片编号占位符 5"/>
          <p:cNvSpPr>
            <a:spLocks noGrp="1"/>
          </p:cNvSpPr>
          <p:nvPr>
            <p:ph type="sldNum" sz="quarter" idx="12"/>
          </p:nvPr>
        </p:nvSpPr>
        <p:spPr>
          <a:xfrm>
            <a:off x="8737600" y="6356353"/>
            <a:ext cx="2844800" cy="365125"/>
          </a:xfrm>
          <a:prstGeom prst="rect">
            <a:avLst/>
          </a:prstGeom>
        </p:spPr>
        <p:txBody>
          <a:bodyPr/>
          <a:lstStyle/>
          <a:p>
            <a:pPr defTabSz="855878"/>
            <a:fld id="{678053AC-7632-4A5B-A2D6-EFBD0B52C3F8}" type="slidenum">
              <a:rPr lang="zh-CN" altLang="en-US" sz="1685" smtClean="0">
                <a:solidFill>
                  <a:prstClr val="black"/>
                </a:solidFill>
              </a:rPr>
              <a:pPr defTabSz="855878"/>
              <a:t>‹#›</a:t>
            </a:fld>
            <a:endParaRPr lang="zh-CN" altLang="en-US" sz="1685">
              <a:solidFill>
                <a:prstClr val="black"/>
              </a:solidFill>
            </a:endParaRPr>
          </a:p>
        </p:txBody>
      </p:sp>
    </p:spTree>
    <p:extLst>
      <p:ext uri="{BB962C8B-B14F-4D97-AF65-F5344CB8AC3E}">
        <p14:creationId xmlns:p14="http://schemas.microsoft.com/office/powerpoint/2010/main" val="962797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4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160"/>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30708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79298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4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160">
                <a:solidFill>
                  <a:schemeClr val="tx1">
                    <a:tint val="75000"/>
                  </a:schemeClr>
                </a:solidFill>
              </a:defRPr>
            </a:lvl1pPr>
            <a:lvl2pPr marL="411480" indent="0">
              <a:buNone/>
              <a:defRPr sz="1800">
                <a:solidFill>
                  <a:schemeClr val="tx1">
                    <a:tint val="75000"/>
                  </a:schemeClr>
                </a:solidFill>
              </a:defRPr>
            </a:lvl2pPr>
            <a:lvl3pPr marL="822960" indent="0">
              <a:buNone/>
              <a:defRPr sz="1620">
                <a:solidFill>
                  <a:schemeClr val="tx1">
                    <a:tint val="75000"/>
                  </a:schemeClr>
                </a:solidFill>
              </a:defRPr>
            </a:lvl3pPr>
            <a:lvl4pPr marL="1234440" indent="0">
              <a:buNone/>
              <a:defRPr sz="1440">
                <a:solidFill>
                  <a:schemeClr val="tx1">
                    <a:tint val="75000"/>
                  </a:schemeClr>
                </a:solidFill>
              </a:defRPr>
            </a:lvl4pPr>
            <a:lvl5pPr marL="1645920" indent="0">
              <a:buNone/>
              <a:defRPr sz="1440">
                <a:solidFill>
                  <a:schemeClr val="tx1">
                    <a:tint val="75000"/>
                  </a:schemeClr>
                </a:solidFill>
              </a:defRPr>
            </a:lvl5pPr>
            <a:lvl6pPr marL="2057400" indent="0">
              <a:buNone/>
              <a:defRPr sz="1440">
                <a:solidFill>
                  <a:schemeClr val="tx1">
                    <a:tint val="75000"/>
                  </a:schemeClr>
                </a:solidFill>
              </a:defRPr>
            </a:lvl6pPr>
            <a:lvl7pPr marL="2468880" indent="0">
              <a:buNone/>
              <a:defRPr sz="1440">
                <a:solidFill>
                  <a:schemeClr val="tx1">
                    <a:tint val="75000"/>
                  </a:schemeClr>
                </a:solidFill>
              </a:defRPr>
            </a:lvl7pPr>
            <a:lvl8pPr marL="2880360" indent="0">
              <a:buNone/>
              <a:defRPr sz="1440">
                <a:solidFill>
                  <a:schemeClr val="tx1">
                    <a:tint val="75000"/>
                  </a:schemeClr>
                </a:solidFill>
              </a:defRPr>
            </a:lvl8pPr>
            <a:lvl9pPr marL="3291840" indent="0">
              <a:buNone/>
              <a:defRPr sz="144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349161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231307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zh-CN" altLang="en-US" smtClean="0"/>
              <a:t>单击此处编辑母版文本样式</a:t>
            </a:r>
          </a:p>
        </p:txBody>
      </p:sp>
      <p:sp>
        <p:nvSpPr>
          <p:cNvPr id="4" name="Content Placeholder 3"/>
          <p:cNvSpPr>
            <a:spLocks noGrp="1"/>
          </p:cNvSpPr>
          <p:nvPr>
            <p:ph sz="half" idx="2"/>
          </p:nvPr>
        </p:nvSpPr>
        <p:spPr>
          <a:xfrm>
            <a:off x="839789" y="2505076"/>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zh-CN" altLang="en-US" smtClean="0"/>
              <a:t>单击此处编辑母版文本样式</a:t>
            </a:r>
          </a:p>
        </p:txBody>
      </p:sp>
      <p:sp>
        <p:nvSpPr>
          <p:cNvPr id="6" name="Content Placeholder 5"/>
          <p:cNvSpPr>
            <a:spLocks noGrp="1"/>
          </p:cNvSpPr>
          <p:nvPr>
            <p:ph sz="quarter" idx="4"/>
          </p:nvPr>
        </p:nvSpPr>
        <p:spPr>
          <a:xfrm>
            <a:off x="6172201" y="2505076"/>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10067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BC70052-D206-4603-98CF-986A79BCE1FA}" type="datetimeFigureOut">
              <a:rPr lang="zh-CN" altLang="en-US" smtClean="0"/>
              <a:t>2015/7/11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43BD29-4A6A-4B3F-A9F1-E44169AD979B}" type="slidenum">
              <a:rPr lang="zh-CN" altLang="en-US" smtClean="0"/>
              <a:t>‹#›</a:t>
            </a:fld>
            <a:endParaRPr lang="zh-CN" altLang="en-US"/>
          </a:p>
        </p:txBody>
      </p:sp>
    </p:spTree>
    <p:extLst>
      <p:ext uri="{BB962C8B-B14F-4D97-AF65-F5344CB8AC3E}">
        <p14:creationId xmlns:p14="http://schemas.microsoft.com/office/powerpoint/2010/main" val="12871316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052467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912807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88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58442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88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2880"/>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108474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832833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887156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4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160"/>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505369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278875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4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160">
                <a:solidFill>
                  <a:schemeClr val="tx1">
                    <a:tint val="75000"/>
                  </a:schemeClr>
                </a:solidFill>
              </a:defRPr>
            </a:lvl1pPr>
            <a:lvl2pPr marL="411480" indent="0">
              <a:buNone/>
              <a:defRPr sz="1800">
                <a:solidFill>
                  <a:schemeClr val="tx1">
                    <a:tint val="75000"/>
                  </a:schemeClr>
                </a:solidFill>
              </a:defRPr>
            </a:lvl2pPr>
            <a:lvl3pPr marL="822960" indent="0">
              <a:buNone/>
              <a:defRPr sz="1620">
                <a:solidFill>
                  <a:schemeClr val="tx1">
                    <a:tint val="75000"/>
                  </a:schemeClr>
                </a:solidFill>
              </a:defRPr>
            </a:lvl3pPr>
            <a:lvl4pPr marL="1234440" indent="0">
              <a:buNone/>
              <a:defRPr sz="1440">
                <a:solidFill>
                  <a:schemeClr val="tx1">
                    <a:tint val="75000"/>
                  </a:schemeClr>
                </a:solidFill>
              </a:defRPr>
            </a:lvl4pPr>
            <a:lvl5pPr marL="1645920" indent="0">
              <a:buNone/>
              <a:defRPr sz="1440">
                <a:solidFill>
                  <a:schemeClr val="tx1">
                    <a:tint val="75000"/>
                  </a:schemeClr>
                </a:solidFill>
              </a:defRPr>
            </a:lvl5pPr>
            <a:lvl6pPr marL="2057400" indent="0">
              <a:buNone/>
              <a:defRPr sz="1440">
                <a:solidFill>
                  <a:schemeClr val="tx1">
                    <a:tint val="75000"/>
                  </a:schemeClr>
                </a:solidFill>
              </a:defRPr>
            </a:lvl6pPr>
            <a:lvl7pPr marL="2468880" indent="0">
              <a:buNone/>
              <a:defRPr sz="1440">
                <a:solidFill>
                  <a:schemeClr val="tx1">
                    <a:tint val="75000"/>
                  </a:schemeClr>
                </a:solidFill>
              </a:defRPr>
            </a:lvl7pPr>
            <a:lvl8pPr marL="2880360" indent="0">
              <a:buNone/>
              <a:defRPr sz="1440">
                <a:solidFill>
                  <a:schemeClr val="tx1">
                    <a:tint val="75000"/>
                  </a:schemeClr>
                </a:solidFill>
              </a:defRPr>
            </a:lvl8pPr>
            <a:lvl9pPr marL="3291840" indent="0">
              <a:buNone/>
              <a:defRPr sz="144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886489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97927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BC70052-D206-4603-98CF-986A79BCE1FA}" type="datetimeFigureOut">
              <a:rPr lang="zh-CN" altLang="en-US" smtClean="0"/>
              <a:t>2015/7/11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43BD29-4A6A-4B3F-A9F1-E44169AD979B}" type="slidenum">
              <a:rPr lang="zh-CN" altLang="en-US" smtClean="0"/>
              <a:t>‹#›</a:t>
            </a:fld>
            <a:endParaRPr lang="zh-CN" altLang="en-US"/>
          </a:p>
        </p:txBody>
      </p:sp>
    </p:spTree>
    <p:extLst>
      <p:ext uri="{BB962C8B-B14F-4D97-AF65-F5344CB8AC3E}">
        <p14:creationId xmlns:p14="http://schemas.microsoft.com/office/powerpoint/2010/main" val="27326510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zh-CN" altLang="en-US" smtClean="0"/>
              <a:t>单击此处编辑母版文本样式</a:t>
            </a:r>
          </a:p>
        </p:txBody>
      </p:sp>
      <p:sp>
        <p:nvSpPr>
          <p:cNvPr id="4" name="Content Placeholder 3"/>
          <p:cNvSpPr>
            <a:spLocks noGrp="1"/>
          </p:cNvSpPr>
          <p:nvPr>
            <p:ph sz="half" idx="2"/>
          </p:nvPr>
        </p:nvSpPr>
        <p:spPr>
          <a:xfrm>
            <a:off x="839789" y="2505076"/>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zh-CN" altLang="en-US" smtClean="0"/>
              <a:t>单击此处编辑母版文本样式</a:t>
            </a:r>
          </a:p>
        </p:txBody>
      </p:sp>
      <p:sp>
        <p:nvSpPr>
          <p:cNvPr id="6" name="Content Placeholder 5"/>
          <p:cNvSpPr>
            <a:spLocks noGrp="1"/>
          </p:cNvSpPr>
          <p:nvPr>
            <p:ph sz="quarter" idx="4"/>
          </p:nvPr>
        </p:nvSpPr>
        <p:spPr>
          <a:xfrm>
            <a:off x="6172201" y="2505076"/>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084440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787322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432777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88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957365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88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2880"/>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688994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502858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729492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4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160"/>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370793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566287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4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160">
                <a:solidFill>
                  <a:schemeClr val="tx1">
                    <a:tint val="75000"/>
                  </a:schemeClr>
                </a:solidFill>
              </a:defRPr>
            </a:lvl1pPr>
            <a:lvl2pPr marL="411480" indent="0">
              <a:buNone/>
              <a:defRPr sz="1800">
                <a:solidFill>
                  <a:schemeClr val="tx1">
                    <a:tint val="75000"/>
                  </a:schemeClr>
                </a:solidFill>
              </a:defRPr>
            </a:lvl2pPr>
            <a:lvl3pPr marL="822960" indent="0">
              <a:buNone/>
              <a:defRPr sz="1620">
                <a:solidFill>
                  <a:schemeClr val="tx1">
                    <a:tint val="75000"/>
                  </a:schemeClr>
                </a:solidFill>
              </a:defRPr>
            </a:lvl3pPr>
            <a:lvl4pPr marL="1234440" indent="0">
              <a:buNone/>
              <a:defRPr sz="1440">
                <a:solidFill>
                  <a:schemeClr val="tx1">
                    <a:tint val="75000"/>
                  </a:schemeClr>
                </a:solidFill>
              </a:defRPr>
            </a:lvl4pPr>
            <a:lvl5pPr marL="1645920" indent="0">
              <a:buNone/>
              <a:defRPr sz="1440">
                <a:solidFill>
                  <a:schemeClr val="tx1">
                    <a:tint val="75000"/>
                  </a:schemeClr>
                </a:solidFill>
              </a:defRPr>
            </a:lvl5pPr>
            <a:lvl6pPr marL="2057400" indent="0">
              <a:buNone/>
              <a:defRPr sz="1440">
                <a:solidFill>
                  <a:schemeClr val="tx1">
                    <a:tint val="75000"/>
                  </a:schemeClr>
                </a:solidFill>
              </a:defRPr>
            </a:lvl6pPr>
            <a:lvl7pPr marL="2468880" indent="0">
              <a:buNone/>
              <a:defRPr sz="1440">
                <a:solidFill>
                  <a:schemeClr val="tx1">
                    <a:tint val="75000"/>
                  </a:schemeClr>
                </a:solidFill>
              </a:defRPr>
            </a:lvl7pPr>
            <a:lvl8pPr marL="2880360" indent="0">
              <a:buNone/>
              <a:defRPr sz="1440">
                <a:solidFill>
                  <a:schemeClr val="tx1">
                    <a:tint val="75000"/>
                  </a:schemeClr>
                </a:solidFill>
              </a:defRPr>
            </a:lvl8pPr>
            <a:lvl9pPr marL="3291840" indent="0">
              <a:buNone/>
              <a:defRPr sz="144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00126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BC70052-D206-4603-98CF-986A79BCE1FA}" type="datetimeFigureOut">
              <a:rPr lang="zh-CN" altLang="en-US" smtClean="0"/>
              <a:t>2015/7/11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43BD29-4A6A-4B3F-A9F1-E44169AD979B}" type="slidenum">
              <a:rPr lang="zh-CN" altLang="en-US" smtClean="0"/>
              <a:t>‹#›</a:t>
            </a:fld>
            <a:endParaRPr lang="zh-CN" altLang="en-US"/>
          </a:p>
        </p:txBody>
      </p:sp>
    </p:spTree>
    <p:extLst>
      <p:ext uri="{BB962C8B-B14F-4D97-AF65-F5344CB8AC3E}">
        <p14:creationId xmlns:p14="http://schemas.microsoft.com/office/powerpoint/2010/main" val="41034056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285001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zh-CN" altLang="en-US" smtClean="0"/>
              <a:t>单击此处编辑母版文本样式</a:t>
            </a:r>
          </a:p>
        </p:txBody>
      </p:sp>
      <p:sp>
        <p:nvSpPr>
          <p:cNvPr id="4" name="Content Placeholder 3"/>
          <p:cNvSpPr>
            <a:spLocks noGrp="1"/>
          </p:cNvSpPr>
          <p:nvPr>
            <p:ph sz="half" idx="2"/>
          </p:nvPr>
        </p:nvSpPr>
        <p:spPr>
          <a:xfrm>
            <a:off x="839789" y="2505076"/>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zh-CN" altLang="en-US" smtClean="0"/>
              <a:t>单击此处编辑母版文本样式</a:t>
            </a:r>
          </a:p>
        </p:txBody>
      </p:sp>
      <p:sp>
        <p:nvSpPr>
          <p:cNvPr id="6" name="Content Placeholder 5"/>
          <p:cNvSpPr>
            <a:spLocks noGrp="1"/>
          </p:cNvSpPr>
          <p:nvPr>
            <p:ph sz="quarter" idx="4"/>
          </p:nvPr>
        </p:nvSpPr>
        <p:spPr>
          <a:xfrm>
            <a:off x="6172201" y="2505076"/>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125725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095289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996533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88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980834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88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2880"/>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314871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116600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331592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4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160"/>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042458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69804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BC70052-D206-4603-98CF-986A79BCE1FA}" type="datetimeFigureOut">
              <a:rPr lang="zh-CN" altLang="en-US" smtClean="0"/>
              <a:t>2015/7/11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43BD29-4A6A-4B3F-A9F1-E44169AD979B}" type="slidenum">
              <a:rPr lang="zh-CN" altLang="en-US" smtClean="0"/>
              <a:t>‹#›</a:t>
            </a:fld>
            <a:endParaRPr lang="zh-CN" altLang="en-US"/>
          </a:p>
        </p:txBody>
      </p:sp>
    </p:spTree>
    <p:extLst>
      <p:ext uri="{BB962C8B-B14F-4D97-AF65-F5344CB8AC3E}">
        <p14:creationId xmlns:p14="http://schemas.microsoft.com/office/powerpoint/2010/main" val="12404833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4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160">
                <a:solidFill>
                  <a:schemeClr val="tx1">
                    <a:tint val="75000"/>
                  </a:schemeClr>
                </a:solidFill>
              </a:defRPr>
            </a:lvl1pPr>
            <a:lvl2pPr marL="411480" indent="0">
              <a:buNone/>
              <a:defRPr sz="1800">
                <a:solidFill>
                  <a:schemeClr val="tx1">
                    <a:tint val="75000"/>
                  </a:schemeClr>
                </a:solidFill>
              </a:defRPr>
            </a:lvl2pPr>
            <a:lvl3pPr marL="822960" indent="0">
              <a:buNone/>
              <a:defRPr sz="1620">
                <a:solidFill>
                  <a:schemeClr val="tx1">
                    <a:tint val="75000"/>
                  </a:schemeClr>
                </a:solidFill>
              </a:defRPr>
            </a:lvl3pPr>
            <a:lvl4pPr marL="1234440" indent="0">
              <a:buNone/>
              <a:defRPr sz="1440">
                <a:solidFill>
                  <a:schemeClr val="tx1">
                    <a:tint val="75000"/>
                  </a:schemeClr>
                </a:solidFill>
              </a:defRPr>
            </a:lvl4pPr>
            <a:lvl5pPr marL="1645920" indent="0">
              <a:buNone/>
              <a:defRPr sz="1440">
                <a:solidFill>
                  <a:schemeClr val="tx1">
                    <a:tint val="75000"/>
                  </a:schemeClr>
                </a:solidFill>
              </a:defRPr>
            </a:lvl5pPr>
            <a:lvl6pPr marL="2057400" indent="0">
              <a:buNone/>
              <a:defRPr sz="1440">
                <a:solidFill>
                  <a:schemeClr val="tx1">
                    <a:tint val="75000"/>
                  </a:schemeClr>
                </a:solidFill>
              </a:defRPr>
            </a:lvl6pPr>
            <a:lvl7pPr marL="2468880" indent="0">
              <a:buNone/>
              <a:defRPr sz="1440">
                <a:solidFill>
                  <a:schemeClr val="tx1">
                    <a:tint val="75000"/>
                  </a:schemeClr>
                </a:solidFill>
              </a:defRPr>
            </a:lvl7pPr>
            <a:lvl8pPr marL="2880360" indent="0">
              <a:buNone/>
              <a:defRPr sz="1440">
                <a:solidFill>
                  <a:schemeClr val="tx1">
                    <a:tint val="75000"/>
                  </a:schemeClr>
                </a:solidFill>
              </a:defRPr>
            </a:lvl8pPr>
            <a:lvl9pPr marL="3291840" indent="0">
              <a:buNone/>
              <a:defRPr sz="144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568689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66645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zh-CN" altLang="en-US" smtClean="0"/>
              <a:t>单击此处编辑母版文本样式</a:t>
            </a:r>
          </a:p>
        </p:txBody>
      </p:sp>
      <p:sp>
        <p:nvSpPr>
          <p:cNvPr id="4" name="Content Placeholder 3"/>
          <p:cNvSpPr>
            <a:spLocks noGrp="1"/>
          </p:cNvSpPr>
          <p:nvPr>
            <p:ph sz="half" idx="2"/>
          </p:nvPr>
        </p:nvSpPr>
        <p:spPr>
          <a:xfrm>
            <a:off x="839789" y="2505076"/>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zh-CN" altLang="en-US" smtClean="0"/>
              <a:t>单击此处编辑母版文本样式</a:t>
            </a:r>
          </a:p>
        </p:txBody>
      </p:sp>
      <p:sp>
        <p:nvSpPr>
          <p:cNvPr id="6" name="Content Placeholder 5"/>
          <p:cNvSpPr>
            <a:spLocks noGrp="1"/>
          </p:cNvSpPr>
          <p:nvPr>
            <p:ph sz="quarter" idx="4"/>
          </p:nvPr>
        </p:nvSpPr>
        <p:spPr>
          <a:xfrm>
            <a:off x="6172201" y="2505076"/>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562539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853528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682611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88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528416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88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2880"/>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734331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648976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24352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4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160"/>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4061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BC70052-D206-4603-98CF-986A79BCE1FA}" type="datetimeFigureOut">
              <a:rPr lang="zh-CN" altLang="en-US" smtClean="0"/>
              <a:t>2015/7/11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43BD29-4A6A-4B3F-A9F1-E44169AD979B}" type="slidenum">
              <a:rPr lang="zh-CN" altLang="en-US" smtClean="0"/>
              <a:t>‹#›</a:t>
            </a:fld>
            <a:endParaRPr lang="zh-CN" altLang="en-US"/>
          </a:p>
        </p:txBody>
      </p:sp>
    </p:spTree>
    <p:extLst>
      <p:ext uri="{BB962C8B-B14F-4D97-AF65-F5344CB8AC3E}">
        <p14:creationId xmlns:p14="http://schemas.microsoft.com/office/powerpoint/2010/main" val="404093010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797954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4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160">
                <a:solidFill>
                  <a:schemeClr val="tx1">
                    <a:tint val="75000"/>
                  </a:schemeClr>
                </a:solidFill>
              </a:defRPr>
            </a:lvl1pPr>
            <a:lvl2pPr marL="411480" indent="0">
              <a:buNone/>
              <a:defRPr sz="1800">
                <a:solidFill>
                  <a:schemeClr val="tx1">
                    <a:tint val="75000"/>
                  </a:schemeClr>
                </a:solidFill>
              </a:defRPr>
            </a:lvl2pPr>
            <a:lvl3pPr marL="822960" indent="0">
              <a:buNone/>
              <a:defRPr sz="1620">
                <a:solidFill>
                  <a:schemeClr val="tx1">
                    <a:tint val="75000"/>
                  </a:schemeClr>
                </a:solidFill>
              </a:defRPr>
            </a:lvl3pPr>
            <a:lvl4pPr marL="1234440" indent="0">
              <a:buNone/>
              <a:defRPr sz="1440">
                <a:solidFill>
                  <a:schemeClr val="tx1">
                    <a:tint val="75000"/>
                  </a:schemeClr>
                </a:solidFill>
              </a:defRPr>
            </a:lvl4pPr>
            <a:lvl5pPr marL="1645920" indent="0">
              <a:buNone/>
              <a:defRPr sz="1440">
                <a:solidFill>
                  <a:schemeClr val="tx1">
                    <a:tint val="75000"/>
                  </a:schemeClr>
                </a:solidFill>
              </a:defRPr>
            </a:lvl5pPr>
            <a:lvl6pPr marL="2057400" indent="0">
              <a:buNone/>
              <a:defRPr sz="1440">
                <a:solidFill>
                  <a:schemeClr val="tx1">
                    <a:tint val="75000"/>
                  </a:schemeClr>
                </a:solidFill>
              </a:defRPr>
            </a:lvl6pPr>
            <a:lvl7pPr marL="2468880" indent="0">
              <a:buNone/>
              <a:defRPr sz="1440">
                <a:solidFill>
                  <a:schemeClr val="tx1">
                    <a:tint val="75000"/>
                  </a:schemeClr>
                </a:solidFill>
              </a:defRPr>
            </a:lvl7pPr>
            <a:lvl8pPr marL="2880360" indent="0">
              <a:buNone/>
              <a:defRPr sz="1440">
                <a:solidFill>
                  <a:schemeClr val="tx1">
                    <a:tint val="75000"/>
                  </a:schemeClr>
                </a:solidFill>
              </a:defRPr>
            </a:lvl8pPr>
            <a:lvl9pPr marL="3291840" indent="0">
              <a:buNone/>
              <a:defRPr sz="144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601249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288534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zh-CN" altLang="en-US" smtClean="0"/>
              <a:t>单击此处编辑母版文本样式</a:t>
            </a:r>
          </a:p>
        </p:txBody>
      </p:sp>
      <p:sp>
        <p:nvSpPr>
          <p:cNvPr id="4" name="Content Placeholder 3"/>
          <p:cNvSpPr>
            <a:spLocks noGrp="1"/>
          </p:cNvSpPr>
          <p:nvPr>
            <p:ph sz="half" idx="2"/>
          </p:nvPr>
        </p:nvSpPr>
        <p:spPr>
          <a:xfrm>
            <a:off x="839789" y="2505076"/>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zh-CN" altLang="en-US" smtClean="0"/>
              <a:t>单击此处编辑母版文本样式</a:t>
            </a:r>
          </a:p>
        </p:txBody>
      </p:sp>
      <p:sp>
        <p:nvSpPr>
          <p:cNvPr id="6" name="Content Placeholder 5"/>
          <p:cNvSpPr>
            <a:spLocks noGrp="1"/>
          </p:cNvSpPr>
          <p:nvPr>
            <p:ph sz="quarter" idx="4"/>
          </p:nvPr>
        </p:nvSpPr>
        <p:spPr>
          <a:xfrm>
            <a:off x="6172201" y="2505076"/>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368693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718058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459912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88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648681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88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2880"/>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023541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75290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789EBE2E-AD75-4F9E-A15F-6231605CFBA6}" type="datetimeFigureOut">
              <a:rPr lang="zh-CN" altLang="en-US" smtClean="0">
                <a:solidFill>
                  <a:prstClr val="black">
                    <a:tint val="75000"/>
                  </a:prstClr>
                </a:solidFill>
              </a:rPr>
              <a:pPr/>
              <a:t>2015/7/11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E360B7-3ADA-4A41-ABDD-4D4C78146E8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42108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70052-D206-4603-98CF-986A79BCE1FA}" type="datetimeFigureOut">
              <a:rPr lang="zh-CN" altLang="en-US" smtClean="0"/>
              <a:t>2015/7/11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43BD29-4A6A-4B3F-A9F1-E44169AD979B}" type="slidenum">
              <a:rPr lang="zh-CN" altLang="en-US" smtClean="0"/>
              <a:t>‹#›</a:t>
            </a:fld>
            <a:endParaRPr lang="zh-CN" altLang="en-US"/>
          </a:p>
        </p:txBody>
      </p:sp>
    </p:spTree>
    <p:extLst>
      <p:ext uri="{BB962C8B-B14F-4D97-AF65-F5344CB8AC3E}">
        <p14:creationId xmlns:p14="http://schemas.microsoft.com/office/powerpoint/2010/main" val="38138729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直接连接符 6"/>
          <p:cNvCxnSpPr/>
          <p:nvPr userDrawn="1"/>
        </p:nvCxnSpPr>
        <p:spPr>
          <a:xfrm>
            <a:off x="-49141" y="6598520"/>
            <a:ext cx="974440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userDrawn="1"/>
        </p:nvCxnSpPr>
        <p:spPr>
          <a:xfrm flipV="1">
            <a:off x="9823785" y="6165304"/>
            <a:ext cx="0" cy="4320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flipV="1">
            <a:off x="9936427" y="6309304"/>
            <a:ext cx="0" cy="2880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userDrawn="1"/>
        </p:nvCxnSpPr>
        <p:spPr>
          <a:xfrm flipV="1">
            <a:off x="815413" y="-27384"/>
            <a:ext cx="0" cy="432000"/>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userDrawn="1"/>
        </p:nvCxnSpPr>
        <p:spPr>
          <a:xfrm>
            <a:off x="1024065" y="0"/>
            <a:ext cx="0" cy="28800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080">
                <a:solidFill>
                  <a:schemeClr val="tx1">
                    <a:tint val="75000"/>
                  </a:schemeClr>
                </a:solidFill>
              </a:defRPr>
            </a:lvl1pPr>
          </a:lstStyle>
          <a:p>
            <a:pPr defTabSz="855878"/>
            <a:fld id="{1E6A324B-99B4-42C1-BC50-9DADF8316F4B}" type="datetimeFigureOut">
              <a:rPr lang="zh-CN" altLang="en-US" smtClean="0">
                <a:solidFill>
                  <a:prstClr val="black">
                    <a:tint val="75000"/>
                  </a:prstClr>
                </a:solidFill>
              </a:rPr>
              <a:pPr defTabSz="855878"/>
              <a:t>2015/7/11</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080">
                <a:solidFill>
                  <a:schemeClr val="tx1">
                    <a:tint val="75000"/>
                  </a:schemeClr>
                </a:solidFill>
              </a:defRPr>
            </a:lvl1pPr>
          </a:lstStyle>
          <a:p>
            <a:pPr defTabSz="855878"/>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080">
                <a:solidFill>
                  <a:schemeClr val="tx1">
                    <a:tint val="75000"/>
                  </a:schemeClr>
                </a:solidFill>
              </a:defRPr>
            </a:lvl1pPr>
          </a:lstStyle>
          <a:p>
            <a:pPr defTabSz="855878"/>
            <a:fld id="{678053AC-7632-4A5B-A2D6-EFBD0B52C3F8}" type="slidenum">
              <a:rPr lang="zh-CN" altLang="en-US" smtClean="0">
                <a:solidFill>
                  <a:prstClr val="black">
                    <a:tint val="75000"/>
                  </a:prstClr>
                </a:solidFill>
              </a:rPr>
              <a:pPr defTabSz="855878"/>
              <a:t>‹#›</a:t>
            </a:fld>
            <a:endParaRPr lang="zh-CN" altLang="en-US">
              <a:solidFill>
                <a:prstClr val="black">
                  <a:tint val="75000"/>
                </a:prstClr>
              </a:solidFill>
            </a:endParaRPr>
          </a:p>
        </p:txBody>
      </p:sp>
    </p:spTree>
    <p:extLst>
      <p:ext uri="{BB962C8B-B14F-4D97-AF65-F5344CB8AC3E}">
        <p14:creationId xmlns:p14="http://schemas.microsoft.com/office/powerpoint/2010/main" val="281545816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iming>
    <p:tnLst>
      <p:par>
        <p:cTn id="1" dur="indefinite" restart="never" nodeType="tmRoot"/>
      </p:par>
    </p:tnLst>
  </p:timing>
  <p:txStyles>
    <p:titleStyle>
      <a:lvl1pPr algn="ctr" defTabSz="822960" rtl="0" eaLnBrk="1" latinLnBrk="0" hangingPunct="1">
        <a:spcBef>
          <a:spcPct val="0"/>
        </a:spcBef>
        <a:buNone/>
        <a:defRPr sz="3960" kern="1200">
          <a:solidFill>
            <a:schemeClr val="tx1"/>
          </a:solidFill>
          <a:latin typeface="+mj-lt"/>
          <a:ea typeface="+mj-ea"/>
          <a:cs typeface="+mj-cs"/>
        </a:defRPr>
      </a:lvl1pPr>
    </p:titleStyle>
    <p:bodyStyle>
      <a:lvl1pPr marL="308610" indent="-308610" algn="l" defTabSz="822960" rtl="0" eaLnBrk="1" latinLnBrk="0" hangingPunct="1">
        <a:spcBef>
          <a:spcPct val="20000"/>
        </a:spcBef>
        <a:buFont typeface="Arial" pitchFamily="34" charset="0"/>
        <a:buChar char="•"/>
        <a:defRPr sz="2880" kern="1200">
          <a:solidFill>
            <a:schemeClr val="tx1"/>
          </a:solidFill>
          <a:latin typeface="+mn-lt"/>
          <a:ea typeface="+mn-ea"/>
          <a:cs typeface="+mn-cs"/>
        </a:defRPr>
      </a:lvl1pPr>
      <a:lvl2pPr marL="668656" indent="-257176" algn="l" defTabSz="822960" rtl="0" eaLnBrk="1" latinLnBrk="0" hangingPunct="1">
        <a:spcBef>
          <a:spcPct val="20000"/>
        </a:spcBef>
        <a:buFont typeface="Arial" pitchFamily="34" charset="0"/>
        <a:buChar char="–"/>
        <a:defRPr sz="2520" kern="1200">
          <a:solidFill>
            <a:schemeClr val="tx1"/>
          </a:solidFill>
          <a:latin typeface="+mn-lt"/>
          <a:ea typeface="+mn-ea"/>
          <a:cs typeface="+mn-cs"/>
        </a:defRPr>
      </a:lvl2pPr>
      <a:lvl3pPr marL="1028700" indent="-205740" algn="l" defTabSz="822960" rtl="0" eaLnBrk="1" latinLnBrk="0" hangingPunct="1">
        <a:spcBef>
          <a:spcPct val="20000"/>
        </a:spcBef>
        <a:buFont typeface="Arial" pitchFamily="34" charset="0"/>
        <a:buChar char="•"/>
        <a:defRPr sz="2160" kern="1200">
          <a:solidFill>
            <a:schemeClr val="tx1"/>
          </a:solidFill>
          <a:latin typeface="+mn-lt"/>
          <a:ea typeface="+mn-ea"/>
          <a:cs typeface="+mn-cs"/>
        </a:defRPr>
      </a:lvl3pPr>
      <a:lvl4pPr marL="144018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185166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26314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7462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8610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9758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zh-CN"/>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80">
                <a:solidFill>
                  <a:schemeClr val="tx1">
                    <a:tint val="75000"/>
                  </a:schemeClr>
                </a:solidFill>
              </a:defRPr>
            </a:lvl1pPr>
          </a:lstStyle>
          <a:p>
            <a:pPr defTabSz="822960"/>
            <a:fld id="{F70076E5-EEC0-4682-834B-EB70BDBCDCDC}" type="datetimeFigureOut">
              <a:rPr lang="zh-CN" altLang="en-US" smtClean="0">
                <a:solidFill>
                  <a:prstClr val="black">
                    <a:tint val="75000"/>
                  </a:prstClr>
                </a:solidFill>
              </a:rPr>
              <a:pPr defTabSz="822960"/>
              <a:t>2015/7/11</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080">
                <a:solidFill>
                  <a:schemeClr val="tx1">
                    <a:tint val="75000"/>
                  </a:schemeClr>
                </a:solidFill>
              </a:defRPr>
            </a:lvl1pPr>
          </a:lstStyle>
          <a:p>
            <a:pPr defTabSz="82296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080">
                <a:solidFill>
                  <a:schemeClr val="tx1">
                    <a:tint val="75000"/>
                  </a:schemeClr>
                </a:solidFill>
              </a:defRPr>
            </a:lvl1pPr>
          </a:lstStyle>
          <a:p>
            <a:pPr defTabSz="822960"/>
            <a:fld id="{A28F7290-2178-4CFF-8281-86E9980C014B}" type="slidenum">
              <a:rPr lang="zh-CN" altLang="en-US" smtClean="0">
                <a:solidFill>
                  <a:prstClr val="black">
                    <a:tint val="75000"/>
                  </a:prstClr>
                </a:solidFill>
              </a:rPr>
              <a:pPr defTabSz="822960"/>
              <a:t>‹#›</a:t>
            </a:fld>
            <a:endParaRPr lang="zh-CN" altLang="en-US">
              <a:solidFill>
                <a:prstClr val="black">
                  <a:tint val="75000"/>
                </a:prstClr>
              </a:solidFill>
            </a:endParaRPr>
          </a:p>
        </p:txBody>
      </p:sp>
    </p:spTree>
    <p:extLst>
      <p:ext uri="{BB962C8B-B14F-4D97-AF65-F5344CB8AC3E}">
        <p14:creationId xmlns:p14="http://schemas.microsoft.com/office/powerpoint/2010/main" val="2466361524"/>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822960" rtl="0" eaLnBrk="1" latinLnBrk="0" hangingPunct="1">
        <a:lnSpc>
          <a:spcPct val="90000"/>
        </a:lnSpc>
        <a:spcBef>
          <a:spcPct val="0"/>
        </a:spcBef>
        <a:buNone/>
        <a:defRPr sz="3960" kern="1200">
          <a:solidFill>
            <a:schemeClr val="tx1"/>
          </a:solidFill>
          <a:latin typeface="+mj-lt"/>
          <a:ea typeface="+mj-ea"/>
          <a:cs typeface="+mj-cs"/>
        </a:defRPr>
      </a:lvl1pPr>
    </p:titleStyle>
    <p:body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zh-CN"/>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endParaRPr lang="en-US" altLang="zh-CN" smtClean="0"/>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ltLang="zh-CN" smtClean="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fontAlgn="base">
              <a:spcBef>
                <a:spcPct val="0"/>
              </a:spcBef>
              <a:spcAft>
                <a:spcPct val="0"/>
              </a:spcAft>
              <a:defRPr/>
            </a:pPr>
            <a:endParaRPr lang="zh-CN" altLang="zh-CN">
              <a:solidFill>
                <a:prstClr val="black">
                  <a:tint val="75000"/>
                </a:prstClr>
              </a:solidFill>
              <a:latin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fontAlgn="base">
              <a:spcBef>
                <a:spcPct val="0"/>
              </a:spcBef>
              <a:spcAft>
                <a:spcPct val="0"/>
              </a:spcAft>
              <a:defRPr/>
            </a:pPr>
            <a:endParaRPr lang="zh-CN" altLang="zh-CN">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hangingPunct="1">
              <a:defRPr sz="1200">
                <a:solidFill>
                  <a:schemeClr val="tx1">
                    <a:tint val="75000"/>
                  </a:schemeClr>
                </a:solidFill>
              </a:defRPr>
            </a:lvl1pPr>
          </a:lstStyle>
          <a:p>
            <a:pPr fontAlgn="base">
              <a:spcBef>
                <a:spcPct val="0"/>
              </a:spcBef>
              <a:spcAft>
                <a:spcPct val="0"/>
              </a:spcAft>
              <a:defRPr/>
            </a:pPr>
            <a:fld id="{70E06A3F-F09D-4F85-891E-8863B265A722}" type="slidenum">
              <a:rPr lang="zh-CN" altLang="zh-CN">
                <a:solidFill>
                  <a:prstClr val="black">
                    <a:tint val="75000"/>
                  </a:prstClr>
                </a:solidFill>
                <a:latin typeface="Arial" panose="020B0604020202020204" pitchFamily="34" charset="0"/>
              </a:rPr>
              <a:pPr fontAlgn="base">
                <a:spcBef>
                  <a:spcPct val="0"/>
                </a:spcBef>
                <a:spcAft>
                  <a:spcPct val="0"/>
                </a:spcAft>
                <a:defRPr/>
              </a:pPr>
              <a:t>‹#›</a:t>
            </a:fld>
            <a:endParaRPr lang="zh-CN" altLang="zh-CN">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1340483517"/>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80">
                <a:solidFill>
                  <a:schemeClr val="tx1">
                    <a:tint val="75000"/>
                  </a:schemeClr>
                </a:solidFill>
              </a:defRPr>
            </a:lvl1pPr>
          </a:lstStyle>
          <a:p>
            <a:pPr defTabSz="855878"/>
            <a:fld id="{789EBE2E-AD75-4F9E-A15F-6231605CFBA6}" type="datetimeFigureOut">
              <a:rPr lang="zh-CN" altLang="en-US" smtClean="0">
                <a:solidFill>
                  <a:prstClr val="black">
                    <a:tint val="75000"/>
                  </a:prstClr>
                </a:solidFill>
              </a:rPr>
              <a:pPr defTabSz="855878"/>
              <a:t>2015/7/11</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080">
                <a:solidFill>
                  <a:schemeClr val="tx1">
                    <a:tint val="75000"/>
                  </a:schemeClr>
                </a:solidFill>
              </a:defRPr>
            </a:lvl1pPr>
          </a:lstStyle>
          <a:p>
            <a:pPr defTabSz="855878"/>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080">
                <a:solidFill>
                  <a:schemeClr val="tx1">
                    <a:tint val="75000"/>
                  </a:schemeClr>
                </a:solidFill>
              </a:defRPr>
            </a:lvl1pPr>
          </a:lstStyle>
          <a:p>
            <a:pPr defTabSz="855878"/>
            <a:fld id="{A3E360B7-3ADA-4A41-ABDD-4D4C78146E81}" type="slidenum">
              <a:rPr lang="zh-CN" altLang="en-US" smtClean="0">
                <a:solidFill>
                  <a:prstClr val="black">
                    <a:tint val="75000"/>
                  </a:prstClr>
                </a:solidFill>
              </a:rPr>
              <a:pPr defTabSz="855878"/>
              <a:t>‹#›</a:t>
            </a:fld>
            <a:endParaRPr lang="zh-CN" altLang="en-US">
              <a:solidFill>
                <a:prstClr val="black">
                  <a:tint val="75000"/>
                </a:prstClr>
              </a:solidFill>
            </a:endParaRPr>
          </a:p>
        </p:txBody>
      </p:sp>
    </p:spTree>
    <p:extLst>
      <p:ext uri="{BB962C8B-B14F-4D97-AF65-F5344CB8AC3E}">
        <p14:creationId xmlns:p14="http://schemas.microsoft.com/office/powerpoint/2010/main" val="39267003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822960" rtl="0" eaLnBrk="1" latinLnBrk="0" hangingPunct="1">
        <a:lnSpc>
          <a:spcPct val="90000"/>
        </a:lnSpc>
        <a:spcBef>
          <a:spcPct val="0"/>
        </a:spcBef>
        <a:buNone/>
        <a:defRPr sz="3960" kern="1200">
          <a:solidFill>
            <a:schemeClr val="tx1"/>
          </a:solidFill>
          <a:latin typeface="+mj-lt"/>
          <a:ea typeface="+mj-ea"/>
          <a:cs typeface="+mj-cs"/>
        </a:defRPr>
      </a:lvl1pPr>
    </p:titleStyle>
    <p:body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80">
                <a:solidFill>
                  <a:schemeClr val="tx1">
                    <a:tint val="75000"/>
                  </a:schemeClr>
                </a:solidFill>
              </a:defRPr>
            </a:lvl1pPr>
          </a:lstStyle>
          <a:p>
            <a:pPr defTabSz="822960"/>
            <a:fld id="{CC3EB836-8E54-478C-9C5A-B8981A31F707}" type="datetimeFigureOut">
              <a:rPr lang="zh-CN" altLang="en-US" smtClean="0">
                <a:solidFill>
                  <a:prstClr val="black">
                    <a:tint val="75000"/>
                  </a:prstClr>
                </a:solidFill>
              </a:rPr>
              <a:pPr defTabSz="822960"/>
              <a:t>2015/7/11</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080">
                <a:solidFill>
                  <a:schemeClr val="tx1">
                    <a:tint val="75000"/>
                  </a:schemeClr>
                </a:solidFill>
              </a:defRPr>
            </a:lvl1pPr>
          </a:lstStyle>
          <a:p>
            <a:pPr defTabSz="82296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080">
                <a:solidFill>
                  <a:schemeClr val="tx1">
                    <a:tint val="75000"/>
                  </a:schemeClr>
                </a:solidFill>
              </a:defRPr>
            </a:lvl1pPr>
          </a:lstStyle>
          <a:p>
            <a:pPr defTabSz="822960"/>
            <a:fld id="{FED19FCE-B7F8-4C4D-8F76-656C0FBD1ACA}" type="slidenum">
              <a:rPr lang="zh-CN" altLang="en-US" smtClean="0">
                <a:solidFill>
                  <a:prstClr val="black">
                    <a:tint val="75000"/>
                  </a:prstClr>
                </a:solidFill>
              </a:rPr>
              <a:pPr defTabSz="822960"/>
              <a:t>‹#›</a:t>
            </a:fld>
            <a:endParaRPr lang="zh-CN" altLang="en-US">
              <a:solidFill>
                <a:prstClr val="black">
                  <a:tint val="75000"/>
                </a:prstClr>
              </a:solidFill>
            </a:endParaRPr>
          </a:p>
        </p:txBody>
      </p:sp>
    </p:spTree>
    <p:extLst>
      <p:ext uri="{BB962C8B-B14F-4D97-AF65-F5344CB8AC3E}">
        <p14:creationId xmlns:p14="http://schemas.microsoft.com/office/powerpoint/2010/main" val="770371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822960" rtl="0" eaLnBrk="1" latinLnBrk="0" hangingPunct="1">
        <a:lnSpc>
          <a:spcPct val="90000"/>
        </a:lnSpc>
        <a:spcBef>
          <a:spcPct val="0"/>
        </a:spcBef>
        <a:buNone/>
        <a:defRPr sz="3960" kern="1200">
          <a:solidFill>
            <a:schemeClr val="tx1"/>
          </a:solidFill>
          <a:latin typeface="+mj-lt"/>
          <a:ea typeface="+mj-ea"/>
          <a:cs typeface="+mj-cs"/>
        </a:defRPr>
      </a:lvl1pPr>
    </p:titleStyle>
    <p:body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zh-CN"/>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1" name="直接连接符 10"/>
          <p:cNvCxnSpPr/>
          <p:nvPr userDrawn="1"/>
        </p:nvCxnSpPr>
        <p:spPr>
          <a:xfrm flipV="1">
            <a:off x="815413" y="-27384"/>
            <a:ext cx="0" cy="432000"/>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userDrawn="1"/>
        </p:nvCxnSpPr>
        <p:spPr>
          <a:xfrm>
            <a:off x="1024065" y="0"/>
            <a:ext cx="0" cy="28800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44049400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algn="ctr" defTabSz="822960" rtl="0" eaLnBrk="1" latinLnBrk="0" hangingPunct="1">
        <a:spcBef>
          <a:spcPct val="0"/>
        </a:spcBef>
        <a:buNone/>
        <a:defRPr sz="3960" kern="1200">
          <a:solidFill>
            <a:schemeClr val="tx1"/>
          </a:solidFill>
          <a:latin typeface="+mj-lt"/>
          <a:ea typeface="+mj-ea"/>
          <a:cs typeface="+mj-cs"/>
        </a:defRPr>
      </a:lvl1pPr>
    </p:titleStyle>
    <p:bodyStyle>
      <a:lvl1pPr marL="308610" indent="-308610" algn="l" defTabSz="822960" rtl="0" eaLnBrk="1" latinLnBrk="0" hangingPunct="1">
        <a:spcBef>
          <a:spcPct val="20000"/>
        </a:spcBef>
        <a:buFont typeface="Arial" pitchFamily="34" charset="0"/>
        <a:buChar char="•"/>
        <a:defRPr sz="2880" kern="1200">
          <a:solidFill>
            <a:schemeClr val="tx1"/>
          </a:solidFill>
          <a:latin typeface="+mn-lt"/>
          <a:ea typeface="+mn-ea"/>
          <a:cs typeface="+mn-cs"/>
        </a:defRPr>
      </a:lvl1pPr>
      <a:lvl2pPr marL="668656" indent="-257176" algn="l" defTabSz="822960" rtl="0" eaLnBrk="1" latinLnBrk="0" hangingPunct="1">
        <a:spcBef>
          <a:spcPct val="20000"/>
        </a:spcBef>
        <a:buFont typeface="Arial" pitchFamily="34" charset="0"/>
        <a:buChar char="–"/>
        <a:defRPr sz="2520" kern="1200">
          <a:solidFill>
            <a:schemeClr val="tx1"/>
          </a:solidFill>
          <a:latin typeface="+mn-lt"/>
          <a:ea typeface="+mn-ea"/>
          <a:cs typeface="+mn-cs"/>
        </a:defRPr>
      </a:lvl2pPr>
      <a:lvl3pPr marL="1028700" indent="-205740" algn="l" defTabSz="822960" rtl="0" eaLnBrk="1" latinLnBrk="0" hangingPunct="1">
        <a:spcBef>
          <a:spcPct val="20000"/>
        </a:spcBef>
        <a:buFont typeface="Arial" pitchFamily="34" charset="0"/>
        <a:buChar char="•"/>
        <a:defRPr sz="2160" kern="1200">
          <a:solidFill>
            <a:schemeClr val="tx1"/>
          </a:solidFill>
          <a:latin typeface="+mn-lt"/>
          <a:ea typeface="+mn-ea"/>
          <a:cs typeface="+mn-cs"/>
        </a:defRPr>
      </a:lvl3pPr>
      <a:lvl4pPr marL="144018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185166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26314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7462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8610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9758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zh-CN"/>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80">
                <a:solidFill>
                  <a:schemeClr val="tx1">
                    <a:tint val="75000"/>
                  </a:schemeClr>
                </a:solidFill>
              </a:defRPr>
            </a:lvl1pPr>
          </a:lstStyle>
          <a:p>
            <a:pPr defTabSz="855878"/>
            <a:fld id="{789EBE2E-AD75-4F9E-A15F-6231605CFBA6}" type="datetimeFigureOut">
              <a:rPr lang="zh-CN" altLang="en-US" smtClean="0">
                <a:solidFill>
                  <a:prstClr val="black">
                    <a:tint val="75000"/>
                  </a:prstClr>
                </a:solidFill>
              </a:rPr>
              <a:pPr defTabSz="855878"/>
              <a:t>2015/7/11</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080">
                <a:solidFill>
                  <a:schemeClr val="tx1">
                    <a:tint val="75000"/>
                  </a:schemeClr>
                </a:solidFill>
              </a:defRPr>
            </a:lvl1pPr>
          </a:lstStyle>
          <a:p>
            <a:pPr defTabSz="855878"/>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080">
                <a:solidFill>
                  <a:schemeClr val="tx1">
                    <a:tint val="75000"/>
                  </a:schemeClr>
                </a:solidFill>
              </a:defRPr>
            </a:lvl1pPr>
          </a:lstStyle>
          <a:p>
            <a:pPr defTabSz="855878"/>
            <a:fld id="{A3E360B7-3ADA-4A41-ABDD-4D4C78146E81}" type="slidenum">
              <a:rPr lang="zh-CN" altLang="en-US" smtClean="0">
                <a:solidFill>
                  <a:prstClr val="black">
                    <a:tint val="75000"/>
                  </a:prstClr>
                </a:solidFill>
              </a:rPr>
              <a:pPr defTabSz="855878"/>
              <a:t>‹#›</a:t>
            </a:fld>
            <a:endParaRPr lang="zh-CN" altLang="en-US">
              <a:solidFill>
                <a:prstClr val="black">
                  <a:tint val="75000"/>
                </a:prstClr>
              </a:solidFill>
            </a:endParaRPr>
          </a:p>
        </p:txBody>
      </p:sp>
    </p:spTree>
    <p:extLst>
      <p:ext uri="{BB962C8B-B14F-4D97-AF65-F5344CB8AC3E}">
        <p14:creationId xmlns:p14="http://schemas.microsoft.com/office/powerpoint/2010/main" val="108098565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822960" rtl="0" eaLnBrk="1" latinLnBrk="0" hangingPunct="1">
        <a:lnSpc>
          <a:spcPct val="90000"/>
        </a:lnSpc>
        <a:spcBef>
          <a:spcPct val="0"/>
        </a:spcBef>
        <a:buNone/>
        <a:defRPr sz="3960" kern="1200">
          <a:solidFill>
            <a:schemeClr val="tx1"/>
          </a:solidFill>
          <a:latin typeface="+mj-lt"/>
          <a:ea typeface="+mj-ea"/>
          <a:cs typeface="+mj-cs"/>
        </a:defRPr>
      </a:lvl1pPr>
    </p:titleStyle>
    <p:body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80">
                <a:solidFill>
                  <a:schemeClr val="tx1">
                    <a:tint val="75000"/>
                  </a:schemeClr>
                </a:solidFill>
              </a:defRPr>
            </a:lvl1pPr>
          </a:lstStyle>
          <a:p>
            <a:pPr defTabSz="855878"/>
            <a:fld id="{789EBE2E-AD75-4F9E-A15F-6231605CFBA6}" type="datetimeFigureOut">
              <a:rPr lang="zh-CN" altLang="en-US" smtClean="0">
                <a:solidFill>
                  <a:prstClr val="black">
                    <a:tint val="75000"/>
                  </a:prstClr>
                </a:solidFill>
              </a:rPr>
              <a:pPr defTabSz="855878"/>
              <a:t>2015/7/11</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080">
                <a:solidFill>
                  <a:schemeClr val="tx1">
                    <a:tint val="75000"/>
                  </a:schemeClr>
                </a:solidFill>
              </a:defRPr>
            </a:lvl1pPr>
          </a:lstStyle>
          <a:p>
            <a:pPr defTabSz="855878"/>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080">
                <a:solidFill>
                  <a:schemeClr val="tx1">
                    <a:tint val="75000"/>
                  </a:schemeClr>
                </a:solidFill>
              </a:defRPr>
            </a:lvl1pPr>
          </a:lstStyle>
          <a:p>
            <a:pPr defTabSz="855878"/>
            <a:fld id="{A3E360B7-3ADA-4A41-ABDD-4D4C78146E81}" type="slidenum">
              <a:rPr lang="zh-CN" altLang="en-US" smtClean="0">
                <a:solidFill>
                  <a:prstClr val="black">
                    <a:tint val="75000"/>
                  </a:prstClr>
                </a:solidFill>
              </a:rPr>
              <a:pPr defTabSz="855878"/>
              <a:t>‹#›</a:t>
            </a:fld>
            <a:endParaRPr lang="zh-CN" altLang="en-US">
              <a:solidFill>
                <a:prstClr val="black">
                  <a:tint val="75000"/>
                </a:prstClr>
              </a:solidFill>
            </a:endParaRPr>
          </a:p>
        </p:txBody>
      </p:sp>
    </p:spTree>
    <p:extLst>
      <p:ext uri="{BB962C8B-B14F-4D97-AF65-F5344CB8AC3E}">
        <p14:creationId xmlns:p14="http://schemas.microsoft.com/office/powerpoint/2010/main" val="244841342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822960" rtl="0" eaLnBrk="1" latinLnBrk="0" hangingPunct="1">
        <a:lnSpc>
          <a:spcPct val="90000"/>
        </a:lnSpc>
        <a:spcBef>
          <a:spcPct val="0"/>
        </a:spcBef>
        <a:buNone/>
        <a:defRPr sz="3960" kern="1200">
          <a:solidFill>
            <a:schemeClr val="tx1"/>
          </a:solidFill>
          <a:latin typeface="+mj-lt"/>
          <a:ea typeface="+mj-ea"/>
          <a:cs typeface="+mj-cs"/>
        </a:defRPr>
      </a:lvl1pPr>
    </p:titleStyle>
    <p:body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80">
                <a:solidFill>
                  <a:schemeClr val="tx1">
                    <a:tint val="75000"/>
                  </a:schemeClr>
                </a:solidFill>
              </a:defRPr>
            </a:lvl1pPr>
          </a:lstStyle>
          <a:p>
            <a:pPr defTabSz="855878"/>
            <a:fld id="{789EBE2E-AD75-4F9E-A15F-6231605CFBA6}" type="datetimeFigureOut">
              <a:rPr lang="zh-CN" altLang="en-US" smtClean="0">
                <a:solidFill>
                  <a:prstClr val="black">
                    <a:tint val="75000"/>
                  </a:prstClr>
                </a:solidFill>
              </a:rPr>
              <a:pPr defTabSz="855878"/>
              <a:t>2015/7/11</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080">
                <a:solidFill>
                  <a:schemeClr val="tx1">
                    <a:tint val="75000"/>
                  </a:schemeClr>
                </a:solidFill>
              </a:defRPr>
            </a:lvl1pPr>
          </a:lstStyle>
          <a:p>
            <a:pPr defTabSz="855878"/>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080">
                <a:solidFill>
                  <a:schemeClr val="tx1">
                    <a:tint val="75000"/>
                  </a:schemeClr>
                </a:solidFill>
              </a:defRPr>
            </a:lvl1pPr>
          </a:lstStyle>
          <a:p>
            <a:pPr defTabSz="855878"/>
            <a:fld id="{A3E360B7-3ADA-4A41-ABDD-4D4C78146E81}" type="slidenum">
              <a:rPr lang="zh-CN" altLang="en-US" smtClean="0">
                <a:solidFill>
                  <a:prstClr val="black">
                    <a:tint val="75000"/>
                  </a:prstClr>
                </a:solidFill>
              </a:rPr>
              <a:pPr defTabSz="855878"/>
              <a:t>‹#›</a:t>
            </a:fld>
            <a:endParaRPr lang="zh-CN" altLang="en-US">
              <a:solidFill>
                <a:prstClr val="black">
                  <a:tint val="75000"/>
                </a:prstClr>
              </a:solidFill>
            </a:endParaRPr>
          </a:p>
        </p:txBody>
      </p:sp>
    </p:spTree>
    <p:extLst>
      <p:ext uri="{BB962C8B-B14F-4D97-AF65-F5344CB8AC3E}">
        <p14:creationId xmlns:p14="http://schemas.microsoft.com/office/powerpoint/2010/main" val="411311801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822960" rtl="0" eaLnBrk="1" latinLnBrk="0" hangingPunct="1">
        <a:lnSpc>
          <a:spcPct val="90000"/>
        </a:lnSpc>
        <a:spcBef>
          <a:spcPct val="0"/>
        </a:spcBef>
        <a:buNone/>
        <a:defRPr sz="3960" kern="1200">
          <a:solidFill>
            <a:schemeClr val="tx1"/>
          </a:solidFill>
          <a:latin typeface="+mj-lt"/>
          <a:ea typeface="+mj-ea"/>
          <a:cs typeface="+mj-cs"/>
        </a:defRPr>
      </a:lvl1pPr>
    </p:titleStyle>
    <p:body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80">
                <a:solidFill>
                  <a:schemeClr val="tx1">
                    <a:tint val="75000"/>
                  </a:schemeClr>
                </a:solidFill>
              </a:defRPr>
            </a:lvl1pPr>
          </a:lstStyle>
          <a:p>
            <a:pPr defTabSz="855878"/>
            <a:fld id="{789EBE2E-AD75-4F9E-A15F-6231605CFBA6}" type="datetimeFigureOut">
              <a:rPr lang="zh-CN" altLang="en-US" smtClean="0">
                <a:solidFill>
                  <a:prstClr val="black">
                    <a:tint val="75000"/>
                  </a:prstClr>
                </a:solidFill>
              </a:rPr>
              <a:pPr defTabSz="855878"/>
              <a:t>2015/7/11</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080">
                <a:solidFill>
                  <a:schemeClr val="tx1">
                    <a:tint val="75000"/>
                  </a:schemeClr>
                </a:solidFill>
              </a:defRPr>
            </a:lvl1pPr>
          </a:lstStyle>
          <a:p>
            <a:pPr defTabSz="855878"/>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080">
                <a:solidFill>
                  <a:schemeClr val="tx1">
                    <a:tint val="75000"/>
                  </a:schemeClr>
                </a:solidFill>
              </a:defRPr>
            </a:lvl1pPr>
          </a:lstStyle>
          <a:p>
            <a:pPr defTabSz="855878"/>
            <a:fld id="{A3E360B7-3ADA-4A41-ABDD-4D4C78146E81}" type="slidenum">
              <a:rPr lang="zh-CN" altLang="en-US" smtClean="0">
                <a:solidFill>
                  <a:prstClr val="black">
                    <a:tint val="75000"/>
                  </a:prstClr>
                </a:solidFill>
              </a:rPr>
              <a:pPr defTabSz="855878"/>
              <a:t>‹#›</a:t>
            </a:fld>
            <a:endParaRPr lang="zh-CN" altLang="en-US">
              <a:solidFill>
                <a:prstClr val="black">
                  <a:tint val="75000"/>
                </a:prstClr>
              </a:solidFill>
            </a:endParaRPr>
          </a:p>
        </p:txBody>
      </p:sp>
    </p:spTree>
    <p:extLst>
      <p:ext uri="{BB962C8B-B14F-4D97-AF65-F5344CB8AC3E}">
        <p14:creationId xmlns:p14="http://schemas.microsoft.com/office/powerpoint/2010/main" val="272481928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822960" rtl="0" eaLnBrk="1" latinLnBrk="0" hangingPunct="1">
        <a:lnSpc>
          <a:spcPct val="90000"/>
        </a:lnSpc>
        <a:spcBef>
          <a:spcPct val="0"/>
        </a:spcBef>
        <a:buNone/>
        <a:defRPr sz="3960" kern="1200">
          <a:solidFill>
            <a:schemeClr val="tx1"/>
          </a:solidFill>
          <a:latin typeface="+mj-lt"/>
          <a:ea typeface="+mj-ea"/>
          <a:cs typeface="+mj-cs"/>
        </a:defRPr>
      </a:lvl1pPr>
    </p:titleStyle>
    <p:body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80">
                <a:solidFill>
                  <a:schemeClr val="tx1">
                    <a:tint val="75000"/>
                  </a:schemeClr>
                </a:solidFill>
              </a:defRPr>
            </a:lvl1pPr>
          </a:lstStyle>
          <a:p>
            <a:pPr defTabSz="855878"/>
            <a:fld id="{789EBE2E-AD75-4F9E-A15F-6231605CFBA6}" type="datetimeFigureOut">
              <a:rPr lang="zh-CN" altLang="en-US" smtClean="0">
                <a:solidFill>
                  <a:prstClr val="black">
                    <a:tint val="75000"/>
                  </a:prstClr>
                </a:solidFill>
              </a:rPr>
              <a:pPr defTabSz="855878"/>
              <a:t>2015/7/11</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080">
                <a:solidFill>
                  <a:schemeClr val="tx1">
                    <a:tint val="75000"/>
                  </a:schemeClr>
                </a:solidFill>
              </a:defRPr>
            </a:lvl1pPr>
          </a:lstStyle>
          <a:p>
            <a:pPr defTabSz="855878"/>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080">
                <a:solidFill>
                  <a:schemeClr val="tx1">
                    <a:tint val="75000"/>
                  </a:schemeClr>
                </a:solidFill>
              </a:defRPr>
            </a:lvl1pPr>
          </a:lstStyle>
          <a:p>
            <a:pPr defTabSz="855878"/>
            <a:fld id="{A3E360B7-3ADA-4A41-ABDD-4D4C78146E81}" type="slidenum">
              <a:rPr lang="zh-CN" altLang="en-US" smtClean="0">
                <a:solidFill>
                  <a:prstClr val="black">
                    <a:tint val="75000"/>
                  </a:prstClr>
                </a:solidFill>
              </a:rPr>
              <a:pPr defTabSz="855878"/>
              <a:t>‹#›</a:t>
            </a:fld>
            <a:endParaRPr lang="zh-CN" altLang="en-US">
              <a:solidFill>
                <a:prstClr val="black">
                  <a:tint val="75000"/>
                </a:prstClr>
              </a:solidFill>
            </a:endParaRPr>
          </a:p>
        </p:txBody>
      </p:sp>
    </p:spTree>
    <p:extLst>
      <p:ext uri="{BB962C8B-B14F-4D97-AF65-F5344CB8AC3E}">
        <p14:creationId xmlns:p14="http://schemas.microsoft.com/office/powerpoint/2010/main" val="425338040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822960" rtl="0" eaLnBrk="1" latinLnBrk="0" hangingPunct="1">
        <a:lnSpc>
          <a:spcPct val="90000"/>
        </a:lnSpc>
        <a:spcBef>
          <a:spcPct val="0"/>
        </a:spcBef>
        <a:buNone/>
        <a:defRPr sz="3960" kern="1200">
          <a:solidFill>
            <a:schemeClr val="tx1"/>
          </a:solidFill>
          <a:latin typeface="+mj-lt"/>
          <a:ea typeface="+mj-ea"/>
          <a:cs typeface="+mj-cs"/>
        </a:defRPr>
      </a:lvl1pPr>
    </p:titleStyle>
    <p:body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7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Layout" Target="../slideLayouts/slideLayout73.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 Id="rId9" Type="http://schemas.openxmlformats.org/officeDocument/2006/relationships/image" Target="../media/image112.jpeg"/></Relationships>
</file>

<file path=ppt/slides/_rels/slide10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3.xml"/><Relationship Id="rId4" Type="http://schemas.openxmlformats.org/officeDocument/2006/relationships/image" Target="../media/image115.png"/></Relationships>
</file>

<file path=ppt/slides/_rels/slide10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7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3.xml"/></Relationships>
</file>

<file path=ppt/slides/_rels/slide10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3.xml"/></Relationships>
</file>

<file path=ppt/slides/_rels/slide11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3.xml"/></Relationships>
</file>

<file path=ppt/slides/_rels/slide11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1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3.xml"/></Relationships>
</file>

<file path=ppt/slides/_rels/slide11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73.xml"/><Relationship Id="rId4" Type="http://schemas.openxmlformats.org/officeDocument/2006/relationships/image" Target="../media/image13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3.xml"/></Relationships>
</file>

<file path=ppt/slides/_rels/slide12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3.xml"/><Relationship Id="rId4" Type="http://schemas.openxmlformats.org/officeDocument/2006/relationships/image" Target="../media/image137.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2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3.xml"/></Relationships>
</file>

<file path=ppt/slides/_rels/slide12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10.png"/><Relationship Id="rId1" Type="http://schemas.openxmlformats.org/officeDocument/2006/relationships/slideLayout" Target="../slideLayouts/slideLayout73.xml"/><Relationship Id="rId4" Type="http://schemas.openxmlformats.org/officeDocument/2006/relationships/image" Target="../media/image141.png"/></Relationships>
</file>

<file path=ppt/slides/_rels/slide12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7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2.xml"/><Relationship Id="rId1" Type="http://schemas.openxmlformats.org/officeDocument/2006/relationships/slideLayout" Target="../slideLayouts/slideLayout18.xml"/><Relationship Id="rId5" Type="http://schemas.openxmlformats.org/officeDocument/2006/relationships/image" Target="../media/image148.png"/><Relationship Id="rId4" Type="http://schemas.openxmlformats.org/officeDocument/2006/relationships/image" Target="../media/image147.png"/></Relationships>
</file>

<file path=ppt/slides/_rels/slide133.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18.xml"/><Relationship Id="rId4" Type="http://schemas.openxmlformats.org/officeDocument/2006/relationships/image" Target="../media/image154.png"/></Relationships>
</file>

<file path=ppt/slides/_rels/slide13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18.xml"/><Relationship Id="rId4" Type="http://schemas.openxmlformats.org/officeDocument/2006/relationships/image" Target="../media/image157.png"/></Relationships>
</file>

<file path=ppt/slides/_rels/slide13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8.xml"/></Relationships>
</file>

<file path=ppt/slides/_rels/slide14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18.xml"/><Relationship Id="rId4" Type="http://schemas.openxmlformats.org/officeDocument/2006/relationships/image" Target="../media/image163.png"/></Relationships>
</file>

<file path=ppt/slides/_rels/slide14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18.xml"/><Relationship Id="rId4" Type="http://schemas.openxmlformats.org/officeDocument/2006/relationships/image" Target="../media/image166.png"/></Relationships>
</file>

<file path=ppt/slides/_rels/slide14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18.xml"/></Relationships>
</file>

<file path=ppt/slides/_rels/slide14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18.xml"/></Relationships>
</file>

<file path=ppt/slides/_rels/slide14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18.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8.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18.xml"/></Relationships>
</file>

<file path=ppt/slides/_rels/slide149.xml.rels><?xml version="1.0" encoding="UTF-8" standalone="yes"?>
<Relationships xmlns="http://schemas.openxmlformats.org/package/2006/relationships"><Relationship Id="rId2" Type="http://schemas.openxmlformats.org/officeDocument/2006/relationships/image" Target="../media/image174.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18.xml"/></Relationships>
</file>

<file path=ppt/slides/_rels/slide153.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18.xml"/></Relationships>
</file>

<file path=ppt/slides/_rels/slide154.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18.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6.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18.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8.xml.rels><?xml version="1.0" encoding="UTF-8" standalone="yes"?>
<Relationships xmlns="http://schemas.openxmlformats.org/package/2006/relationships"><Relationship Id="rId2" Type="http://schemas.openxmlformats.org/officeDocument/2006/relationships/image" Target="../media/image180.jpg"/><Relationship Id="rId1" Type="http://schemas.openxmlformats.org/officeDocument/2006/relationships/slideLayout" Target="../slideLayouts/slideLayout18.xml"/></Relationships>
</file>

<file path=ppt/slides/_rels/slide159.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 Id="rId5" Type="http://schemas.openxmlformats.org/officeDocument/2006/relationships/image" Target="../media/image14.png"/><Relationship Id="rId4" Type="http://schemas.openxmlformats.org/officeDocument/2006/relationships/image" Target="../media/image13.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1.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18.xml"/></Relationships>
</file>

<file path=ppt/slides/_rels/slide16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18.xml"/></Relationships>
</file>

<file path=ppt/slides/_rels/slide163.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18.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8.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18.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0.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18.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173.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117.xml"/></Relationships>
</file>

<file path=ppt/slides/_rels/slide174.xml.rels><?xml version="1.0" encoding="UTF-8" standalone="yes"?>
<Relationships xmlns="http://schemas.openxmlformats.org/package/2006/relationships"><Relationship Id="rId3" Type="http://schemas.openxmlformats.org/officeDocument/2006/relationships/image" Target="../media/image191.jpg"/><Relationship Id="rId2" Type="http://schemas.openxmlformats.org/officeDocument/2006/relationships/image" Target="../media/image190.jpg"/><Relationship Id="rId1" Type="http://schemas.openxmlformats.org/officeDocument/2006/relationships/slideLayout" Target="../slideLayouts/slideLayout18.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8.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18.xml"/><Relationship Id="rId4" Type="http://schemas.openxmlformats.org/officeDocument/2006/relationships/image" Target="../media/image194.png"/></Relationships>
</file>

<file path=ppt/slides/_rels/slide179.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18.xml"/><Relationship Id="rId5" Type="http://schemas.openxmlformats.org/officeDocument/2006/relationships/image" Target="../media/image198.png"/><Relationship Id="rId4" Type="http://schemas.openxmlformats.org/officeDocument/2006/relationships/image" Target="../media/image197.png"/></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80.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18.xml"/></Relationships>
</file>

<file path=ppt/slides/_rels/slide181.xml.rels><?xml version="1.0" encoding="UTF-8" standalone="yes"?>
<Relationships xmlns="http://schemas.openxmlformats.org/package/2006/relationships"><Relationship Id="rId2" Type="http://schemas.openxmlformats.org/officeDocument/2006/relationships/image" Target="../media/image201.jpg"/><Relationship Id="rId1" Type="http://schemas.openxmlformats.org/officeDocument/2006/relationships/slideLayout" Target="../slideLayouts/slideLayout18.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3.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18.xml"/></Relationships>
</file>

<file path=ppt/slides/_rels/slide184.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128.xml"/></Relationships>
</file>

<file path=ppt/slides/_rels/slide185.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128.xml"/></Relationships>
</file>

<file path=ppt/slides/_rels/slide186.xml.rels><?xml version="1.0" encoding="UTF-8" standalone="yes"?>
<Relationships xmlns="http://schemas.openxmlformats.org/package/2006/relationships"><Relationship Id="rId2" Type="http://schemas.openxmlformats.org/officeDocument/2006/relationships/image" Target="../media/image205.jpg"/><Relationship Id="rId1" Type="http://schemas.openxmlformats.org/officeDocument/2006/relationships/slideLayout" Target="../slideLayouts/slideLayout128.xml"/></Relationships>
</file>

<file path=ppt/slides/_rels/slide187.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12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8.xml"/><Relationship Id="rId5" Type="http://schemas.openxmlformats.org/officeDocument/2006/relationships/image" Target="../media/image36.jpg"/><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8.xml"/><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8.xml"/><Relationship Id="rId5" Type="http://schemas.openxmlformats.org/officeDocument/2006/relationships/image" Target="../media/image47.png"/><Relationship Id="rId4" Type="http://schemas.openxmlformats.org/officeDocument/2006/relationships/image" Target="../media/image46.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18.xml"/><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8.xml"/><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8.xml"/><Relationship Id="rId5" Type="http://schemas.openxmlformats.org/officeDocument/2006/relationships/image" Target="../media/image50.pn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9.jp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7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7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8.xml"/><Relationship Id="rId5" Type="http://schemas.openxmlformats.org/officeDocument/2006/relationships/image" Target="../media/image85.png"/><Relationship Id="rId4" Type="http://schemas.openxmlformats.org/officeDocument/2006/relationships/image" Target="../media/image84.png"/></Relationships>
</file>

<file path=ppt/slides/_rels/slide7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5.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8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3.xml"/><Relationship Id="rId4" Type="http://schemas.openxmlformats.org/officeDocument/2006/relationships/image" Target="../media/image91.jpeg"/></Relationships>
</file>

<file path=ppt/slides/_rels/slide8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3.xml"/></Relationships>
</file>

<file path=ppt/slides/_rels/slide8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84.xml"/></Relationships>
</file>

<file path=ppt/slides/_rels/slide9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9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9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9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9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3.xml"/></Relationships>
</file>

<file path=ppt/slides/_rels/slide9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3.xml"/><Relationship Id="rId5" Type="http://schemas.openxmlformats.org/officeDocument/2006/relationships/image" Target="../media/image103.png"/><Relationship Id="rId4" Type="http://schemas.openxmlformats.org/officeDocument/2006/relationships/image" Target="../media/image10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094983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770116" y="2465466"/>
            <a:ext cx="1224783" cy="694004"/>
            <a:chOff x="6673348" y="3429000"/>
            <a:chExt cx="1465026" cy="830134"/>
          </a:xfrm>
        </p:grpSpPr>
        <p:sp>
          <p:nvSpPr>
            <p:cNvPr id="9" name="椭圆 8"/>
            <p:cNvSpPr/>
            <p:nvPr/>
          </p:nvSpPr>
          <p:spPr>
            <a:xfrm>
              <a:off x="6812783" y="3429000"/>
              <a:ext cx="640582" cy="64058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4" name="组合 13"/>
            <p:cNvGrpSpPr/>
            <p:nvPr/>
          </p:nvGrpSpPr>
          <p:grpSpPr>
            <a:xfrm rot="19195328">
              <a:off x="6673348" y="3806959"/>
              <a:ext cx="1465026" cy="452175"/>
              <a:chOff x="8634027" y="3819204"/>
              <a:chExt cx="1465026" cy="452175"/>
            </a:xfrm>
          </p:grpSpPr>
          <p:sp>
            <p:nvSpPr>
              <p:cNvPr id="11" name="矩形 10"/>
              <p:cNvSpPr/>
              <p:nvPr/>
            </p:nvSpPr>
            <p:spPr>
              <a:xfrm>
                <a:off x="8634027" y="3819204"/>
                <a:ext cx="1426864" cy="452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3" name="直接连接符 12"/>
              <p:cNvCxnSpPr/>
              <p:nvPr/>
            </p:nvCxnSpPr>
            <p:spPr>
              <a:xfrm>
                <a:off x="8672187" y="3851791"/>
                <a:ext cx="142686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p:nvSpPr>
          <p:spPr>
            <a:xfrm>
              <a:off x="6907739" y="3474770"/>
              <a:ext cx="393275" cy="478592"/>
            </a:xfrm>
            <a:prstGeom prst="rect">
              <a:avLst/>
            </a:prstGeom>
            <a:noFill/>
          </p:spPr>
          <p:txBody>
            <a:bodyPr wrap="square" rtlCol="0">
              <a:spAutoFit/>
            </a:bodyPr>
            <a:lstStyle/>
            <a:p>
              <a:r>
                <a:rPr lang="en-US" altLang="zh-CN" sz="2000" dirty="0" smtClean="0">
                  <a:solidFill>
                    <a:prstClr val="white"/>
                  </a:solidFill>
                </a:rPr>
                <a:t>2</a:t>
              </a:r>
              <a:endParaRPr lang="zh-CN" altLang="en-US" sz="2000" dirty="0">
                <a:solidFill>
                  <a:prstClr val="white"/>
                </a:solidFill>
              </a:endParaRPr>
            </a:p>
          </p:txBody>
        </p:sp>
      </p:grpSp>
      <p:sp>
        <p:nvSpPr>
          <p:cNvPr id="2" name="文本框 1"/>
          <p:cNvSpPr txBox="1"/>
          <p:nvPr/>
        </p:nvSpPr>
        <p:spPr>
          <a:xfrm>
            <a:off x="1268203" y="2844225"/>
            <a:ext cx="5659069" cy="584775"/>
          </a:xfrm>
          <a:prstGeom prst="rect">
            <a:avLst/>
          </a:prstGeom>
          <a:noFill/>
        </p:spPr>
        <p:txBody>
          <a:bodyPr wrap="square" rtlCol="0">
            <a:spAutoFit/>
          </a:bodyPr>
          <a:lstStyle/>
          <a:p>
            <a:r>
              <a:rPr lang="zh-CN" altLang="en-US" sz="3200" spc="300" dirty="0">
                <a:solidFill>
                  <a:srgbClr val="C00000"/>
                </a:solidFill>
              </a:rPr>
              <a:t>构成社群的五个要素</a:t>
            </a:r>
            <a:endParaRPr lang="zh-CN" altLang="en-US" sz="3200" spc="300" dirty="0" smtClean="0">
              <a:solidFill>
                <a:srgbClr val="C00000"/>
              </a:solidFill>
            </a:endParaRPr>
          </a:p>
        </p:txBody>
      </p:sp>
    </p:spTree>
    <p:extLst>
      <p:ext uri="{BB962C8B-B14F-4D97-AF65-F5344CB8AC3E}">
        <p14:creationId xmlns:p14="http://schemas.microsoft.com/office/powerpoint/2010/main" val="160501519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718468" y="1009953"/>
            <a:ext cx="8552071" cy="5201426"/>
            <a:chOff x="683927" y="5104342"/>
            <a:chExt cx="4572000" cy="2780720"/>
          </a:xfrm>
        </p:grpSpPr>
        <p:sp>
          <p:nvSpPr>
            <p:cNvPr id="13" name="文本框 12"/>
            <p:cNvSpPr txBox="1"/>
            <p:nvPr/>
          </p:nvSpPr>
          <p:spPr>
            <a:xfrm>
              <a:off x="2852663" y="5861225"/>
              <a:ext cx="2403264" cy="2023837"/>
            </a:xfrm>
            <a:prstGeom prst="rect">
              <a:avLst/>
            </a:prstGeom>
            <a:noFill/>
            <a:ln>
              <a:noFill/>
            </a:ln>
          </p:spPr>
          <p:txBody>
            <a:bodyPr wrap="square" rtlCol="0">
              <a:spAutoFit/>
            </a:bodyPr>
            <a:lstStyle/>
            <a:p>
              <a:pPr algn="just" eaLnBrk="0" fontAlgn="base" hangingPunct="0">
                <a:lnSpc>
                  <a:spcPct val="120000"/>
                </a:lnSpc>
                <a:spcAft>
                  <a:spcPct val="0"/>
                </a:spcAft>
              </a:pPr>
              <a:r>
                <a:rPr lang="zh-CN" altLang="en-US" sz="2000" dirty="0" smtClean="0">
                  <a:solidFill>
                    <a:prstClr val="black"/>
                  </a:solidFill>
                  <a:latin typeface="微软雅黑" panose="020B0503020204020204" pitchFamily="34" charset="-122"/>
                  <a:ea typeface="微软雅黑" panose="020B0503020204020204" pitchFamily="34" charset="-122"/>
                  <a:cs typeface="Arial" panose="020B0604020202020204" pitchFamily="34" charset="0"/>
                </a:rPr>
                <a:t>因为写书评的关系，黄海鹰老师主动让秋叶老师加他微信好友。</a:t>
              </a:r>
              <a:endParaRPr lang="en-US" altLang="zh-CN" sz="2000" dirty="0" smtClean="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a:p>
              <a:pPr algn="just" eaLnBrk="0" fontAlgn="base" hangingPunct="0">
                <a:lnSpc>
                  <a:spcPct val="120000"/>
                </a:lnSpc>
                <a:spcAft>
                  <a:spcPct val="0"/>
                </a:spcAft>
              </a:pPr>
              <a:endParaRPr lang="en-US" altLang="zh-CN" sz="20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a:p>
              <a:pPr algn="just" eaLnBrk="0" fontAlgn="base" hangingPunct="0">
                <a:lnSpc>
                  <a:spcPct val="120000"/>
                </a:lnSpc>
                <a:spcAft>
                  <a:spcPct val="0"/>
                </a:spcAft>
              </a:pPr>
              <a:r>
                <a:rPr lang="zh-CN" altLang="en-US" sz="2000" dirty="0" smtClean="0">
                  <a:solidFill>
                    <a:prstClr val="black"/>
                  </a:solidFill>
                  <a:latin typeface="微软雅黑" panose="020B0503020204020204" pitchFamily="34" charset="-122"/>
                  <a:ea typeface="微软雅黑" panose="020B0503020204020204" pitchFamily="34" charset="-122"/>
                  <a:cs typeface="Arial" panose="020B0604020202020204" pitchFamily="34" charset="0"/>
                </a:rPr>
                <a:t>大家可以看看秋叶老师是如何和黄老师沟通的。</a:t>
              </a:r>
              <a:endParaRPr lang="en-US" altLang="zh-CN" sz="2000" dirty="0" smtClean="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a:p>
              <a:pPr marL="252000" indent="-252000" algn="just" eaLnBrk="0" fontAlgn="base" hangingPunct="0">
                <a:lnSpc>
                  <a:spcPct val="120000"/>
                </a:lnSpc>
                <a:spcAft>
                  <a:spcPct val="0"/>
                </a:spcAft>
              </a:pPr>
              <a:r>
                <a:rPr lang="en-US" altLang="zh-CN" sz="2000" dirty="0" smtClean="0">
                  <a:solidFill>
                    <a:prstClr val="black"/>
                  </a:solidFill>
                  <a:latin typeface="微软雅黑" panose="020B0503020204020204" pitchFamily="34" charset="-122"/>
                  <a:ea typeface="微软雅黑" panose="020B0503020204020204" pitchFamily="34" charset="-122"/>
                  <a:cs typeface="Arial" panose="020B0604020202020204" pitchFamily="34" charset="0"/>
                </a:rPr>
                <a:t>1</a:t>
              </a:r>
              <a:r>
                <a:rPr lang="zh-CN" altLang="en-US" sz="2000" dirty="0" smtClean="0">
                  <a:solidFill>
                    <a:prstClr val="black"/>
                  </a:solidFill>
                  <a:latin typeface="微软雅黑" panose="020B0503020204020204" pitchFamily="34" charset="-122"/>
                  <a:ea typeface="微软雅黑" panose="020B0503020204020204" pitchFamily="34" charset="-122"/>
                  <a:cs typeface="Arial" panose="020B0604020202020204" pitchFamily="34" charset="0"/>
                </a:rPr>
                <a:t>、加了好友无事不打招呼，名人都忙，浪费他时间看微信都不妥；</a:t>
              </a:r>
              <a:endParaRPr lang="en-US" altLang="zh-CN" sz="2000" dirty="0" smtClean="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a:p>
              <a:pPr marL="252000" indent="-252000" algn="just" eaLnBrk="0" fontAlgn="base" hangingPunct="0">
                <a:lnSpc>
                  <a:spcPct val="120000"/>
                </a:lnSpc>
                <a:spcAft>
                  <a:spcPct val="0"/>
                </a:spcAft>
              </a:pPr>
              <a:r>
                <a:rPr lang="en-US" altLang="zh-CN" sz="2000" dirty="0" smtClean="0">
                  <a:solidFill>
                    <a:prstClr val="black"/>
                  </a:solidFill>
                  <a:latin typeface="微软雅黑" panose="020B0503020204020204" pitchFamily="34" charset="-122"/>
                  <a:ea typeface="微软雅黑" panose="020B0503020204020204" pitchFamily="34" charset="-122"/>
                  <a:cs typeface="Arial" panose="020B0604020202020204" pitchFamily="34" charset="0"/>
                </a:rPr>
                <a:t>2</a:t>
              </a:r>
              <a:r>
                <a:rPr lang="zh-CN" altLang="en-US" sz="2000" dirty="0" smtClean="0">
                  <a:solidFill>
                    <a:prstClr val="black"/>
                  </a:solidFill>
                  <a:latin typeface="微软雅黑" panose="020B0503020204020204" pitchFamily="34" charset="-122"/>
                  <a:ea typeface="微软雅黑" panose="020B0503020204020204" pitchFamily="34" charset="-122"/>
                  <a:cs typeface="Arial" panose="020B0604020202020204" pitchFamily="34" charset="0"/>
                </a:rPr>
                <a:t>、有事说事，没有废话，也不套近乎，用作品说话；</a:t>
              </a:r>
              <a:endParaRPr lang="en-US" altLang="zh-CN" sz="2000" dirty="0" smtClean="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a:p>
              <a:pPr marL="252000" indent="-252000" algn="just" eaLnBrk="0" fontAlgn="base" hangingPunct="0">
                <a:lnSpc>
                  <a:spcPct val="120000"/>
                </a:lnSpc>
                <a:spcAft>
                  <a:spcPct val="0"/>
                </a:spcAft>
              </a:pPr>
              <a:r>
                <a:rPr lang="en-US" altLang="zh-CN" sz="2000" dirty="0" smtClean="0">
                  <a:solidFill>
                    <a:prstClr val="black"/>
                  </a:solidFill>
                  <a:latin typeface="微软雅黑" panose="020B0503020204020204" pitchFamily="34" charset="-122"/>
                  <a:ea typeface="微软雅黑" panose="020B0503020204020204" pitchFamily="34" charset="-122"/>
                  <a:cs typeface="Arial" panose="020B0604020202020204" pitchFamily="34" charset="0"/>
                </a:rPr>
                <a:t>3</a:t>
              </a:r>
              <a:r>
                <a:rPr lang="zh-CN" altLang="en-US" sz="2000" dirty="0" smtClean="0">
                  <a:solidFill>
                    <a:prstClr val="black"/>
                  </a:solidFill>
                  <a:latin typeface="微软雅黑" panose="020B0503020204020204" pitchFamily="34" charset="-122"/>
                  <a:ea typeface="微软雅黑" panose="020B0503020204020204" pitchFamily="34" charset="-122"/>
                  <a:cs typeface="Arial" panose="020B0604020202020204" pitchFamily="34" charset="0"/>
                </a:rPr>
                <a:t>、主动替对方着想，不求回复。</a:t>
              </a:r>
              <a:endParaRPr lang="en-US" altLang="zh-CN" sz="2000" dirty="0" smtClean="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14" name="图片 13"/>
            <p:cNvPicPr>
              <a:picLocks noChangeAspect="1"/>
            </p:cNvPicPr>
            <p:nvPr/>
          </p:nvPicPr>
          <p:blipFill rotWithShape="1">
            <a:blip r:embed="rId2" cstate="print">
              <a:grayscl/>
              <a:extLst>
                <a:ext uri="{28A0092B-C50C-407E-A947-70E740481C1C}">
                  <a14:useLocalDpi xmlns:a14="http://schemas.microsoft.com/office/drawing/2010/main" val="0"/>
                </a:ext>
              </a:extLst>
            </a:blip>
            <a:srcRect t="4835" b="34244"/>
            <a:stretch/>
          </p:blipFill>
          <p:spPr>
            <a:xfrm>
              <a:off x="733348" y="5546299"/>
              <a:ext cx="1930638" cy="2338763"/>
            </a:xfrm>
            <a:prstGeom prst="rect">
              <a:avLst/>
            </a:prstGeom>
          </p:spPr>
        </p:pic>
        <p:sp>
          <p:nvSpPr>
            <p:cNvPr id="15" name="矩形 14"/>
            <p:cNvSpPr/>
            <p:nvPr/>
          </p:nvSpPr>
          <p:spPr>
            <a:xfrm>
              <a:off x="683927" y="5104342"/>
              <a:ext cx="1058538" cy="279717"/>
            </a:xfrm>
            <a:prstGeom prst="rect">
              <a:avLst/>
            </a:prstGeom>
          </p:spPr>
          <p:txBody>
            <a:bodyPr wrap="none">
              <a:spAutoFit/>
            </a:bodyPr>
            <a:lstStyle/>
            <a:p>
              <a:r>
                <a:rPr lang="zh-CN" altLang="en-US" sz="2800" b="1" kern="0" dirty="0" smtClean="0">
                  <a:solidFill>
                    <a:srgbClr val="C00000"/>
                  </a:solidFill>
                  <a:latin typeface="微软雅黑" panose="020B0503020204020204" pitchFamily="34" charset="-122"/>
                  <a:ea typeface="微软雅黑" panose="020B0503020204020204" pitchFamily="34" charset="-122"/>
                  <a:cs typeface="宋体" panose="02010600030101010101" pitchFamily="2" charset="-122"/>
                </a:rPr>
                <a:t>正确示范：</a:t>
              </a:r>
              <a:endParaRPr lang="en-US" altLang="zh-CN" sz="2800" b="1" kern="0" dirty="0">
                <a:solidFill>
                  <a:srgbClr val="C00000"/>
                </a:solidFill>
                <a:latin typeface="微软雅黑" panose="020B0503020204020204" pitchFamily="34" charset="-122"/>
                <a:ea typeface="微软雅黑" panose="020B0503020204020204" pitchFamily="34" charset="-122"/>
                <a:cs typeface="宋体" panose="02010600030101010101" pitchFamily="2" charset="-122"/>
              </a:endParaRPr>
            </a:p>
          </p:txBody>
        </p:sp>
        <p:cxnSp>
          <p:nvCxnSpPr>
            <p:cNvPr id="16" name="直接连接符 15"/>
            <p:cNvCxnSpPr/>
            <p:nvPr/>
          </p:nvCxnSpPr>
          <p:spPr>
            <a:xfrm>
              <a:off x="683927" y="5409787"/>
              <a:ext cx="4572000" cy="0"/>
            </a:xfrm>
            <a:prstGeom prst="line">
              <a:avLst/>
            </a:prstGeom>
            <a:ln w="9525">
              <a:solidFill>
                <a:srgbClr val="C00000"/>
              </a:solidFill>
              <a:prstDash val="solid"/>
              <a:tailEnd w="lg" len="lg"/>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9012167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770116" y="2465466"/>
            <a:ext cx="1224783" cy="694004"/>
            <a:chOff x="6673348" y="3429000"/>
            <a:chExt cx="1465026" cy="830134"/>
          </a:xfrm>
        </p:grpSpPr>
        <p:sp>
          <p:nvSpPr>
            <p:cNvPr id="9" name="椭圆 8"/>
            <p:cNvSpPr/>
            <p:nvPr/>
          </p:nvSpPr>
          <p:spPr>
            <a:xfrm>
              <a:off x="6812783" y="3429000"/>
              <a:ext cx="640582" cy="64058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4" name="组合 13"/>
            <p:cNvGrpSpPr/>
            <p:nvPr/>
          </p:nvGrpSpPr>
          <p:grpSpPr>
            <a:xfrm rot="19195328">
              <a:off x="6673348" y="3806959"/>
              <a:ext cx="1465026" cy="452175"/>
              <a:chOff x="8634027" y="3819204"/>
              <a:chExt cx="1465026" cy="452175"/>
            </a:xfrm>
          </p:grpSpPr>
          <p:sp>
            <p:nvSpPr>
              <p:cNvPr id="11" name="矩形 10"/>
              <p:cNvSpPr/>
              <p:nvPr/>
            </p:nvSpPr>
            <p:spPr>
              <a:xfrm>
                <a:off x="8634027" y="3819204"/>
                <a:ext cx="1426864" cy="452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3" name="直接连接符 12"/>
              <p:cNvCxnSpPr/>
              <p:nvPr/>
            </p:nvCxnSpPr>
            <p:spPr>
              <a:xfrm>
                <a:off x="8672187" y="3851791"/>
                <a:ext cx="142686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p:nvSpPr>
          <p:spPr>
            <a:xfrm>
              <a:off x="6907739" y="3474770"/>
              <a:ext cx="393275" cy="478592"/>
            </a:xfrm>
            <a:prstGeom prst="rect">
              <a:avLst/>
            </a:prstGeom>
            <a:noFill/>
          </p:spPr>
          <p:txBody>
            <a:bodyPr wrap="square" rtlCol="0">
              <a:spAutoFit/>
            </a:bodyPr>
            <a:lstStyle/>
            <a:p>
              <a:r>
                <a:rPr lang="en-US" altLang="zh-CN" sz="2000" dirty="0">
                  <a:solidFill>
                    <a:prstClr val="white"/>
                  </a:solidFill>
                </a:rPr>
                <a:t>3</a:t>
              </a:r>
              <a:endParaRPr lang="zh-CN" altLang="en-US" sz="2000" dirty="0">
                <a:solidFill>
                  <a:prstClr val="white"/>
                </a:solidFill>
              </a:endParaRPr>
            </a:p>
          </p:txBody>
        </p:sp>
      </p:grpSp>
      <p:sp>
        <p:nvSpPr>
          <p:cNvPr id="2" name="文本框 1"/>
          <p:cNvSpPr txBox="1"/>
          <p:nvPr/>
        </p:nvSpPr>
        <p:spPr>
          <a:xfrm>
            <a:off x="1268203" y="2844225"/>
            <a:ext cx="5987362" cy="584775"/>
          </a:xfrm>
          <a:prstGeom prst="rect">
            <a:avLst/>
          </a:prstGeom>
          <a:noFill/>
        </p:spPr>
        <p:txBody>
          <a:bodyPr wrap="square" rtlCol="0">
            <a:spAutoFit/>
          </a:bodyPr>
          <a:lstStyle/>
          <a:p>
            <a:r>
              <a:rPr lang="zh-CN" altLang="en-US" sz="3200" spc="300" dirty="0" smtClean="0">
                <a:solidFill>
                  <a:srgbClr val="C00000"/>
                </a:solidFill>
              </a:rPr>
              <a:t>产输出</a:t>
            </a:r>
          </a:p>
        </p:txBody>
      </p:sp>
    </p:spTree>
    <p:extLst>
      <p:ext uri="{BB962C8B-B14F-4D97-AF65-F5344CB8AC3E}">
        <p14:creationId xmlns:p14="http://schemas.microsoft.com/office/powerpoint/2010/main" val="90918204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1155746" y="602087"/>
            <a:ext cx="11270253" cy="5758998"/>
            <a:chOff x="300818" y="1120330"/>
            <a:chExt cx="6289546" cy="3213902"/>
          </a:xfrm>
        </p:grpSpPr>
        <p:pic>
          <p:nvPicPr>
            <p:cNvPr id="3" name="图片 2"/>
            <p:cNvPicPr>
              <a:picLocks noChangeAspect="1"/>
            </p:cNvPicPr>
            <p:nvPr/>
          </p:nvPicPr>
          <p:blipFill>
            <a:blip r:embed="rId2"/>
            <a:stretch>
              <a:fillRect/>
            </a:stretch>
          </p:blipFill>
          <p:spPr>
            <a:xfrm>
              <a:off x="1864944" y="1233352"/>
              <a:ext cx="448552" cy="539664"/>
            </a:xfrm>
            <a:prstGeom prst="rect">
              <a:avLst/>
            </a:prstGeom>
            <a:noFill/>
            <a:ln>
              <a:noFill/>
            </a:ln>
          </p:spPr>
        </p:pic>
        <p:pic>
          <p:nvPicPr>
            <p:cNvPr id="4" name="图片 3"/>
            <p:cNvPicPr>
              <a:picLocks noChangeAspect="1"/>
            </p:cNvPicPr>
            <p:nvPr/>
          </p:nvPicPr>
          <p:blipFill>
            <a:blip r:embed="rId3"/>
            <a:stretch>
              <a:fillRect/>
            </a:stretch>
          </p:blipFill>
          <p:spPr>
            <a:xfrm>
              <a:off x="300818" y="1120330"/>
              <a:ext cx="1065249" cy="1460422"/>
            </a:xfrm>
            <a:prstGeom prst="rect">
              <a:avLst/>
            </a:prstGeom>
            <a:noFill/>
            <a:ln>
              <a:noFill/>
            </a:ln>
          </p:spPr>
        </p:pic>
        <p:pic>
          <p:nvPicPr>
            <p:cNvPr id="5" name="图片 4"/>
            <p:cNvPicPr>
              <a:picLocks noChangeAspect="1"/>
            </p:cNvPicPr>
            <p:nvPr/>
          </p:nvPicPr>
          <p:blipFill>
            <a:blip r:embed="rId4"/>
            <a:stretch>
              <a:fillRect/>
            </a:stretch>
          </p:blipFill>
          <p:spPr>
            <a:xfrm>
              <a:off x="1850595" y="1813291"/>
              <a:ext cx="462901" cy="652615"/>
            </a:xfrm>
            <a:prstGeom prst="rect">
              <a:avLst/>
            </a:prstGeom>
            <a:noFill/>
            <a:ln>
              <a:noFill/>
            </a:ln>
          </p:spPr>
        </p:pic>
        <p:pic>
          <p:nvPicPr>
            <p:cNvPr id="6" name="图片 5"/>
            <p:cNvPicPr>
              <a:picLocks noChangeAspect="1"/>
            </p:cNvPicPr>
            <p:nvPr/>
          </p:nvPicPr>
          <p:blipFill>
            <a:blip r:embed="rId5"/>
            <a:stretch>
              <a:fillRect/>
            </a:stretch>
          </p:blipFill>
          <p:spPr>
            <a:xfrm>
              <a:off x="1381623" y="1815251"/>
              <a:ext cx="464460" cy="621662"/>
            </a:xfrm>
            <a:prstGeom prst="rect">
              <a:avLst/>
            </a:prstGeom>
            <a:noFill/>
            <a:ln>
              <a:noFill/>
            </a:ln>
          </p:spPr>
        </p:pic>
        <p:pic>
          <p:nvPicPr>
            <p:cNvPr id="7" name="图片 6"/>
            <p:cNvPicPr>
              <a:picLocks noChangeAspect="1"/>
            </p:cNvPicPr>
            <p:nvPr/>
          </p:nvPicPr>
          <p:blipFill>
            <a:blip r:embed="rId6"/>
            <a:stretch>
              <a:fillRect/>
            </a:stretch>
          </p:blipFill>
          <p:spPr>
            <a:xfrm>
              <a:off x="1388639" y="1213016"/>
              <a:ext cx="442117" cy="600273"/>
            </a:xfrm>
            <a:prstGeom prst="rect">
              <a:avLst/>
            </a:prstGeom>
            <a:noFill/>
            <a:ln>
              <a:noFill/>
            </a:ln>
          </p:spPr>
        </p:pic>
        <p:pic>
          <p:nvPicPr>
            <p:cNvPr id="8" name="图片 7"/>
            <p:cNvPicPr>
              <a:picLocks noChangeAspect="1"/>
            </p:cNvPicPr>
            <p:nvPr/>
          </p:nvPicPr>
          <p:blipFill rotWithShape="1">
            <a:blip r:embed="rId7"/>
            <a:srcRect l="49493"/>
            <a:stretch/>
          </p:blipFill>
          <p:spPr>
            <a:xfrm>
              <a:off x="3519242" y="1247096"/>
              <a:ext cx="1669111" cy="1218808"/>
            </a:xfrm>
            <a:prstGeom prst="rect">
              <a:avLst/>
            </a:prstGeom>
            <a:noFill/>
            <a:ln>
              <a:noFill/>
            </a:ln>
          </p:spPr>
        </p:pic>
        <p:sp>
          <p:nvSpPr>
            <p:cNvPr id="9" name="矩形 8"/>
            <p:cNvSpPr/>
            <p:nvPr/>
          </p:nvSpPr>
          <p:spPr>
            <a:xfrm>
              <a:off x="380993" y="2503307"/>
              <a:ext cx="1932503" cy="223288"/>
            </a:xfrm>
            <a:prstGeom prst="rect">
              <a:avLst/>
            </a:prstGeom>
          </p:spPr>
          <p:txBody>
            <a:bodyPr wrap="square">
              <a:spAutoFit/>
            </a:bodyPr>
            <a:lstStyle/>
            <a:p>
              <a:pPr algn="ctr"/>
              <a:r>
                <a:rPr lang="zh-CN" altLang="en-US" sz="2000" b="1" dirty="0" smtClean="0">
                  <a:solidFill>
                    <a:srgbClr val="C00000"/>
                  </a:solidFill>
                  <a:latin typeface="微软雅黑" panose="020B0503020204020204" pitchFamily="34" charset="-122"/>
                  <a:ea typeface="微软雅黑" panose="020B0503020204020204" pitchFamily="34" charset="-122"/>
                </a:rPr>
                <a:t>秋叶</a:t>
              </a:r>
              <a:r>
                <a:rPr lang="en-US" altLang="zh-CN" sz="2000" b="1" dirty="0" smtClean="0">
                  <a:solidFill>
                    <a:srgbClr val="C00000"/>
                  </a:solidFill>
                  <a:latin typeface="微软雅黑" panose="020B0503020204020204" pitchFamily="34" charset="-122"/>
                  <a:ea typeface="微软雅黑" panose="020B0503020204020204" pitchFamily="34" charset="-122"/>
                </a:rPr>
                <a:t>PPT</a:t>
              </a:r>
              <a:r>
                <a:rPr lang="zh-CN" altLang="en-US" sz="2000" b="1" dirty="0" smtClean="0">
                  <a:solidFill>
                    <a:srgbClr val="C00000"/>
                  </a:solidFill>
                  <a:latin typeface="微软雅黑" panose="020B0503020204020204" pitchFamily="34" charset="-122"/>
                  <a:ea typeface="微软雅黑" panose="020B0503020204020204" pitchFamily="34" charset="-122"/>
                </a:rPr>
                <a:t>电子书</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sp>
          <p:nvSpPr>
            <p:cNvPr id="10" name="矩形 9"/>
            <p:cNvSpPr/>
            <p:nvPr/>
          </p:nvSpPr>
          <p:spPr>
            <a:xfrm>
              <a:off x="3265722" y="2503307"/>
              <a:ext cx="2432594" cy="223288"/>
            </a:xfrm>
            <a:prstGeom prst="rect">
              <a:avLst/>
            </a:prstGeom>
          </p:spPr>
          <p:txBody>
            <a:bodyPr wrap="square">
              <a:spAutoFit/>
            </a:bodyPr>
            <a:lstStyle/>
            <a:p>
              <a:pPr algn="ctr"/>
              <a:r>
                <a:rPr lang="zh-CN" altLang="en-US" sz="2000" b="1" dirty="0" smtClean="0">
                  <a:solidFill>
                    <a:srgbClr val="C00000"/>
                  </a:solidFill>
                  <a:latin typeface="微软雅黑" panose="020B0503020204020204" pitchFamily="34" charset="-122"/>
                  <a:ea typeface="微软雅黑" panose="020B0503020204020204" pitchFamily="34" charset="-122"/>
                </a:rPr>
                <a:t>群体作品</a:t>
              </a:r>
              <a:endParaRPr lang="en-US" altLang="zh-CN" sz="2000" b="1" dirty="0" smtClean="0">
                <a:solidFill>
                  <a:srgbClr val="C00000"/>
                </a:solidFill>
                <a:latin typeface="微软雅黑" panose="020B0503020204020204" pitchFamily="34" charset="-122"/>
                <a:ea typeface="微软雅黑" panose="020B0503020204020204" pitchFamily="34" charset="-122"/>
              </a:endParaRPr>
            </a:p>
          </p:txBody>
        </p:sp>
        <p:pic>
          <p:nvPicPr>
            <p:cNvPr id="11" name="图片 10"/>
            <p:cNvPicPr>
              <a:picLocks noChangeAspect="1"/>
            </p:cNvPicPr>
            <p:nvPr/>
          </p:nvPicPr>
          <p:blipFill>
            <a:blip r:embed="rId8"/>
            <a:stretch>
              <a:fillRect/>
            </a:stretch>
          </p:blipFill>
          <p:spPr>
            <a:xfrm>
              <a:off x="380993" y="3073240"/>
              <a:ext cx="884376" cy="1260992"/>
            </a:xfrm>
            <a:prstGeom prst="rect">
              <a:avLst/>
            </a:prstGeom>
            <a:noFill/>
            <a:ln>
              <a:noFill/>
            </a:ln>
          </p:spPr>
        </p:pic>
        <p:sp>
          <p:nvSpPr>
            <p:cNvPr id="12" name="矩形 11"/>
            <p:cNvSpPr/>
            <p:nvPr/>
          </p:nvSpPr>
          <p:spPr>
            <a:xfrm>
              <a:off x="1309921" y="3941866"/>
              <a:ext cx="2209321" cy="377871"/>
            </a:xfrm>
            <a:prstGeom prst="rect">
              <a:avLst/>
            </a:prstGeom>
          </p:spPr>
          <p:txBody>
            <a:bodyPr wrap="square">
              <a:spAutoFit/>
            </a:bodyPr>
            <a:lstStyle/>
            <a:p>
              <a:r>
                <a:rPr lang="zh-CN" altLang="en-US" sz="2000" b="1" dirty="0" smtClean="0">
                  <a:solidFill>
                    <a:srgbClr val="C00000"/>
                  </a:solidFill>
                  <a:latin typeface="微软雅黑" panose="020B0503020204020204" pitchFamily="34" charset="-122"/>
                  <a:ea typeface="微软雅黑" panose="020B0503020204020204" pitchFamily="34" charset="-122"/>
                </a:rPr>
                <a:t>纸质书</a:t>
              </a:r>
              <a:endParaRPr lang="en-US" altLang="zh-CN" sz="2000" b="1" dirty="0" smtClean="0">
                <a:solidFill>
                  <a:srgbClr val="C00000"/>
                </a:solidFill>
                <a:latin typeface="微软雅黑" panose="020B0503020204020204" pitchFamily="34" charset="-122"/>
                <a:ea typeface="微软雅黑" panose="020B0503020204020204" pitchFamily="34" charset="-122"/>
              </a:endParaRPr>
            </a:p>
            <a:p>
              <a:r>
                <a:rPr lang="zh-CN" altLang="en-US" dirty="0" smtClean="0">
                  <a:solidFill>
                    <a:srgbClr val="C00000"/>
                  </a:solidFill>
                  <a:latin typeface="微软雅黑" panose="020B0503020204020204" pitchFamily="34" charset="-122"/>
                  <a:ea typeface="微软雅黑" panose="020B0503020204020204" pitchFamily="34" charset="-122"/>
                </a:rPr>
                <a:t>说服力、和秋叶一起学系列</a:t>
              </a:r>
              <a:endParaRPr lang="zh-CN" altLang="en-US" dirty="0">
                <a:solidFill>
                  <a:srgbClr val="C00000"/>
                </a:solidFill>
                <a:latin typeface="微软雅黑" panose="020B0503020204020204" pitchFamily="34" charset="-122"/>
                <a:ea typeface="微软雅黑" panose="020B0503020204020204" pitchFamily="34" charset="-122"/>
              </a:endParaRPr>
            </a:p>
          </p:txBody>
        </p:sp>
        <p:pic>
          <p:nvPicPr>
            <p:cNvPr id="13" name="图片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19049" y="3073240"/>
              <a:ext cx="1260992" cy="1260992"/>
            </a:xfrm>
            <a:prstGeom prst="rect">
              <a:avLst/>
            </a:prstGeom>
            <a:noFill/>
            <a:ln>
              <a:noFill/>
            </a:ln>
          </p:spPr>
        </p:pic>
        <p:sp>
          <p:nvSpPr>
            <p:cNvPr id="14" name="矩形 13"/>
            <p:cNvSpPr/>
            <p:nvPr/>
          </p:nvSpPr>
          <p:spPr>
            <a:xfrm>
              <a:off x="4668959" y="3938746"/>
              <a:ext cx="1921405" cy="377871"/>
            </a:xfrm>
            <a:prstGeom prst="rect">
              <a:avLst/>
            </a:prstGeom>
          </p:spPr>
          <p:txBody>
            <a:bodyPr wrap="square">
              <a:spAutoFit/>
            </a:bodyPr>
            <a:lstStyle/>
            <a:p>
              <a:r>
                <a:rPr lang="zh-CN" altLang="en-US" sz="2000" b="1" dirty="0" smtClean="0">
                  <a:solidFill>
                    <a:srgbClr val="C00000"/>
                  </a:solidFill>
                  <a:latin typeface="微软雅黑" panose="020B0503020204020204" pitchFamily="34" charset="-122"/>
                  <a:ea typeface="微软雅黑" panose="020B0503020204020204" pitchFamily="34" charset="-122"/>
                </a:rPr>
                <a:t>秋叶</a:t>
              </a:r>
              <a:r>
                <a:rPr lang="en-US" altLang="zh-CN" sz="2000" b="1" dirty="0" smtClean="0">
                  <a:solidFill>
                    <a:srgbClr val="C00000"/>
                  </a:solidFill>
                  <a:latin typeface="微软雅黑" panose="020B0503020204020204" pitchFamily="34" charset="-122"/>
                  <a:ea typeface="微软雅黑" panose="020B0503020204020204" pitchFamily="34" charset="-122"/>
                </a:rPr>
                <a:t>PPT</a:t>
              </a:r>
            </a:p>
            <a:p>
              <a:r>
                <a:rPr lang="zh-CN" altLang="en-US" dirty="0">
                  <a:solidFill>
                    <a:srgbClr val="C00000"/>
                  </a:solidFill>
                  <a:latin typeface="微软雅黑" panose="020B0503020204020204" pitchFamily="34" charset="-122"/>
                  <a:ea typeface="微软雅黑" panose="020B0503020204020204" pitchFamily="34" charset="-122"/>
                </a:rPr>
                <a:t>微</a:t>
              </a:r>
              <a:r>
                <a:rPr lang="zh-CN" altLang="en-US" dirty="0" smtClean="0">
                  <a:solidFill>
                    <a:srgbClr val="C00000"/>
                  </a:solidFill>
                  <a:latin typeface="微软雅黑" panose="020B0503020204020204" pitchFamily="34" charset="-122"/>
                  <a:ea typeface="微软雅黑" panose="020B0503020204020204" pitchFamily="34" charset="-122"/>
                </a:rPr>
                <a:t>信公众号运营、答疑</a:t>
              </a:r>
              <a:endParaRPr lang="en-US" altLang="zh-CN" dirty="0" smtClean="0">
                <a:solidFill>
                  <a:srgbClr val="C0000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253396683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1269212" y="802105"/>
            <a:ext cx="9621684" cy="5471695"/>
            <a:chOff x="723847" y="1342325"/>
            <a:chExt cx="4778249" cy="2717312"/>
          </a:xfrm>
        </p:grpSpPr>
        <p:pic>
          <p:nvPicPr>
            <p:cNvPr id="2" name="图片 1"/>
            <p:cNvPicPr>
              <a:picLocks noChangeAspect="1"/>
            </p:cNvPicPr>
            <p:nvPr/>
          </p:nvPicPr>
          <p:blipFill rotWithShape="1">
            <a:blip r:embed="rId2">
              <a:grayscl/>
            </a:blip>
            <a:srcRect b="36276"/>
            <a:stretch/>
          </p:blipFill>
          <p:spPr>
            <a:xfrm>
              <a:off x="723847" y="1971841"/>
              <a:ext cx="2173358" cy="1010306"/>
            </a:xfrm>
            <a:prstGeom prst="rect">
              <a:avLst/>
            </a:prstGeom>
            <a:ln>
              <a:solidFill>
                <a:schemeClr val="tx1">
                  <a:lumMod val="50000"/>
                  <a:lumOff val="50000"/>
                </a:schemeClr>
              </a:solidFill>
            </a:ln>
          </p:spPr>
        </p:pic>
        <p:pic>
          <p:nvPicPr>
            <p:cNvPr id="3" name="图片 2"/>
            <p:cNvPicPr>
              <a:picLocks noChangeAspect="1"/>
            </p:cNvPicPr>
            <p:nvPr/>
          </p:nvPicPr>
          <p:blipFill>
            <a:blip r:embed="rId3">
              <a:grayscl/>
            </a:blip>
            <a:stretch>
              <a:fillRect/>
            </a:stretch>
          </p:blipFill>
          <p:spPr>
            <a:xfrm>
              <a:off x="3002755" y="1971841"/>
              <a:ext cx="2499341" cy="2087796"/>
            </a:xfrm>
            <a:prstGeom prst="rect">
              <a:avLst/>
            </a:prstGeom>
            <a:ln>
              <a:solidFill>
                <a:schemeClr val="tx1">
                  <a:lumMod val="50000"/>
                  <a:lumOff val="50000"/>
                </a:schemeClr>
              </a:solidFill>
            </a:ln>
          </p:spPr>
        </p:pic>
        <p:sp>
          <p:nvSpPr>
            <p:cNvPr id="4" name="矩形 3"/>
            <p:cNvSpPr/>
            <p:nvPr/>
          </p:nvSpPr>
          <p:spPr>
            <a:xfrm>
              <a:off x="911900" y="1342325"/>
              <a:ext cx="1797252" cy="504391"/>
            </a:xfrm>
            <a:prstGeom prst="rect">
              <a:avLst/>
            </a:prstGeom>
          </p:spPr>
          <p:txBody>
            <a:bodyPr wrap="square">
              <a:spAutoFit/>
            </a:bodyPr>
            <a:lstStyle/>
            <a:p>
              <a:pPr algn="ctr"/>
              <a:r>
                <a:rPr lang="zh-CN" altLang="en-US" sz="2000" b="1" dirty="0" smtClean="0">
                  <a:solidFill>
                    <a:srgbClr val="C00000"/>
                  </a:solidFill>
                  <a:latin typeface="微软雅黑" panose="020B0503020204020204" pitchFamily="34" charset="-122"/>
                  <a:ea typeface="微软雅黑" panose="020B0503020204020204" pitchFamily="34" charset="-122"/>
                </a:rPr>
                <a:t>秋叶</a:t>
              </a:r>
              <a:r>
                <a:rPr lang="en-US" altLang="zh-CN" sz="2000" b="1" dirty="0" smtClean="0">
                  <a:solidFill>
                    <a:srgbClr val="C00000"/>
                  </a:solidFill>
                  <a:latin typeface="微软雅黑" panose="020B0503020204020204" pitchFamily="34" charset="-122"/>
                  <a:ea typeface="微软雅黑" panose="020B0503020204020204" pitchFamily="34" charset="-122"/>
                </a:rPr>
                <a:t>PPT</a:t>
              </a:r>
              <a:r>
                <a:rPr lang="zh-CN" altLang="en-US" sz="2000" b="1" dirty="0" smtClean="0">
                  <a:solidFill>
                    <a:srgbClr val="C00000"/>
                  </a:solidFill>
                  <a:latin typeface="微软雅黑" panose="020B0503020204020204" pitchFamily="34" charset="-122"/>
                  <a:ea typeface="微软雅黑" panose="020B0503020204020204" pitchFamily="34" charset="-122"/>
                </a:rPr>
                <a:t>学员原创</a:t>
              </a:r>
              <a:endParaRPr lang="en-US" altLang="zh-CN" sz="2000" b="1" dirty="0" smtClean="0">
                <a:solidFill>
                  <a:srgbClr val="C00000"/>
                </a:solidFill>
                <a:latin typeface="微软雅黑" panose="020B0503020204020204" pitchFamily="34" charset="-122"/>
                <a:ea typeface="微软雅黑" panose="020B0503020204020204" pitchFamily="34" charset="-122"/>
              </a:endParaRPr>
            </a:p>
            <a:p>
              <a:pPr algn="ctr"/>
              <a:r>
                <a:rPr lang="en-US" altLang="zh-CN" sz="2000" b="1" dirty="0" smtClean="0">
                  <a:solidFill>
                    <a:srgbClr val="C00000"/>
                  </a:solidFill>
                  <a:latin typeface="微软雅黑" panose="020B0503020204020204" pitchFamily="34" charset="-122"/>
                  <a:ea typeface="微软雅黑" panose="020B0503020204020204" pitchFamily="34" charset="-122"/>
                </a:rPr>
                <a:t>@</a:t>
              </a:r>
              <a:r>
                <a:rPr lang="zh-CN" altLang="en-US" sz="2000" b="1" dirty="0" smtClean="0">
                  <a:solidFill>
                    <a:srgbClr val="C00000"/>
                  </a:solidFill>
                  <a:latin typeface="微软雅黑" panose="020B0503020204020204" pitchFamily="34" charset="-122"/>
                  <a:ea typeface="微软雅黑" panose="020B0503020204020204" pitchFamily="34" charset="-122"/>
                </a:rPr>
                <a:t>读书笔记</a:t>
              </a:r>
              <a:r>
                <a:rPr lang="en-US" altLang="zh-CN" sz="2000" b="1" dirty="0" smtClean="0">
                  <a:solidFill>
                    <a:srgbClr val="C00000"/>
                  </a:solidFill>
                  <a:latin typeface="微软雅黑" panose="020B0503020204020204" pitchFamily="34" charset="-122"/>
                  <a:ea typeface="微软雅黑" panose="020B0503020204020204" pitchFamily="34" charset="-122"/>
                </a:rPr>
                <a:t>PPT </a:t>
              </a:r>
              <a:r>
                <a:rPr lang="zh-CN" altLang="en-US" sz="2000" b="1" dirty="0" smtClean="0">
                  <a:solidFill>
                    <a:srgbClr val="C00000"/>
                  </a:solidFill>
                  <a:latin typeface="微软雅黑" panose="020B0503020204020204" pitchFamily="34" charset="-122"/>
                  <a:ea typeface="微软雅黑" panose="020B0503020204020204" pitchFamily="34" charset="-122"/>
                </a:rPr>
                <a:t>微博</a:t>
              </a:r>
              <a:r>
                <a:rPr lang="en-US" altLang="zh-CN" sz="2000" b="1" dirty="0" smtClean="0">
                  <a:solidFill>
                    <a:srgbClr val="C00000"/>
                  </a:solidFill>
                  <a:latin typeface="微软雅黑" panose="020B0503020204020204" pitchFamily="34" charset="-122"/>
                  <a:ea typeface="微软雅黑" panose="020B0503020204020204" pitchFamily="34" charset="-122"/>
                </a:rPr>
                <a:t>4</a:t>
              </a:r>
              <a:r>
                <a:rPr lang="zh-CN" altLang="en-US" sz="2000" b="1" dirty="0" smtClean="0">
                  <a:solidFill>
                    <a:srgbClr val="C00000"/>
                  </a:solidFill>
                  <a:latin typeface="微软雅黑" panose="020B0503020204020204" pitchFamily="34" charset="-122"/>
                  <a:ea typeface="微软雅黑" panose="020B0503020204020204" pitchFamily="34" charset="-122"/>
                </a:rPr>
                <a:t>万粉、网盘</a:t>
              </a:r>
              <a:r>
                <a:rPr lang="en-US" altLang="zh-CN" sz="2000" b="1" dirty="0" smtClean="0">
                  <a:solidFill>
                    <a:srgbClr val="C00000"/>
                  </a:solidFill>
                  <a:latin typeface="微软雅黑" panose="020B0503020204020204" pitchFamily="34" charset="-122"/>
                  <a:ea typeface="微软雅黑" panose="020B0503020204020204" pitchFamily="34" charset="-122"/>
                </a:rPr>
                <a:t>23</a:t>
              </a:r>
              <a:r>
                <a:rPr lang="zh-CN" altLang="en-US" sz="2000" b="1" dirty="0" smtClean="0">
                  <a:solidFill>
                    <a:srgbClr val="C00000"/>
                  </a:solidFill>
                  <a:latin typeface="微软雅黑" panose="020B0503020204020204" pitchFamily="34" charset="-122"/>
                  <a:ea typeface="微软雅黑" panose="020B0503020204020204" pitchFamily="34" charset="-122"/>
                </a:rPr>
                <a:t>万粉</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sp>
          <p:nvSpPr>
            <p:cNvPr id="5" name="矩形 4"/>
            <p:cNvSpPr/>
            <p:nvPr/>
          </p:nvSpPr>
          <p:spPr>
            <a:xfrm>
              <a:off x="3564247" y="1342325"/>
              <a:ext cx="1498842" cy="504391"/>
            </a:xfrm>
            <a:prstGeom prst="rect">
              <a:avLst/>
            </a:prstGeom>
          </p:spPr>
          <p:txBody>
            <a:bodyPr wrap="square">
              <a:spAutoFit/>
            </a:bodyPr>
            <a:lstStyle/>
            <a:p>
              <a:pPr algn="ctr"/>
              <a:r>
                <a:rPr lang="zh-CN" altLang="en-US" sz="2000" b="1" dirty="0" smtClean="0">
                  <a:solidFill>
                    <a:srgbClr val="C00000"/>
                  </a:solidFill>
                  <a:latin typeface="微软雅黑" panose="020B0503020204020204" pitchFamily="34" charset="-122"/>
                  <a:ea typeface="微软雅黑" panose="020B0503020204020204" pitchFamily="34" charset="-122"/>
                </a:rPr>
                <a:t>秋叶</a:t>
              </a:r>
              <a:r>
                <a:rPr lang="en-US" altLang="zh-CN" sz="2000" b="1" dirty="0" smtClean="0">
                  <a:solidFill>
                    <a:srgbClr val="C00000"/>
                  </a:solidFill>
                  <a:latin typeface="微软雅黑" panose="020B0503020204020204" pitchFamily="34" charset="-122"/>
                  <a:ea typeface="微软雅黑" panose="020B0503020204020204" pitchFamily="34" charset="-122"/>
                </a:rPr>
                <a:t>PPT</a:t>
              </a:r>
              <a:r>
                <a:rPr lang="zh-CN" altLang="en-US" sz="2000" b="1" dirty="0" smtClean="0">
                  <a:solidFill>
                    <a:srgbClr val="C00000"/>
                  </a:solidFill>
                  <a:latin typeface="微软雅黑" panose="020B0503020204020204" pitchFamily="34" charset="-122"/>
                  <a:ea typeface="微软雅黑" panose="020B0503020204020204" pitchFamily="34" charset="-122"/>
                </a:rPr>
                <a:t>学员原创</a:t>
              </a:r>
              <a:endParaRPr lang="en-US" altLang="zh-CN" sz="2000" b="1" dirty="0" smtClean="0">
                <a:solidFill>
                  <a:srgbClr val="C00000"/>
                </a:solidFill>
                <a:latin typeface="微软雅黑" panose="020B0503020204020204" pitchFamily="34" charset="-122"/>
                <a:ea typeface="微软雅黑" panose="020B0503020204020204" pitchFamily="34" charset="-122"/>
              </a:endParaRPr>
            </a:p>
            <a:p>
              <a:pPr algn="ctr"/>
              <a:r>
                <a:rPr lang="zh-CN" altLang="en-US" sz="2000" b="1" dirty="0" smtClean="0">
                  <a:solidFill>
                    <a:srgbClr val="C00000"/>
                  </a:solidFill>
                  <a:latin typeface="微软雅黑" panose="020B0503020204020204" pitchFamily="34" charset="-122"/>
                  <a:ea typeface="微软雅黑" panose="020B0503020204020204" pitchFamily="34" charset="-122"/>
                </a:rPr>
                <a:t>学习心得分享</a:t>
              </a:r>
              <a:endParaRPr lang="en-US" altLang="zh-CN" sz="2000" b="1" dirty="0" smtClean="0">
                <a:solidFill>
                  <a:srgbClr val="C00000"/>
                </a:solidFill>
                <a:latin typeface="微软雅黑" panose="020B0503020204020204" pitchFamily="34" charset="-122"/>
                <a:ea typeface="微软雅黑" panose="020B0503020204020204" pitchFamily="34" charset="-122"/>
              </a:endParaRPr>
            </a:p>
            <a:p>
              <a:pPr algn="ctr"/>
              <a:r>
                <a:rPr lang="zh-CN" altLang="en-US" sz="2000" b="1" dirty="0" smtClean="0">
                  <a:solidFill>
                    <a:srgbClr val="C00000"/>
                  </a:solidFill>
                  <a:latin typeface="微软雅黑" panose="020B0503020204020204" pitchFamily="34" charset="-122"/>
                  <a:ea typeface="微软雅黑" panose="020B0503020204020204" pitchFamily="34" charset="-122"/>
                </a:rPr>
                <a:t>超</a:t>
              </a:r>
              <a:r>
                <a:rPr lang="en-US" altLang="zh-CN" sz="2000" b="1" dirty="0" smtClean="0">
                  <a:solidFill>
                    <a:srgbClr val="C00000"/>
                  </a:solidFill>
                  <a:latin typeface="微软雅黑" panose="020B0503020204020204" pitchFamily="34" charset="-122"/>
                  <a:ea typeface="微软雅黑" panose="020B0503020204020204" pitchFamily="34" charset="-122"/>
                </a:rPr>
                <a:t>64</a:t>
              </a:r>
              <a:r>
                <a:rPr lang="zh-CN" altLang="en-US" sz="2000" b="1" dirty="0" smtClean="0">
                  <a:solidFill>
                    <a:srgbClr val="C00000"/>
                  </a:solidFill>
                  <a:latin typeface="微软雅黑" panose="020B0503020204020204" pitchFamily="34" charset="-122"/>
                  <a:ea typeface="微软雅黑" panose="020B0503020204020204" pitchFamily="34" charset="-122"/>
                </a:rPr>
                <a:t>期</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rotWithShape="1">
            <a:blip r:embed="rId4">
              <a:grayscl/>
            </a:blip>
            <a:srcRect b="32678"/>
            <a:stretch/>
          </p:blipFill>
          <p:spPr>
            <a:xfrm>
              <a:off x="723847" y="3110935"/>
              <a:ext cx="2173357" cy="948702"/>
            </a:xfrm>
            <a:prstGeom prst="rect">
              <a:avLst/>
            </a:prstGeom>
            <a:ln>
              <a:solidFill>
                <a:schemeClr val="tx1">
                  <a:lumMod val="50000"/>
                  <a:lumOff val="50000"/>
                </a:schemeClr>
              </a:solidFill>
            </a:ln>
          </p:spPr>
        </p:pic>
      </p:grpSp>
    </p:spTree>
    <p:extLst>
      <p:ext uri="{BB962C8B-B14F-4D97-AF65-F5344CB8AC3E}">
        <p14:creationId xmlns:p14="http://schemas.microsoft.com/office/powerpoint/2010/main" val="131949888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90274" y="552729"/>
            <a:ext cx="3088080" cy="5856704"/>
          </a:xfrm>
          <a:prstGeom prst="rect">
            <a:avLst/>
          </a:prstGeom>
          <a:noFill/>
          <a:ln>
            <a:solidFill>
              <a:schemeClr val="bg1">
                <a:lumMod val="75000"/>
              </a:schemeClr>
            </a:solidFill>
          </a:ln>
        </p:spPr>
      </p:pic>
      <p:pic>
        <p:nvPicPr>
          <p:cNvPr id="3" name="图片 2"/>
          <p:cNvPicPr>
            <a:picLocks noChangeAspect="1"/>
          </p:cNvPicPr>
          <p:nvPr/>
        </p:nvPicPr>
        <p:blipFill>
          <a:blip r:embed="rId3"/>
          <a:stretch>
            <a:fillRect/>
          </a:stretch>
        </p:blipFill>
        <p:spPr>
          <a:xfrm>
            <a:off x="6176210" y="552729"/>
            <a:ext cx="3641934" cy="5825567"/>
          </a:xfrm>
          <a:prstGeom prst="rect">
            <a:avLst/>
          </a:prstGeom>
          <a:noFill/>
          <a:ln>
            <a:solidFill>
              <a:schemeClr val="bg1">
                <a:lumMod val="75000"/>
              </a:schemeClr>
            </a:solidFill>
          </a:ln>
        </p:spPr>
      </p:pic>
    </p:spTree>
    <p:extLst>
      <p:ext uri="{BB962C8B-B14F-4D97-AF65-F5344CB8AC3E}">
        <p14:creationId xmlns:p14="http://schemas.microsoft.com/office/powerpoint/2010/main" val="419119940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770116" y="2465466"/>
            <a:ext cx="1224783" cy="694004"/>
            <a:chOff x="6673348" y="3429000"/>
            <a:chExt cx="1465026" cy="830134"/>
          </a:xfrm>
        </p:grpSpPr>
        <p:sp>
          <p:nvSpPr>
            <p:cNvPr id="9" name="椭圆 8"/>
            <p:cNvSpPr/>
            <p:nvPr/>
          </p:nvSpPr>
          <p:spPr>
            <a:xfrm>
              <a:off x="6812783" y="3429000"/>
              <a:ext cx="640582" cy="64058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4" name="组合 13"/>
            <p:cNvGrpSpPr/>
            <p:nvPr/>
          </p:nvGrpSpPr>
          <p:grpSpPr>
            <a:xfrm rot="19195328">
              <a:off x="6673348" y="3806959"/>
              <a:ext cx="1465026" cy="452175"/>
              <a:chOff x="8634027" y="3819204"/>
              <a:chExt cx="1465026" cy="452175"/>
            </a:xfrm>
          </p:grpSpPr>
          <p:sp>
            <p:nvSpPr>
              <p:cNvPr id="11" name="矩形 10"/>
              <p:cNvSpPr/>
              <p:nvPr/>
            </p:nvSpPr>
            <p:spPr>
              <a:xfrm>
                <a:off x="8634027" y="3819204"/>
                <a:ext cx="1426864" cy="452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3" name="直接连接符 12"/>
              <p:cNvCxnSpPr/>
              <p:nvPr/>
            </p:nvCxnSpPr>
            <p:spPr>
              <a:xfrm>
                <a:off x="8672187" y="3851791"/>
                <a:ext cx="142686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p:nvSpPr>
          <p:spPr>
            <a:xfrm>
              <a:off x="6907739" y="3474770"/>
              <a:ext cx="393275" cy="478592"/>
            </a:xfrm>
            <a:prstGeom prst="rect">
              <a:avLst/>
            </a:prstGeom>
            <a:noFill/>
          </p:spPr>
          <p:txBody>
            <a:bodyPr wrap="square" rtlCol="0">
              <a:spAutoFit/>
            </a:bodyPr>
            <a:lstStyle/>
            <a:p>
              <a:r>
                <a:rPr lang="en-US" altLang="zh-CN" sz="2000" dirty="0" smtClean="0">
                  <a:solidFill>
                    <a:prstClr val="white"/>
                  </a:solidFill>
                </a:rPr>
                <a:t>4</a:t>
              </a:r>
              <a:endParaRPr lang="zh-CN" altLang="en-US" sz="2000" dirty="0">
                <a:solidFill>
                  <a:prstClr val="white"/>
                </a:solidFill>
              </a:endParaRPr>
            </a:p>
          </p:txBody>
        </p:sp>
      </p:grpSp>
      <p:sp>
        <p:nvSpPr>
          <p:cNvPr id="2" name="文本框 1"/>
          <p:cNvSpPr txBox="1"/>
          <p:nvPr/>
        </p:nvSpPr>
        <p:spPr>
          <a:xfrm>
            <a:off x="1268203" y="2844225"/>
            <a:ext cx="5987362" cy="584775"/>
          </a:xfrm>
          <a:prstGeom prst="rect">
            <a:avLst/>
          </a:prstGeom>
          <a:noFill/>
        </p:spPr>
        <p:txBody>
          <a:bodyPr wrap="square" rtlCol="0">
            <a:spAutoFit/>
          </a:bodyPr>
          <a:lstStyle/>
          <a:p>
            <a:r>
              <a:rPr lang="zh-CN" altLang="en-US" sz="3200" spc="300" dirty="0" smtClean="0">
                <a:solidFill>
                  <a:srgbClr val="C00000"/>
                </a:solidFill>
              </a:rPr>
              <a:t>巧运营</a:t>
            </a:r>
          </a:p>
        </p:txBody>
      </p:sp>
    </p:spTree>
    <p:extLst>
      <p:ext uri="{BB962C8B-B14F-4D97-AF65-F5344CB8AC3E}">
        <p14:creationId xmlns:p14="http://schemas.microsoft.com/office/powerpoint/2010/main" val="176924823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2401387" y="2781301"/>
            <a:ext cx="7389226" cy="2642142"/>
            <a:chOff x="1493156" y="2317750"/>
            <a:chExt cx="6157688" cy="2201785"/>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45462" y="2317750"/>
              <a:ext cx="2049355" cy="2049356"/>
            </a:xfrm>
            <a:prstGeom prst="rect">
              <a:avLst/>
            </a:prstGeom>
          </p:spPr>
        </p:pic>
        <p:sp>
          <p:nvSpPr>
            <p:cNvPr id="3" name="矩形 2"/>
            <p:cNvSpPr/>
            <p:nvPr/>
          </p:nvSpPr>
          <p:spPr>
            <a:xfrm>
              <a:off x="1493156" y="2327599"/>
              <a:ext cx="1830668" cy="446276"/>
            </a:xfrm>
            <a:prstGeom prst="rect">
              <a:avLst/>
            </a:prstGeom>
            <a:noFill/>
            <a:ln w="12700">
              <a:solidFill>
                <a:srgbClr val="C00000"/>
              </a:solidFill>
            </a:ln>
          </p:spPr>
          <p:txBody>
            <a:bodyPr wrap="square" rtlCol="0" anchor="ctr">
              <a:spAutoFit/>
            </a:bodyPr>
            <a:lstStyle/>
            <a:p>
              <a:pPr algn="ctr" defTabSz="855878">
                <a:buClr>
                  <a:srgbClr val="FF0000"/>
                </a:buClr>
              </a:pPr>
              <a:r>
                <a:rPr lang="zh-CN" altLang="en-US" sz="2880" b="1" dirty="0">
                  <a:solidFill>
                    <a:prstClr val="white">
                      <a:lumMod val="50000"/>
                    </a:prstClr>
                  </a:solidFill>
                  <a:latin typeface="微软雅黑" pitchFamily="34" charset="-122"/>
                  <a:ea typeface="微软雅黑" pitchFamily="34" charset="-122"/>
                </a:rPr>
                <a:t>仪式感</a:t>
              </a:r>
            </a:p>
          </p:txBody>
        </p:sp>
        <p:sp>
          <p:nvSpPr>
            <p:cNvPr id="4" name="矩形 3"/>
            <p:cNvSpPr/>
            <p:nvPr/>
          </p:nvSpPr>
          <p:spPr>
            <a:xfrm>
              <a:off x="5820176" y="2327599"/>
              <a:ext cx="1830668" cy="446276"/>
            </a:xfrm>
            <a:prstGeom prst="rect">
              <a:avLst/>
            </a:prstGeom>
            <a:noFill/>
            <a:ln w="12700">
              <a:solidFill>
                <a:srgbClr val="C00000"/>
              </a:solidFill>
            </a:ln>
          </p:spPr>
          <p:txBody>
            <a:bodyPr wrap="square" rtlCol="0" anchor="ctr">
              <a:spAutoFit/>
            </a:bodyPr>
            <a:lstStyle/>
            <a:p>
              <a:pPr algn="ctr" defTabSz="855878">
                <a:buClr>
                  <a:srgbClr val="FF0000"/>
                </a:buClr>
              </a:pPr>
              <a:r>
                <a:rPr lang="zh-CN" altLang="en-US" sz="2880" b="1" dirty="0">
                  <a:solidFill>
                    <a:prstClr val="white">
                      <a:lumMod val="50000"/>
                    </a:prstClr>
                  </a:solidFill>
                  <a:latin typeface="微软雅黑" pitchFamily="34" charset="-122"/>
                  <a:ea typeface="微软雅黑" pitchFamily="34" charset="-122"/>
                </a:rPr>
                <a:t>参与感</a:t>
              </a:r>
            </a:p>
          </p:txBody>
        </p:sp>
        <p:sp>
          <p:nvSpPr>
            <p:cNvPr id="5" name="矩形 4"/>
            <p:cNvSpPr/>
            <p:nvPr/>
          </p:nvSpPr>
          <p:spPr>
            <a:xfrm>
              <a:off x="1493156" y="4073256"/>
              <a:ext cx="1830668" cy="446276"/>
            </a:xfrm>
            <a:prstGeom prst="rect">
              <a:avLst/>
            </a:prstGeom>
            <a:noFill/>
            <a:ln w="12700">
              <a:solidFill>
                <a:srgbClr val="C00000"/>
              </a:solidFill>
            </a:ln>
          </p:spPr>
          <p:txBody>
            <a:bodyPr wrap="square" rtlCol="0" anchor="ctr">
              <a:spAutoFit/>
            </a:bodyPr>
            <a:lstStyle/>
            <a:p>
              <a:pPr algn="ctr" defTabSz="855878">
                <a:buClr>
                  <a:srgbClr val="FF0000"/>
                </a:buClr>
              </a:pPr>
              <a:r>
                <a:rPr lang="zh-CN" altLang="en-US" sz="2880" b="1" dirty="0">
                  <a:solidFill>
                    <a:prstClr val="white">
                      <a:lumMod val="50000"/>
                    </a:prstClr>
                  </a:solidFill>
                  <a:latin typeface="微软雅黑" pitchFamily="34" charset="-122"/>
                  <a:ea typeface="微软雅黑" pitchFamily="34" charset="-122"/>
                </a:rPr>
                <a:t>组织感</a:t>
              </a:r>
            </a:p>
          </p:txBody>
        </p:sp>
        <p:sp>
          <p:nvSpPr>
            <p:cNvPr id="6" name="矩形 5"/>
            <p:cNvSpPr/>
            <p:nvPr/>
          </p:nvSpPr>
          <p:spPr>
            <a:xfrm>
              <a:off x="5820176" y="4073259"/>
              <a:ext cx="1830668" cy="446276"/>
            </a:xfrm>
            <a:prstGeom prst="rect">
              <a:avLst/>
            </a:prstGeom>
            <a:noFill/>
            <a:ln w="12700">
              <a:solidFill>
                <a:srgbClr val="C00000"/>
              </a:solidFill>
            </a:ln>
          </p:spPr>
          <p:txBody>
            <a:bodyPr wrap="square" rtlCol="0" anchor="ctr">
              <a:spAutoFit/>
            </a:bodyPr>
            <a:lstStyle/>
            <a:p>
              <a:pPr algn="ctr" defTabSz="855878">
                <a:buClr>
                  <a:srgbClr val="FF0000"/>
                </a:buClr>
              </a:pPr>
              <a:r>
                <a:rPr lang="zh-CN" altLang="en-US" sz="2880" b="1" dirty="0">
                  <a:solidFill>
                    <a:prstClr val="white">
                      <a:lumMod val="50000"/>
                    </a:prstClr>
                  </a:solidFill>
                  <a:latin typeface="微软雅黑" pitchFamily="34" charset="-122"/>
                  <a:ea typeface="微软雅黑" pitchFamily="34" charset="-122"/>
                </a:rPr>
                <a:t>归属感</a:t>
              </a:r>
            </a:p>
          </p:txBody>
        </p:sp>
      </p:grpSp>
      <p:sp>
        <p:nvSpPr>
          <p:cNvPr id="8" name="文本框 7"/>
          <p:cNvSpPr txBox="1"/>
          <p:nvPr/>
        </p:nvSpPr>
        <p:spPr>
          <a:xfrm>
            <a:off x="1301117" y="570157"/>
            <a:ext cx="9504043" cy="461665"/>
          </a:xfrm>
          <a:prstGeom prst="rect">
            <a:avLst/>
          </a:prstGeom>
          <a:noFill/>
        </p:spPr>
        <p:txBody>
          <a:bodyPr wrap="square" rtlCol="0">
            <a:spAutoFit/>
          </a:bodyPr>
          <a:lstStyle/>
          <a:p>
            <a:pPr algn="ctr" defTabSz="855878"/>
            <a:r>
              <a:rPr lang="zh-CN" altLang="en-US"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用运营激活社群的活力</a:t>
            </a:r>
          </a:p>
        </p:txBody>
      </p:sp>
      <p:cxnSp>
        <p:nvCxnSpPr>
          <p:cNvPr id="9" name="直接连接符 8"/>
          <p:cNvCxnSpPr/>
          <p:nvPr/>
        </p:nvCxnSpPr>
        <p:spPr>
          <a:xfrm>
            <a:off x="3003894" y="1181731"/>
            <a:ext cx="5814060" cy="0"/>
          </a:xfrm>
          <a:prstGeom prst="line">
            <a:avLst/>
          </a:prstGeom>
          <a:ln w="76200" cmpd="thickThi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987553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339360" y="2358974"/>
            <a:ext cx="9513279" cy="3525360"/>
          </a:xfrm>
          <a:prstGeom prst="rect">
            <a:avLst/>
          </a:prstGeom>
          <a:ln>
            <a:solidFill>
              <a:schemeClr val="bg1">
                <a:lumMod val="65000"/>
              </a:schemeClr>
            </a:solidFill>
          </a:ln>
        </p:spPr>
      </p:pic>
      <p:sp>
        <p:nvSpPr>
          <p:cNvPr id="3" name="文本框 2"/>
          <p:cNvSpPr txBox="1"/>
          <p:nvPr/>
        </p:nvSpPr>
        <p:spPr>
          <a:xfrm>
            <a:off x="1301117" y="570157"/>
            <a:ext cx="9504043" cy="461665"/>
          </a:xfrm>
          <a:prstGeom prst="rect">
            <a:avLst/>
          </a:prstGeom>
          <a:noFill/>
        </p:spPr>
        <p:txBody>
          <a:bodyPr wrap="square" rtlCol="0">
            <a:spAutoFit/>
          </a:bodyPr>
          <a:lstStyle/>
          <a:p>
            <a:pPr algn="ctr" defTabSz="855878"/>
            <a:r>
              <a:rPr lang="zh-CN" altLang="en-US" sz="2400" b="1" dirty="0">
                <a:solidFill>
                  <a:prstClr val="white">
                    <a:lumMod val="50000"/>
                  </a:prstClr>
                </a:solidFill>
                <a:latin typeface="微软雅黑" panose="020B0503020204020204" pitchFamily="34" charset="-122"/>
                <a:cs typeface="Arial Unicode MS" panose="020B0604020202020204" pitchFamily="34" charset="-122"/>
              </a:rPr>
              <a:t>入群通告</a:t>
            </a:r>
          </a:p>
        </p:txBody>
      </p:sp>
      <p:cxnSp>
        <p:nvCxnSpPr>
          <p:cNvPr id="4" name="直接连接符 3"/>
          <p:cNvCxnSpPr/>
          <p:nvPr/>
        </p:nvCxnSpPr>
        <p:spPr>
          <a:xfrm>
            <a:off x="3003894" y="1181731"/>
            <a:ext cx="5814060" cy="0"/>
          </a:xfrm>
          <a:prstGeom prst="line">
            <a:avLst/>
          </a:prstGeom>
          <a:ln w="76200" cmpd="thickThi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06732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301117" y="570157"/>
            <a:ext cx="9504043" cy="461665"/>
          </a:xfrm>
          <a:prstGeom prst="rect">
            <a:avLst/>
          </a:prstGeom>
          <a:noFill/>
        </p:spPr>
        <p:txBody>
          <a:bodyPr wrap="square" rtlCol="0">
            <a:spAutoFit/>
          </a:bodyPr>
          <a:lstStyle/>
          <a:p>
            <a:pPr algn="ctr" defTabSz="855878"/>
            <a:r>
              <a:rPr lang="zh-CN" altLang="en-US" sz="2400" b="1" dirty="0">
                <a:solidFill>
                  <a:prstClr val="white">
                    <a:lumMod val="50000"/>
                  </a:prstClr>
                </a:solidFill>
                <a:latin typeface="微软雅黑" panose="020B0503020204020204" pitchFamily="34" charset="-122"/>
                <a:cs typeface="Arial Unicode MS" panose="020B0604020202020204" pitchFamily="34" charset="-122"/>
              </a:rPr>
              <a:t>视觉统一</a:t>
            </a:r>
          </a:p>
        </p:txBody>
      </p:sp>
      <p:cxnSp>
        <p:nvCxnSpPr>
          <p:cNvPr id="4" name="直接连接符 3"/>
          <p:cNvCxnSpPr/>
          <p:nvPr/>
        </p:nvCxnSpPr>
        <p:spPr>
          <a:xfrm>
            <a:off x="3003894" y="1181731"/>
            <a:ext cx="5814060" cy="0"/>
          </a:xfrm>
          <a:prstGeom prst="line">
            <a:avLst/>
          </a:prstGeom>
          <a:ln w="76200" cmpd="thickThi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rotWithShape="1">
          <a:blip r:embed="rId2"/>
          <a:srcRect t="685" b="58246"/>
          <a:stretch/>
        </p:blipFill>
        <p:spPr>
          <a:xfrm>
            <a:off x="6541522" y="2113009"/>
            <a:ext cx="4050046" cy="3446378"/>
          </a:xfrm>
          <a:prstGeom prst="rect">
            <a:avLst/>
          </a:prstGeom>
          <a:noFill/>
          <a:ln>
            <a:noFill/>
          </a:ln>
        </p:spPr>
      </p:pic>
      <p:pic>
        <p:nvPicPr>
          <p:cNvPr id="6" name="图片 5"/>
          <p:cNvPicPr>
            <a:picLocks noChangeAspect="1"/>
          </p:cNvPicPr>
          <p:nvPr/>
        </p:nvPicPr>
        <p:blipFill rotWithShape="1">
          <a:blip r:embed="rId3"/>
          <a:srcRect t="6975"/>
          <a:stretch/>
        </p:blipFill>
        <p:spPr>
          <a:xfrm>
            <a:off x="1042131" y="2113009"/>
            <a:ext cx="5011007" cy="3446378"/>
          </a:xfrm>
          <a:prstGeom prst="rect">
            <a:avLst/>
          </a:prstGeom>
          <a:noFill/>
          <a:ln>
            <a:noFill/>
          </a:ln>
        </p:spPr>
      </p:pic>
    </p:spTree>
    <p:extLst>
      <p:ext uri="{BB962C8B-B14F-4D97-AF65-F5344CB8AC3E}">
        <p14:creationId xmlns:p14="http://schemas.microsoft.com/office/powerpoint/2010/main" val="193809959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363937" y="1592263"/>
            <a:ext cx="3636298" cy="4260516"/>
          </a:xfrm>
          <a:prstGeom prst="rect">
            <a:avLst/>
          </a:prstGeom>
          <a:noFill/>
          <a:ln>
            <a:noFill/>
          </a:ln>
        </p:spPr>
      </p:pic>
      <p:pic>
        <p:nvPicPr>
          <p:cNvPr id="3" name="图片 2"/>
          <p:cNvPicPr>
            <a:picLocks noChangeAspect="1"/>
          </p:cNvPicPr>
          <p:nvPr/>
        </p:nvPicPr>
        <p:blipFill>
          <a:blip r:embed="rId3"/>
          <a:stretch>
            <a:fillRect/>
          </a:stretch>
        </p:blipFill>
        <p:spPr>
          <a:xfrm>
            <a:off x="5491745" y="1592263"/>
            <a:ext cx="4946765" cy="4260516"/>
          </a:xfrm>
          <a:prstGeom prst="rect">
            <a:avLst/>
          </a:prstGeom>
          <a:noFill/>
          <a:ln>
            <a:noFill/>
          </a:ln>
        </p:spPr>
      </p:pic>
      <p:sp>
        <p:nvSpPr>
          <p:cNvPr id="4" name="文本框 3"/>
          <p:cNvSpPr txBox="1"/>
          <p:nvPr/>
        </p:nvSpPr>
        <p:spPr>
          <a:xfrm>
            <a:off x="1301117" y="570157"/>
            <a:ext cx="9504043" cy="461665"/>
          </a:xfrm>
          <a:prstGeom prst="rect">
            <a:avLst/>
          </a:prstGeom>
          <a:noFill/>
        </p:spPr>
        <p:txBody>
          <a:bodyPr wrap="square" rtlCol="0">
            <a:spAutoFit/>
          </a:bodyPr>
          <a:lstStyle/>
          <a:p>
            <a:pPr algn="ctr" defTabSz="855878"/>
            <a:r>
              <a:rPr lang="zh-CN" altLang="en-US" sz="2400" b="1" dirty="0">
                <a:solidFill>
                  <a:prstClr val="white">
                    <a:lumMod val="50000"/>
                  </a:prstClr>
                </a:solidFill>
                <a:latin typeface="微软雅黑" panose="020B0503020204020204" pitchFamily="34" charset="-122"/>
                <a:cs typeface="Arial Unicode MS" panose="020B0604020202020204" pitchFamily="34" charset="-122"/>
              </a:rPr>
              <a:t>除了群视觉化统一，群设置莫忽视！</a:t>
            </a:r>
          </a:p>
        </p:txBody>
      </p:sp>
      <p:cxnSp>
        <p:nvCxnSpPr>
          <p:cNvPr id="5" name="直接连接符 4"/>
          <p:cNvCxnSpPr/>
          <p:nvPr/>
        </p:nvCxnSpPr>
        <p:spPr>
          <a:xfrm>
            <a:off x="3003894" y="1181731"/>
            <a:ext cx="5814060" cy="0"/>
          </a:xfrm>
          <a:prstGeom prst="line">
            <a:avLst/>
          </a:prstGeom>
          <a:ln w="76200" cmpd="thickThi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6489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301116" y="786998"/>
            <a:ext cx="1645920" cy="978729"/>
          </a:xfrm>
          <a:prstGeom prst="rect">
            <a:avLst/>
          </a:prstGeom>
          <a:noFill/>
        </p:spPr>
        <p:txBody>
          <a:bodyPr wrap="square" rtlCol="0">
            <a:spAutoFit/>
          </a:bodyPr>
          <a:lstStyle/>
          <a:p>
            <a:pPr algn="ctr" defTabSz="855878">
              <a:lnSpc>
                <a:spcPct val="150000"/>
              </a:lnSpc>
            </a:pPr>
            <a:r>
              <a:rPr lang="zh-CN" altLang="en-US" sz="3840" b="1" dirty="0">
                <a:solidFill>
                  <a:srgbClr val="C00000"/>
                </a:solidFill>
                <a:latin typeface="微软雅黑" panose="020B0503020204020204" pitchFamily="34" charset="-122"/>
                <a:ea typeface="微软雅黑" panose="020B0503020204020204" pitchFamily="34" charset="-122"/>
              </a:rPr>
              <a:t>同好</a:t>
            </a:r>
          </a:p>
        </p:txBody>
      </p:sp>
      <p:cxnSp>
        <p:nvCxnSpPr>
          <p:cNvPr id="3" name="直接连接符 2"/>
          <p:cNvCxnSpPr/>
          <p:nvPr/>
        </p:nvCxnSpPr>
        <p:spPr>
          <a:xfrm flipH="1">
            <a:off x="2947036" y="898756"/>
            <a:ext cx="0" cy="1196340"/>
          </a:xfrm>
          <a:prstGeom prst="line">
            <a:avLst/>
          </a:prstGeom>
          <a:ln w="76200" cmpd="thickThi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3003793" y="1496979"/>
            <a:ext cx="2743200" cy="646331"/>
          </a:xfrm>
          <a:prstGeom prst="rect">
            <a:avLst/>
          </a:prstGeom>
          <a:noFill/>
        </p:spPr>
        <p:txBody>
          <a:bodyPr wrap="square" rtlCol="0">
            <a:spAutoFit/>
          </a:bodyPr>
          <a:lstStyle/>
          <a:p>
            <a:pPr algn="ctr" defTabSz="855878">
              <a:lnSpc>
                <a:spcPct val="150000"/>
              </a:lnSpc>
            </a:pPr>
            <a:r>
              <a:rPr lang="zh-CN" altLang="en-US" sz="2400" dirty="0">
                <a:solidFill>
                  <a:prstClr val="white">
                    <a:lumMod val="50000"/>
                  </a:prstClr>
                </a:solidFill>
                <a:latin typeface="微软雅黑" panose="020B0503020204020204" pitchFamily="34" charset="-122"/>
                <a:ea typeface="微软雅黑" panose="020B0503020204020204" pitchFamily="34" charset="-122"/>
              </a:rPr>
              <a:t>决定了社群的成立</a:t>
            </a:r>
          </a:p>
        </p:txBody>
      </p:sp>
      <p:sp>
        <p:nvSpPr>
          <p:cNvPr id="5" name="文本框 4"/>
          <p:cNvSpPr txBox="1"/>
          <p:nvPr/>
        </p:nvSpPr>
        <p:spPr>
          <a:xfrm>
            <a:off x="1438276" y="1495547"/>
            <a:ext cx="1371600" cy="646331"/>
          </a:xfrm>
          <a:prstGeom prst="rect">
            <a:avLst/>
          </a:prstGeom>
          <a:noFill/>
        </p:spPr>
        <p:txBody>
          <a:bodyPr wrap="square" rtlCol="0">
            <a:spAutoFit/>
          </a:bodyPr>
          <a:lstStyle/>
          <a:p>
            <a:pPr algn="ctr" defTabSz="855878">
              <a:lnSpc>
                <a:spcPct val="150000"/>
              </a:lnSpc>
            </a:pPr>
            <a:r>
              <a:rPr lang="en-US" altLang="zh-CN" sz="2400" dirty="0">
                <a:solidFill>
                  <a:prstClr val="white">
                    <a:lumMod val="65000"/>
                  </a:prstClr>
                </a:solidFill>
                <a:latin typeface="微软雅黑" panose="020B0503020204020204" pitchFamily="34" charset="-122"/>
                <a:ea typeface="微软雅黑" panose="020B0503020204020204" pitchFamily="34" charset="-122"/>
              </a:rPr>
              <a:t>Interest </a:t>
            </a:r>
            <a:endParaRPr lang="zh-CN" altLang="en-US" sz="2400" dirty="0">
              <a:solidFill>
                <a:prstClr val="white">
                  <a:lumMod val="65000"/>
                </a:prstClr>
              </a:solidFill>
              <a:latin typeface="微软雅黑" panose="020B0503020204020204" pitchFamily="34" charset="-122"/>
              <a:ea typeface="微软雅黑" panose="020B0503020204020204" pitchFamily="34" charset="-122"/>
            </a:endParaRPr>
          </a:p>
        </p:txBody>
      </p:sp>
      <p:grpSp>
        <p:nvGrpSpPr>
          <p:cNvPr id="17" name="组合 16"/>
          <p:cNvGrpSpPr/>
          <p:nvPr/>
        </p:nvGrpSpPr>
        <p:grpSpPr>
          <a:xfrm>
            <a:off x="6261793" y="2697055"/>
            <a:ext cx="3317310" cy="2765342"/>
            <a:chOff x="1833563" y="2336371"/>
            <a:chExt cx="2408206" cy="2007504"/>
          </a:xfrm>
        </p:grpSpPr>
        <p:sp>
          <p:nvSpPr>
            <p:cNvPr id="11" name="任意多边形 10"/>
            <p:cNvSpPr/>
            <p:nvPr/>
          </p:nvSpPr>
          <p:spPr>
            <a:xfrm rot="4948234">
              <a:off x="3908177" y="2550683"/>
              <a:ext cx="166704" cy="500480"/>
            </a:xfrm>
            <a:custGeom>
              <a:avLst/>
              <a:gdLst>
                <a:gd name="connsiteX0" fmla="*/ 804041 w 930166"/>
                <a:gd name="connsiteY0" fmla="*/ 0 h 2885090"/>
                <a:gd name="connsiteX1" fmla="*/ 0 w 930166"/>
                <a:gd name="connsiteY1" fmla="*/ 1213945 h 2885090"/>
                <a:gd name="connsiteX2" fmla="*/ 677917 w 930166"/>
                <a:gd name="connsiteY2" fmla="*/ 1497724 h 2885090"/>
                <a:gd name="connsiteX3" fmla="*/ 110359 w 930166"/>
                <a:gd name="connsiteY3" fmla="*/ 2885090 h 2885090"/>
                <a:gd name="connsiteX4" fmla="*/ 930166 w 930166"/>
                <a:gd name="connsiteY4" fmla="*/ 1560786 h 2885090"/>
                <a:gd name="connsiteX5" fmla="*/ 378372 w 930166"/>
                <a:gd name="connsiteY5" fmla="*/ 1166648 h 2885090"/>
                <a:gd name="connsiteX6" fmla="*/ 804041 w 930166"/>
                <a:gd name="connsiteY6" fmla="*/ 0 h 2885090"/>
                <a:gd name="connsiteX0" fmla="*/ 804041 w 930166"/>
                <a:gd name="connsiteY0" fmla="*/ 0 h 2885090"/>
                <a:gd name="connsiteX1" fmla="*/ 0 w 930166"/>
                <a:gd name="connsiteY1" fmla="*/ 1213945 h 2885090"/>
                <a:gd name="connsiteX2" fmla="*/ 708739 w 930166"/>
                <a:gd name="connsiteY2" fmla="*/ 1600465 h 2885090"/>
                <a:gd name="connsiteX3" fmla="*/ 110359 w 930166"/>
                <a:gd name="connsiteY3" fmla="*/ 2885090 h 2885090"/>
                <a:gd name="connsiteX4" fmla="*/ 930166 w 930166"/>
                <a:gd name="connsiteY4" fmla="*/ 1560786 h 2885090"/>
                <a:gd name="connsiteX5" fmla="*/ 378372 w 930166"/>
                <a:gd name="connsiteY5" fmla="*/ 1166648 h 2885090"/>
                <a:gd name="connsiteX6" fmla="*/ 804041 w 930166"/>
                <a:gd name="connsiteY6" fmla="*/ 0 h 2885090"/>
                <a:gd name="connsiteX0" fmla="*/ 804041 w 930166"/>
                <a:gd name="connsiteY0" fmla="*/ 0 h 2885090"/>
                <a:gd name="connsiteX1" fmla="*/ 0 w 930166"/>
                <a:gd name="connsiteY1" fmla="*/ 1213945 h 2885090"/>
                <a:gd name="connsiteX2" fmla="*/ 780658 w 930166"/>
                <a:gd name="connsiteY2" fmla="*/ 1559368 h 2885090"/>
                <a:gd name="connsiteX3" fmla="*/ 110359 w 930166"/>
                <a:gd name="connsiteY3" fmla="*/ 2885090 h 2885090"/>
                <a:gd name="connsiteX4" fmla="*/ 930166 w 930166"/>
                <a:gd name="connsiteY4" fmla="*/ 1560786 h 2885090"/>
                <a:gd name="connsiteX5" fmla="*/ 378372 w 930166"/>
                <a:gd name="connsiteY5" fmla="*/ 1166648 h 2885090"/>
                <a:gd name="connsiteX6" fmla="*/ 804041 w 930166"/>
                <a:gd name="connsiteY6" fmla="*/ 0 h 2885090"/>
                <a:gd name="connsiteX0" fmla="*/ 834864 w 960989"/>
                <a:gd name="connsiteY0" fmla="*/ 0 h 2885090"/>
                <a:gd name="connsiteX1" fmla="*/ 0 w 960989"/>
                <a:gd name="connsiteY1" fmla="*/ 1234493 h 2885090"/>
                <a:gd name="connsiteX2" fmla="*/ 811481 w 960989"/>
                <a:gd name="connsiteY2" fmla="*/ 1559368 h 2885090"/>
                <a:gd name="connsiteX3" fmla="*/ 141182 w 960989"/>
                <a:gd name="connsiteY3" fmla="*/ 2885090 h 2885090"/>
                <a:gd name="connsiteX4" fmla="*/ 960989 w 960989"/>
                <a:gd name="connsiteY4" fmla="*/ 1560786 h 2885090"/>
                <a:gd name="connsiteX5" fmla="*/ 409195 w 960989"/>
                <a:gd name="connsiteY5" fmla="*/ 1166648 h 2885090"/>
                <a:gd name="connsiteX6" fmla="*/ 834864 w 960989"/>
                <a:gd name="connsiteY6" fmla="*/ 0 h 2885090"/>
                <a:gd name="connsiteX0" fmla="*/ 834864 w 960989"/>
                <a:gd name="connsiteY0" fmla="*/ 0 h 2885090"/>
                <a:gd name="connsiteX1" fmla="*/ 0 w 960989"/>
                <a:gd name="connsiteY1" fmla="*/ 1234493 h 2885090"/>
                <a:gd name="connsiteX2" fmla="*/ 720232 w 960989"/>
                <a:gd name="connsiteY2" fmla="*/ 1544407 h 2885090"/>
                <a:gd name="connsiteX3" fmla="*/ 141182 w 960989"/>
                <a:gd name="connsiteY3" fmla="*/ 2885090 h 2885090"/>
                <a:gd name="connsiteX4" fmla="*/ 960989 w 960989"/>
                <a:gd name="connsiteY4" fmla="*/ 1560786 h 2885090"/>
                <a:gd name="connsiteX5" fmla="*/ 409195 w 960989"/>
                <a:gd name="connsiteY5" fmla="*/ 1166648 h 2885090"/>
                <a:gd name="connsiteX6" fmla="*/ 834864 w 960989"/>
                <a:gd name="connsiteY6" fmla="*/ 0 h 2885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0989" h="2885090">
                  <a:moveTo>
                    <a:pt x="834864" y="0"/>
                  </a:moveTo>
                  <a:lnTo>
                    <a:pt x="0" y="1234493"/>
                  </a:lnTo>
                  <a:lnTo>
                    <a:pt x="720232" y="1544407"/>
                  </a:lnTo>
                  <a:lnTo>
                    <a:pt x="141182" y="2885090"/>
                  </a:lnTo>
                  <a:lnTo>
                    <a:pt x="960989" y="1560786"/>
                  </a:lnTo>
                  <a:lnTo>
                    <a:pt x="409195" y="1166648"/>
                  </a:lnTo>
                  <a:lnTo>
                    <a:pt x="834864" y="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3563" y="2336371"/>
              <a:ext cx="2129825" cy="2007504"/>
            </a:xfrm>
            <a:prstGeom prst="rect">
              <a:avLst/>
            </a:prstGeom>
          </p:spPr>
        </p:pic>
        <p:sp>
          <p:nvSpPr>
            <p:cNvPr id="16" name="任意多边形 15"/>
            <p:cNvSpPr/>
            <p:nvPr/>
          </p:nvSpPr>
          <p:spPr>
            <a:xfrm rot="4948234">
              <a:off x="3908177" y="3640922"/>
              <a:ext cx="166704" cy="500480"/>
            </a:xfrm>
            <a:custGeom>
              <a:avLst/>
              <a:gdLst>
                <a:gd name="connsiteX0" fmla="*/ 804041 w 930166"/>
                <a:gd name="connsiteY0" fmla="*/ 0 h 2885090"/>
                <a:gd name="connsiteX1" fmla="*/ 0 w 930166"/>
                <a:gd name="connsiteY1" fmla="*/ 1213945 h 2885090"/>
                <a:gd name="connsiteX2" fmla="*/ 677917 w 930166"/>
                <a:gd name="connsiteY2" fmla="*/ 1497724 h 2885090"/>
                <a:gd name="connsiteX3" fmla="*/ 110359 w 930166"/>
                <a:gd name="connsiteY3" fmla="*/ 2885090 h 2885090"/>
                <a:gd name="connsiteX4" fmla="*/ 930166 w 930166"/>
                <a:gd name="connsiteY4" fmla="*/ 1560786 h 2885090"/>
                <a:gd name="connsiteX5" fmla="*/ 378372 w 930166"/>
                <a:gd name="connsiteY5" fmla="*/ 1166648 h 2885090"/>
                <a:gd name="connsiteX6" fmla="*/ 804041 w 930166"/>
                <a:gd name="connsiteY6" fmla="*/ 0 h 2885090"/>
                <a:gd name="connsiteX0" fmla="*/ 804041 w 930166"/>
                <a:gd name="connsiteY0" fmla="*/ 0 h 2885090"/>
                <a:gd name="connsiteX1" fmla="*/ 0 w 930166"/>
                <a:gd name="connsiteY1" fmla="*/ 1213945 h 2885090"/>
                <a:gd name="connsiteX2" fmla="*/ 708739 w 930166"/>
                <a:gd name="connsiteY2" fmla="*/ 1600465 h 2885090"/>
                <a:gd name="connsiteX3" fmla="*/ 110359 w 930166"/>
                <a:gd name="connsiteY3" fmla="*/ 2885090 h 2885090"/>
                <a:gd name="connsiteX4" fmla="*/ 930166 w 930166"/>
                <a:gd name="connsiteY4" fmla="*/ 1560786 h 2885090"/>
                <a:gd name="connsiteX5" fmla="*/ 378372 w 930166"/>
                <a:gd name="connsiteY5" fmla="*/ 1166648 h 2885090"/>
                <a:gd name="connsiteX6" fmla="*/ 804041 w 930166"/>
                <a:gd name="connsiteY6" fmla="*/ 0 h 2885090"/>
                <a:gd name="connsiteX0" fmla="*/ 804041 w 930166"/>
                <a:gd name="connsiteY0" fmla="*/ 0 h 2885090"/>
                <a:gd name="connsiteX1" fmla="*/ 0 w 930166"/>
                <a:gd name="connsiteY1" fmla="*/ 1213945 h 2885090"/>
                <a:gd name="connsiteX2" fmla="*/ 780658 w 930166"/>
                <a:gd name="connsiteY2" fmla="*/ 1559368 h 2885090"/>
                <a:gd name="connsiteX3" fmla="*/ 110359 w 930166"/>
                <a:gd name="connsiteY3" fmla="*/ 2885090 h 2885090"/>
                <a:gd name="connsiteX4" fmla="*/ 930166 w 930166"/>
                <a:gd name="connsiteY4" fmla="*/ 1560786 h 2885090"/>
                <a:gd name="connsiteX5" fmla="*/ 378372 w 930166"/>
                <a:gd name="connsiteY5" fmla="*/ 1166648 h 2885090"/>
                <a:gd name="connsiteX6" fmla="*/ 804041 w 930166"/>
                <a:gd name="connsiteY6" fmla="*/ 0 h 2885090"/>
                <a:gd name="connsiteX0" fmla="*/ 834864 w 960989"/>
                <a:gd name="connsiteY0" fmla="*/ 0 h 2885090"/>
                <a:gd name="connsiteX1" fmla="*/ 0 w 960989"/>
                <a:gd name="connsiteY1" fmla="*/ 1234493 h 2885090"/>
                <a:gd name="connsiteX2" fmla="*/ 811481 w 960989"/>
                <a:gd name="connsiteY2" fmla="*/ 1559368 h 2885090"/>
                <a:gd name="connsiteX3" fmla="*/ 141182 w 960989"/>
                <a:gd name="connsiteY3" fmla="*/ 2885090 h 2885090"/>
                <a:gd name="connsiteX4" fmla="*/ 960989 w 960989"/>
                <a:gd name="connsiteY4" fmla="*/ 1560786 h 2885090"/>
                <a:gd name="connsiteX5" fmla="*/ 409195 w 960989"/>
                <a:gd name="connsiteY5" fmla="*/ 1166648 h 2885090"/>
                <a:gd name="connsiteX6" fmla="*/ 834864 w 960989"/>
                <a:gd name="connsiteY6" fmla="*/ 0 h 2885090"/>
                <a:gd name="connsiteX0" fmla="*/ 834864 w 960989"/>
                <a:gd name="connsiteY0" fmla="*/ 0 h 2885090"/>
                <a:gd name="connsiteX1" fmla="*/ 0 w 960989"/>
                <a:gd name="connsiteY1" fmla="*/ 1234493 h 2885090"/>
                <a:gd name="connsiteX2" fmla="*/ 720232 w 960989"/>
                <a:gd name="connsiteY2" fmla="*/ 1544407 h 2885090"/>
                <a:gd name="connsiteX3" fmla="*/ 141182 w 960989"/>
                <a:gd name="connsiteY3" fmla="*/ 2885090 h 2885090"/>
                <a:gd name="connsiteX4" fmla="*/ 960989 w 960989"/>
                <a:gd name="connsiteY4" fmla="*/ 1560786 h 2885090"/>
                <a:gd name="connsiteX5" fmla="*/ 409195 w 960989"/>
                <a:gd name="connsiteY5" fmla="*/ 1166648 h 2885090"/>
                <a:gd name="connsiteX6" fmla="*/ 834864 w 960989"/>
                <a:gd name="connsiteY6" fmla="*/ 0 h 2885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0989" h="2885090">
                  <a:moveTo>
                    <a:pt x="834864" y="0"/>
                  </a:moveTo>
                  <a:lnTo>
                    <a:pt x="0" y="1234493"/>
                  </a:lnTo>
                  <a:lnTo>
                    <a:pt x="720232" y="1544407"/>
                  </a:lnTo>
                  <a:lnTo>
                    <a:pt x="141182" y="2885090"/>
                  </a:lnTo>
                  <a:lnTo>
                    <a:pt x="960989" y="1560786"/>
                  </a:lnTo>
                  <a:lnTo>
                    <a:pt x="409195" y="1166648"/>
                  </a:lnTo>
                  <a:lnTo>
                    <a:pt x="834864" y="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grpSp>
        <p:nvGrpSpPr>
          <p:cNvPr id="6" name="组合 5"/>
          <p:cNvGrpSpPr/>
          <p:nvPr/>
        </p:nvGrpSpPr>
        <p:grpSpPr>
          <a:xfrm>
            <a:off x="2586097" y="3041674"/>
            <a:ext cx="3098424" cy="2029320"/>
            <a:chOff x="1395620" y="2454718"/>
            <a:chExt cx="2582020" cy="1691100"/>
          </a:xfrm>
          <a:solidFill>
            <a:schemeClr val="bg1">
              <a:lumMod val="50000"/>
            </a:schemeClr>
          </a:solidFill>
        </p:grpSpPr>
        <p:sp>
          <p:nvSpPr>
            <p:cNvPr id="18" name="椭圆 17"/>
            <p:cNvSpPr/>
            <p:nvPr/>
          </p:nvSpPr>
          <p:spPr>
            <a:xfrm>
              <a:off x="1395620" y="2454718"/>
              <a:ext cx="737570" cy="7375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2160">
                <a:solidFill>
                  <a:prstClr val="white"/>
                </a:solidFill>
              </a:endParaRPr>
            </a:p>
          </p:txBody>
        </p:sp>
        <p:sp>
          <p:nvSpPr>
            <p:cNvPr id="19" name="矩形 18"/>
            <p:cNvSpPr/>
            <p:nvPr/>
          </p:nvSpPr>
          <p:spPr>
            <a:xfrm>
              <a:off x="1456361" y="2646531"/>
              <a:ext cx="616088" cy="353943"/>
            </a:xfrm>
            <a:prstGeom prst="rect">
              <a:avLst/>
            </a:prstGeom>
            <a:grpFill/>
          </p:spPr>
          <p:txBody>
            <a:bodyPr wrap="none" anchor="ctr">
              <a:spAutoFit/>
            </a:bodyPr>
            <a:lstStyle/>
            <a:p>
              <a:pPr algn="ctr" defTabSz="855878"/>
              <a:r>
                <a:rPr lang="zh-CN" altLang="en-US" sz="2160" b="1" dirty="0">
                  <a:solidFill>
                    <a:prstClr val="white"/>
                  </a:solidFill>
                  <a:latin typeface="微软雅黑" panose="020B0503020204020204" pitchFamily="34" charset="-122"/>
                  <a:ea typeface="微软雅黑" panose="020B0503020204020204" pitchFamily="34" charset="-122"/>
                </a:rPr>
                <a:t>产品</a:t>
              </a:r>
            </a:p>
          </p:txBody>
        </p:sp>
        <p:sp>
          <p:nvSpPr>
            <p:cNvPr id="22" name="椭圆 21"/>
            <p:cNvSpPr/>
            <p:nvPr/>
          </p:nvSpPr>
          <p:spPr>
            <a:xfrm>
              <a:off x="2317845" y="2454718"/>
              <a:ext cx="737571" cy="7375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2160">
                <a:solidFill>
                  <a:prstClr val="white"/>
                </a:solidFill>
              </a:endParaRPr>
            </a:p>
          </p:txBody>
        </p:sp>
        <p:sp>
          <p:nvSpPr>
            <p:cNvPr id="23" name="矩形 22"/>
            <p:cNvSpPr/>
            <p:nvPr/>
          </p:nvSpPr>
          <p:spPr>
            <a:xfrm>
              <a:off x="2378586" y="2646531"/>
              <a:ext cx="616088" cy="353943"/>
            </a:xfrm>
            <a:prstGeom prst="rect">
              <a:avLst/>
            </a:prstGeom>
            <a:grpFill/>
          </p:spPr>
          <p:txBody>
            <a:bodyPr wrap="none" anchor="ctr">
              <a:spAutoFit/>
            </a:bodyPr>
            <a:lstStyle/>
            <a:p>
              <a:pPr algn="ctr" defTabSz="855878"/>
              <a:r>
                <a:rPr lang="zh-CN" altLang="en-US" sz="2160" b="1" dirty="0">
                  <a:solidFill>
                    <a:prstClr val="white"/>
                  </a:solidFill>
                  <a:latin typeface="微软雅黑" panose="020B0503020204020204" pitchFamily="34" charset="-122"/>
                  <a:ea typeface="微软雅黑" panose="020B0503020204020204" pitchFamily="34" charset="-122"/>
                </a:rPr>
                <a:t>行为</a:t>
              </a:r>
            </a:p>
          </p:txBody>
        </p:sp>
        <p:sp>
          <p:nvSpPr>
            <p:cNvPr id="25" name="椭圆 24"/>
            <p:cNvSpPr/>
            <p:nvPr/>
          </p:nvSpPr>
          <p:spPr>
            <a:xfrm>
              <a:off x="3240069" y="2454718"/>
              <a:ext cx="737571" cy="7375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2160">
                <a:solidFill>
                  <a:prstClr val="white"/>
                </a:solidFill>
              </a:endParaRPr>
            </a:p>
          </p:txBody>
        </p:sp>
        <p:sp>
          <p:nvSpPr>
            <p:cNvPr id="26" name="矩形 25"/>
            <p:cNvSpPr/>
            <p:nvPr/>
          </p:nvSpPr>
          <p:spPr>
            <a:xfrm>
              <a:off x="3300810" y="2646531"/>
              <a:ext cx="616088" cy="353943"/>
            </a:xfrm>
            <a:prstGeom prst="rect">
              <a:avLst/>
            </a:prstGeom>
            <a:grpFill/>
          </p:spPr>
          <p:txBody>
            <a:bodyPr wrap="none" anchor="ctr">
              <a:spAutoFit/>
            </a:bodyPr>
            <a:lstStyle/>
            <a:p>
              <a:pPr algn="ctr" defTabSz="855878"/>
              <a:r>
                <a:rPr lang="zh-CN" altLang="en-US" sz="2160" b="1" dirty="0">
                  <a:solidFill>
                    <a:prstClr val="white"/>
                  </a:solidFill>
                  <a:latin typeface="微软雅黑" panose="020B0503020204020204" pitchFamily="34" charset="-122"/>
                  <a:ea typeface="微软雅黑" panose="020B0503020204020204" pitchFamily="34" charset="-122"/>
                </a:rPr>
                <a:t>标签</a:t>
              </a:r>
            </a:p>
          </p:txBody>
        </p:sp>
        <p:sp>
          <p:nvSpPr>
            <p:cNvPr id="36" name="椭圆 35"/>
            <p:cNvSpPr/>
            <p:nvPr/>
          </p:nvSpPr>
          <p:spPr>
            <a:xfrm>
              <a:off x="1395620" y="3408248"/>
              <a:ext cx="737570" cy="7375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2160">
                <a:solidFill>
                  <a:prstClr val="white"/>
                </a:solidFill>
              </a:endParaRPr>
            </a:p>
          </p:txBody>
        </p:sp>
        <p:sp>
          <p:nvSpPr>
            <p:cNvPr id="37" name="矩形 36"/>
            <p:cNvSpPr/>
            <p:nvPr/>
          </p:nvSpPr>
          <p:spPr>
            <a:xfrm>
              <a:off x="1456359" y="3600061"/>
              <a:ext cx="616088" cy="353943"/>
            </a:xfrm>
            <a:prstGeom prst="rect">
              <a:avLst/>
            </a:prstGeom>
            <a:grpFill/>
          </p:spPr>
          <p:txBody>
            <a:bodyPr wrap="none" anchor="ctr">
              <a:spAutoFit/>
            </a:bodyPr>
            <a:lstStyle/>
            <a:p>
              <a:pPr algn="ctr" defTabSz="855878"/>
              <a:r>
                <a:rPr lang="zh-CN" altLang="en-US" sz="2160" b="1" dirty="0">
                  <a:solidFill>
                    <a:prstClr val="white"/>
                  </a:solidFill>
                  <a:latin typeface="微软雅黑" panose="020B0503020204020204" pitchFamily="34" charset="-122"/>
                  <a:ea typeface="微软雅黑" panose="020B0503020204020204" pitchFamily="34" charset="-122"/>
                </a:rPr>
                <a:t>空间</a:t>
              </a:r>
            </a:p>
          </p:txBody>
        </p:sp>
        <p:sp>
          <p:nvSpPr>
            <p:cNvPr id="34" name="椭圆 33"/>
            <p:cNvSpPr/>
            <p:nvPr/>
          </p:nvSpPr>
          <p:spPr>
            <a:xfrm>
              <a:off x="2317844" y="3408248"/>
              <a:ext cx="737571" cy="7375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2160">
                <a:solidFill>
                  <a:prstClr val="white"/>
                </a:solidFill>
              </a:endParaRPr>
            </a:p>
          </p:txBody>
        </p:sp>
        <p:sp>
          <p:nvSpPr>
            <p:cNvPr id="35" name="矩形 34"/>
            <p:cNvSpPr/>
            <p:nvPr/>
          </p:nvSpPr>
          <p:spPr>
            <a:xfrm>
              <a:off x="2378585" y="3600061"/>
              <a:ext cx="616088" cy="353943"/>
            </a:xfrm>
            <a:prstGeom prst="rect">
              <a:avLst/>
            </a:prstGeom>
            <a:grpFill/>
          </p:spPr>
          <p:txBody>
            <a:bodyPr wrap="none" anchor="ctr">
              <a:spAutoFit/>
            </a:bodyPr>
            <a:lstStyle/>
            <a:p>
              <a:pPr algn="ctr" defTabSz="855878"/>
              <a:r>
                <a:rPr lang="zh-CN" altLang="en-US" sz="2160" b="1" dirty="0">
                  <a:solidFill>
                    <a:prstClr val="white"/>
                  </a:solidFill>
                  <a:latin typeface="微软雅黑" panose="020B0503020204020204" pitchFamily="34" charset="-122"/>
                  <a:ea typeface="微软雅黑" panose="020B0503020204020204" pitchFamily="34" charset="-122"/>
                </a:rPr>
                <a:t>情感</a:t>
              </a:r>
            </a:p>
          </p:txBody>
        </p:sp>
        <p:sp>
          <p:nvSpPr>
            <p:cNvPr id="32" name="椭圆 31"/>
            <p:cNvSpPr/>
            <p:nvPr/>
          </p:nvSpPr>
          <p:spPr>
            <a:xfrm>
              <a:off x="3240069" y="3408248"/>
              <a:ext cx="737571" cy="7375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2160">
                <a:solidFill>
                  <a:prstClr val="white"/>
                </a:solidFill>
              </a:endParaRPr>
            </a:p>
          </p:txBody>
        </p:sp>
        <p:sp>
          <p:nvSpPr>
            <p:cNvPr id="33" name="矩形 32"/>
            <p:cNvSpPr/>
            <p:nvPr/>
          </p:nvSpPr>
          <p:spPr>
            <a:xfrm>
              <a:off x="3300810" y="3600061"/>
              <a:ext cx="616088" cy="353943"/>
            </a:xfrm>
            <a:prstGeom prst="rect">
              <a:avLst/>
            </a:prstGeom>
            <a:grpFill/>
          </p:spPr>
          <p:txBody>
            <a:bodyPr wrap="none" anchor="ctr">
              <a:spAutoFit/>
            </a:bodyPr>
            <a:lstStyle/>
            <a:p>
              <a:pPr algn="ctr" defTabSz="855878"/>
              <a:r>
                <a:rPr lang="zh-CN" altLang="en-US" sz="2160" b="1" dirty="0">
                  <a:solidFill>
                    <a:prstClr val="white"/>
                  </a:solidFill>
                  <a:latin typeface="微软雅黑" panose="020B0503020204020204" pitchFamily="34" charset="-122"/>
                  <a:ea typeface="微软雅黑" panose="020B0503020204020204" pitchFamily="34" charset="-122"/>
                </a:rPr>
                <a:t>三观</a:t>
              </a:r>
            </a:p>
          </p:txBody>
        </p:sp>
      </p:grpSp>
    </p:spTree>
    <p:extLst>
      <p:ext uri="{BB962C8B-B14F-4D97-AF65-F5344CB8AC3E}">
        <p14:creationId xmlns:p14="http://schemas.microsoft.com/office/powerpoint/2010/main" val="390414196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3111905359"/>
              </p:ext>
            </p:extLst>
          </p:nvPr>
        </p:nvGraphicFramePr>
        <p:xfrm>
          <a:off x="1205475" y="1105158"/>
          <a:ext cx="9781050" cy="5168642"/>
        </p:xfrm>
        <a:graphic>
          <a:graphicData uri="http://schemas.openxmlformats.org/drawingml/2006/table">
            <a:tbl>
              <a:tblPr firstRow="1" bandRow="1">
                <a:tableStyleId>{5C22544A-7EE6-4342-B048-85BDC9FD1C3A}</a:tableStyleId>
              </a:tblPr>
              <a:tblGrid>
                <a:gridCol w="2722524"/>
                <a:gridCol w="7058526"/>
              </a:tblGrid>
              <a:tr h="814555">
                <a:tc>
                  <a:txBody>
                    <a:bodyPr/>
                    <a:lstStyle/>
                    <a:p>
                      <a:pPr algn="ctr"/>
                      <a:r>
                        <a:rPr lang="zh-CN" altLang="en-US" sz="1800" b="1" dirty="0" smtClean="0">
                          <a:solidFill>
                            <a:schemeClr val="bg1"/>
                          </a:solidFill>
                          <a:latin typeface="微软雅黑" panose="020B0503020204020204" pitchFamily="34" charset="-122"/>
                          <a:ea typeface="微软雅黑" panose="020B0503020204020204" pitchFamily="34" charset="-122"/>
                        </a:rPr>
                        <a:t>群消息提示</a:t>
                      </a:r>
                      <a:endParaRPr lang="zh-CN" altLang="en-US" sz="1800" b="1" dirty="0">
                        <a:solidFill>
                          <a:schemeClr val="bg1"/>
                        </a:solidFill>
                        <a:latin typeface="微软雅黑" panose="020B0503020204020204" pitchFamily="34" charset="-122"/>
                        <a:ea typeface="微软雅黑" panose="020B0503020204020204" pitchFamily="34" charset="-122"/>
                      </a:endParaRPr>
                    </a:p>
                  </a:txBody>
                  <a:tcPr marL="165392" marR="165392" marT="82696" marB="82696"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algn="l"/>
                      <a:r>
                        <a:rPr lang="zh-CN" altLang="en-US" sz="1800" b="0" dirty="0" smtClean="0">
                          <a:solidFill>
                            <a:schemeClr val="tx1"/>
                          </a:solidFill>
                          <a:latin typeface="微软雅黑" panose="020B0503020204020204" pitchFamily="34" charset="-122"/>
                          <a:ea typeface="微软雅黑" panose="020B0503020204020204" pitchFamily="34" charset="-122"/>
                        </a:rPr>
                        <a:t>大群或活跃群，为避免大量信息建议“不提示消息只显示数目”</a:t>
                      </a:r>
                      <a:endParaRPr lang="zh-CN" altLang="en-US" sz="1800" b="0" dirty="0">
                        <a:solidFill>
                          <a:schemeClr val="tx1"/>
                        </a:solidFill>
                        <a:latin typeface="微软雅黑" panose="020B0503020204020204" pitchFamily="34" charset="-122"/>
                        <a:ea typeface="微软雅黑" panose="020B0503020204020204" pitchFamily="34" charset="-122"/>
                      </a:endParaRPr>
                    </a:p>
                  </a:txBody>
                  <a:tcPr marL="165392" marR="165392" marT="82696" marB="82696"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r>
              <a:tr h="1139137">
                <a:tc>
                  <a:txBody>
                    <a:bodyPr/>
                    <a:lstStyle/>
                    <a:p>
                      <a:pPr algn="ctr"/>
                      <a:r>
                        <a:rPr lang="zh-CN" altLang="en-US" sz="1800" b="1" dirty="0" smtClean="0">
                          <a:solidFill>
                            <a:schemeClr val="bg1"/>
                          </a:solidFill>
                          <a:latin typeface="微软雅黑" panose="020B0503020204020204" pitchFamily="34" charset="-122"/>
                          <a:ea typeface="微软雅黑" panose="020B0503020204020204" pitchFamily="34" charset="-122"/>
                        </a:rPr>
                        <a:t>加群方式</a:t>
                      </a:r>
                      <a:endParaRPr lang="zh-CN" altLang="en-US" sz="1800" b="1" dirty="0">
                        <a:solidFill>
                          <a:schemeClr val="bg1"/>
                        </a:solidFill>
                        <a:latin typeface="微软雅黑" panose="020B0503020204020204" pitchFamily="34" charset="-122"/>
                        <a:ea typeface="微软雅黑" panose="020B0503020204020204" pitchFamily="34" charset="-122"/>
                      </a:endParaRPr>
                    </a:p>
                  </a:txBody>
                  <a:tcPr marL="165392" marR="165392" marT="82696" marB="82696"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algn="l"/>
                      <a:r>
                        <a:rPr lang="zh-CN" altLang="en-US" sz="1800" b="0" dirty="0" smtClean="0">
                          <a:solidFill>
                            <a:schemeClr val="tx1"/>
                          </a:solidFill>
                          <a:latin typeface="微软雅黑" panose="020B0503020204020204" pitchFamily="34" charset="-122"/>
                          <a:ea typeface="微软雅黑" panose="020B0503020204020204" pitchFamily="34" charset="-122"/>
                        </a:rPr>
                        <a:t>付费群或内部群，注意取消勾选“允许群成员邀请好友加入”</a:t>
                      </a:r>
                      <a:endParaRPr lang="en-US" altLang="zh-CN" sz="1800" b="0" dirty="0" smtClean="0">
                        <a:solidFill>
                          <a:schemeClr val="tx1"/>
                        </a:solidFill>
                        <a:latin typeface="微软雅黑" panose="020B0503020204020204" pitchFamily="34" charset="-122"/>
                        <a:ea typeface="微软雅黑" panose="020B0503020204020204" pitchFamily="34" charset="-122"/>
                      </a:endParaRPr>
                    </a:p>
                    <a:p>
                      <a:pPr algn="l"/>
                      <a:r>
                        <a:rPr lang="zh-CN" altLang="en-US" sz="1800" b="0" dirty="0" smtClean="0">
                          <a:solidFill>
                            <a:schemeClr val="tx1"/>
                          </a:solidFill>
                          <a:latin typeface="微软雅黑" panose="020B0503020204020204" pitchFamily="34" charset="-122"/>
                          <a:ea typeface="微软雅黑" panose="020B0503020204020204" pitchFamily="34" charset="-122"/>
                        </a:rPr>
                        <a:t>（默认是勾选），避免不明人士加入，审核方式建议自选</a:t>
                      </a:r>
                      <a:endParaRPr lang="zh-CN" altLang="en-US" sz="1800" b="0" dirty="0">
                        <a:solidFill>
                          <a:schemeClr val="tx1"/>
                        </a:solidFill>
                        <a:latin typeface="微软雅黑" panose="020B0503020204020204" pitchFamily="34" charset="-122"/>
                        <a:ea typeface="微软雅黑" panose="020B0503020204020204" pitchFamily="34" charset="-122"/>
                      </a:endParaRPr>
                    </a:p>
                  </a:txBody>
                  <a:tcPr marL="165392" marR="165392" marT="82696" marB="82696"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r>
              <a:tr h="642990">
                <a:tc>
                  <a:txBody>
                    <a:bodyPr/>
                    <a:lstStyle/>
                    <a:p>
                      <a:pPr algn="ctr"/>
                      <a:r>
                        <a:rPr lang="zh-CN" altLang="en-US" sz="1800" b="1" dirty="0" smtClean="0">
                          <a:solidFill>
                            <a:schemeClr val="bg1"/>
                          </a:solidFill>
                          <a:latin typeface="微软雅黑" panose="020B0503020204020204" pitchFamily="34" charset="-122"/>
                          <a:ea typeface="微软雅黑" panose="020B0503020204020204" pitchFamily="34" charset="-122"/>
                        </a:rPr>
                        <a:t>访问权限</a:t>
                      </a:r>
                      <a:endParaRPr lang="zh-CN" altLang="en-US" sz="1800" b="1" dirty="0">
                        <a:solidFill>
                          <a:schemeClr val="bg1"/>
                        </a:solidFill>
                        <a:latin typeface="微软雅黑" panose="020B0503020204020204" pitchFamily="34" charset="-122"/>
                        <a:ea typeface="微软雅黑" panose="020B0503020204020204" pitchFamily="34" charset="-122"/>
                      </a:endParaRPr>
                    </a:p>
                  </a:txBody>
                  <a:tcPr marL="165392" marR="165392" marT="82696" marB="82696"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algn="l"/>
                      <a:r>
                        <a:rPr lang="zh-CN" altLang="en-US" sz="1800" b="0" dirty="0" smtClean="0">
                          <a:solidFill>
                            <a:schemeClr val="tx1"/>
                          </a:solidFill>
                          <a:latin typeface="微软雅黑" panose="020B0503020204020204" pitchFamily="34" charset="-122"/>
                          <a:ea typeface="微软雅黑" panose="020B0503020204020204" pitchFamily="34" charset="-122"/>
                        </a:rPr>
                        <a:t>根据社群情况自选</a:t>
                      </a:r>
                      <a:endParaRPr lang="zh-CN" altLang="en-US" sz="1800" b="0" dirty="0">
                        <a:solidFill>
                          <a:schemeClr val="tx1"/>
                        </a:solidFill>
                        <a:latin typeface="微软雅黑" panose="020B0503020204020204" pitchFamily="34" charset="-122"/>
                        <a:ea typeface="微软雅黑" panose="020B0503020204020204" pitchFamily="34" charset="-122"/>
                      </a:endParaRPr>
                    </a:p>
                  </a:txBody>
                  <a:tcPr marL="165392" marR="165392" marT="82696" marB="82696"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r>
              <a:tr h="642990">
                <a:tc>
                  <a:txBody>
                    <a:bodyPr/>
                    <a:lstStyle/>
                    <a:p>
                      <a:pPr algn="ctr"/>
                      <a:r>
                        <a:rPr lang="zh-CN" altLang="en-US" sz="1800" b="1" dirty="0" smtClean="0">
                          <a:solidFill>
                            <a:schemeClr val="bg1"/>
                          </a:solidFill>
                          <a:latin typeface="微软雅黑" panose="020B0503020204020204" pitchFamily="34" charset="-122"/>
                          <a:ea typeface="微软雅黑" panose="020B0503020204020204" pitchFamily="34" charset="-122"/>
                        </a:rPr>
                        <a:t>成员信息</a:t>
                      </a:r>
                      <a:endParaRPr lang="zh-CN" altLang="en-US" sz="1800" b="1" dirty="0">
                        <a:solidFill>
                          <a:schemeClr val="bg1"/>
                        </a:solidFill>
                        <a:latin typeface="微软雅黑" panose="020B0503020204020204" pitchFamily="34" charset="-122"/>
                        <a:ea typeface="微软雅黑" panose="020B0503020204020204" pitchFamily="34" charset="-122"/>
                      </a:endParaRPr>
                    </a:p>
                  </a:txBody>
                  <a:tcPr marL="165392" marR="165392" marT="82696" marB="82696"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algn="l"/>
                      <a:r>
                        <a:rPr lang="zh-CN" altLang="en-US" sz="1800" b="0" dirty="0" smtClean="0">
                          <a:solidFill>
                            <a:schemeClr val="tx1"/>
                          </a:solidFill>
                          <a:latin typeface="微软雅黑" panose="020B0503020204020204" pitchFamily="34" charset="-122"/>
                          <a:ea typeface="微软雅黑" panose="020B0503020204020204" pitchFamily="34" charset="-122"/>
                        </a:rPr>
                        <a:t>勾选可设置等级标签，方便查看活跃度</a:t>
                      </a:r>
                      <a:endParaRPr lang="zh-CN" altLang="en-US" sz="1800" b="0" dirty="0">
                        <a:solidFill>
                          <a:schemeClr val="tx1"/>
                        </a:solidFill>
                        <a:latin typeface="微软雅黑" panose="020B0503020204020204" pitchFamily="34" charset="-122"/>
                        <a:ea typeface="微软雅黑" panose="020B0503020204020204" pitchFamily="34" charset="-122"/>
                      </a:endParaRPr>
                    </a:p>
                  </a:txBody>
                  <a:tcPr marL="165392" marR="165392" marT="82696" marB="82696"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r>
              <a:tr h="642990">
                <a:tc>
                  <a:txBody>
                    <a:bodyPr/>
                    <a:lstStyle/>
                    <a:p>
                      <a:pPr algn="ctr"/>
                      <a:r>
                        <a:rPr lang="zh-CN" altLang="en-US" sz="1800" b="1" dirty="0" smtClean="0">
                          <a:solidFill>
                            <a:schemeClr val="bg1"/>
                          </a:solidFill>
                          <a:latin typeface="微软雅黑" panose="020B0503020204020204" pitchFamily="34" charset="-122"/>
                          <a:ea typeface="微软雅黑" panose="020B0503020204020204" pitchFamily="34" charset="-122"/>
                        </a:rPr>
                        <a:t>匿名聊天</a:t>
                      </a:r>
                      <a:endParaRPr lang="zh-CN" altLang="en-US" sz="1800" b="1" dirty="0">
                        <a:solidFill>
                          <a:schemeClr val="bg1"/>
                        </a:solidFill>
                        <a:latin typeface="微软雅黑" panose="020B0503020204020204" pitchFamily="34" charset="-122"/>
                        <a:ea typeface="微软雅黑" panose="020B0503020204020204" pitchFamily="34" charset="-122"/>
                      </a:endParaRPr>
                    </a:p>
                  </a:txBody>
                  <a:tcPr marL="165392" marR="165392" marT="82696" marB="82696"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algn="l"/>
                      <a:r>
                        <a:rPr lang="zh-CN" altLang="en-US" sz="1800" b="0" dirty="0" smtClean="0">
                          <a:solidFill>
                            <a:schemeClr val="tx1"/>
                          </a:solidFill>
                          <a:latin typeface="微软雅黑" panose="020B0503020204020204" pitchFamily="34" charset="-122"/>
                          <a:ea typeface="微软雅黑" panose="020B0503020204020204" pitchFamily="34" charset="-122"/>
                        </a:rPr>
                        <a:t>定期开放匿名聊天，是提高活跃度利器</a:t>
                      </a:r>
                      <a:endParaRPr lang="zh-CN" altLang="en-US" sz="1800" b="0" dirty="0">
                        <a:solidFill>
                          <a:schemeClr val="tx1"/>
                        </a:solidFill>
                        <a:latin typeface="微软雅黑" panose="020B0503020204020204" pitchFamily="34" charset="-122"/>
                        <a:ea typeface="微软雅黑" panose="020B0503020204020204" pitchFamily="34" charset="-122"/>
                      </a:endParaRPr>
                    </a:p>
                  </a:txBody>
                  <a:tcPr marL="165392" marR="165392" marT="82696" marB="82696"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r>
              <a:tr h="642990">
                <a:tc>
                  <a:txBody>
                    <a:bodyPr/>
                    <a:lstStyle/>
                    <a:p>
                      <a:pPr algn="ctr"/>
                      <a:r>
                        <a:rPr lang="zh-CN" altLang="en-US" sz="1800" b="1" dirty="0" smtClean="0">
                          <a:solidFill>
                            <a:schemeClr val="bg1"/>
                          </a:solidFill>
                          <a:latin typeface="微软雅黑" panose="020B0503020204020204" pitchFamily="34" charset="-122"/>
                          <a:ea typeface="微软雅黑" panose="020B0503020204020204" pitchFamily="34" charset="-122"/>
                        </a:rPr>
                        <a:t>禁言、防骚扰设置</a:t>
                      </a:r>
                      <a:endParaRPr lang="zh-CN" altLang="en-US" sz="1800" b="1" dirty="0">
                        <a:solidFill>
                          <a:schemeClr val="bg1"/>
                        </a:solidFill>
                        <a:latin typeface="微软雅黑" panose="020B0503020204020204" pitchFamily="34" charset="-122"/>
                        <a:ea typeface="微软雅黑" panose="020B0503020204020204" pitchFamily="34" charset="-122"/>
                      </a:endParaRPr>
                    </a:p>
                  </a:txBody>
                  <a:tcPr marL="165392" marR="165392" marT="82696" marB="82696"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algn="l"/>
                      <a:r>
                        <a:rPr lang="zh-CN" altLang="en-US" sz="1800" b="0" dirty="0" smtClean="0">
                          <a:solidFill>
                            <a:schemeClr val="tx1"/>
                          </a:solidFill>
                          <a:latin typeface="微软雅黑" panose="020B0503020204020204" pitchFamily="34" charset="-122"/>
                          <a:ea typeface="微软雅黑" panose="020B0503020204020204" pitchFamily="34" charset="-122"/>
                        </a:rPr>
                        <a:t>按需选择</a:t>
                      </a:r>
                      <a:endParaRPr lang="zh-CN" altLang="en-US" sz="1800" b="0" dirty="0">
                        <a:solidFill>
                          <a:schemeClr val="tx1"/>
                        </a:solidFill>
                        <a:latin typeface="微软雅黑" panose="020B0503020204020204" pitchFamily="34" charset="-122"/>
                        <a:ea typeface="微软雅黑" panose="020B0503020204020204" pitchFamily="34" charset="-122"/>
                      </a:endParaRPr>
                    </a:p>
                  </a:txBody>
                  <a:tcPr marL="165392" marR="165392" marT="82696" marB="82696"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r>
              <a:tr h="642990">
                <a:tc>
                  <a:txBody>
                    <a:bodyPr/>
                    <a:lstStyle/>
                    <a:p>
                      <a:pPr algn="ctr"/>
                      <a:r>
                        <a:rPr lang="zh-CN" altLang="en-US" sz="1800" b="1" dirty="0" smtClean="0">
                          <a:solidFill>
                            <a:schemeClr val="bg1"/>
                          </a:solidFill>
                          <a:latin typeface="微软雅黑" panose="020B0503020204020204" pitchFamily="34" charset="-122"/>
                          <a:ea typeface="微软雅黑" panose="020B0503020204020204" pitchFamily="34" charset="-122"/>
                        </a:rPr>
                        <a:t>应用权限</a:t>
                      </a:r>
                      <a:endParaRPr lang="zh-CN" altLang="en-US" sz="1800" b="1" dirty="0">
                        <a:solidFill>
                          <a:schemeClr val="bg1"/>
                        </a:solidFill>
                        <a:latin typeface="微软雅黑" panose="020B0503020204020204" pitchFamily="34" charset="-122"/>
                        <a:ea typeface="微软雅黑" panose="020B0503020204020204" pitchFamily="34" charset="-122"/>
                      </a:endParaRPr>
                    </a:p>
                  </a:txBody>
                  <a:tcPr marL="165392" marR="165392" marT="82696" marB="82696"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C00000"/>
                    </a:solidFill>
                  </a:tcPr>
                </a:tc>
                <a:tc>
                  <a:txBody>
                    <a:bodyPr/>
                    <a:lstStyle/>
                    <a:p>
                      <a:pPr algn="l"/>
                      <a:r>
                        <a:rPr lang="zh-CN" altLang="en-US" sz="1800" b="0" dirty="0" smtClean="0">
                          <a:solidFill>
                            <a:schemeClr val="tx1"/>
                          </a:solidFill>
                          <a:latin typeface="微软雅黑" panose="020B0503020204020204" pitchFamily="34" charset="-122"/>
                          <a:ea typeface="微软雅黑" panose="020B0503020204020204" pitchFamily="34" charset="-122"/>
                        </a:rPr>
                        <a:t>按需选择</a:t>
                      </a:r>
                      <a:endParaRPr lang="zh-CN" altLang="en-US" sz="1800" b="0" dirty="0">
                        <a:solidFill>
                          <a:schemeClr val="tx1"/>
                        </a:solidFill>
                        <a:latin typeface="微软雅黑" panose="020B0503020204020204" pitchFamily="34" charset="-122"/>
                        <a:ea typeface="微软雅黑" panose="020B0503020204020204" pitchFamily="34" charset="-122"/>
                      </a:endParaRPr>
                    </a:p>
                  </a:txBody>
                  <a:tcPr marL="165392" marR="165392" marT="82696" marB="82696"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364003763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487488" y="1004306"/>
            <a:ext cx="6288901" cy="954107"/>
          </a:xfrm>
          <a:prstGeom prst="rect">
            <a:avLst/>
          </a:prstGeom>
        </p:spPr>
        <p:txBody>
          <a:bodyPr wrap="none">
            <a:spAutoFit/>
          </a:bodyPr>
          <a:lstStyle/>
          <a:p>
            <a:r>
              <a:rPr lang="zh-CN" altLang="en-US" sz="2800" b="1" kern="0" dirty="0">
                <a:solidFill>
                  <a:srgbClr val="C00000"/>
                </a:solidFill>
                <a:latin typeface="微软雅黑" panose="020B0503020204020204" pitchFamily="34" charset="-122"/>
                <a:ea typeface="微软雅黑" panose="020B0503020204020204" pitchFamily="34" charset="-122"/>
                <a:cs typeface="宋体" panose="02010600030101010101" pitchFamily="2" charset="-122"/>
              </a:rPr>
              <a:t>准入制或邀请制</a:t>
            </a:r>
          </a:p>
          <a:p>
            <a:r>
              <a:rPr lang="zh-CN" altLang="en-US" sz="2800" b="1" kern="0" dirty="0">
                <a:solidFill>
                  <a:srgbClr val="C00000"/>
                </a:solidFill>
                <a:latin typeface="微软雅黑" panose="020B0503020204020204" pitchFamily="34" charset="-122"/>
                <a:ea typeface="微软雅黑" panose="020B0503020204020204" pitchFamily="34" charset="-122"/>
                <a:cs typeface="宋体" panose="02010600030101010101" pitchFamily="2" charset="-122"/>
              </a:rPr>
              <a:t>有暗号、入群必须先认同群规和群文化</a:t>
            </a:r>
          </a:p>
        </p:txBody>
      </p:sp>
      <p:cxnSp>
        <p:nvCxnSpPr>
          <p:cNvPr id="5" name="直接连接符 4"/>
          <p:cNvCxnSpPr/>
          <p:nvPr/>
        </p:nvCxnSpPr>
        <p:spPr>
          <a:xfrm>
            <a:off x="1487488" y="2245286"/>
            <a:ext cx="9888936" cy="0"/>
          </a:xfrm>
          <a:prstGeom prst="line">
            <a:avLst/>
          </a:prstGeom>
          <a:ln w="9525">
            <a:solidFill>
              <a:srgbClr val="C00000"/>
            </a:solidFill>
            <a:prstDash val="solid"/>
            <a:tailEnd w="lg" len="lg"/>
          </a:ln>
          <a:effectLst/>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2"/>
          <a:stretch>
            <a:fillRect/>
          </a:stretch>
        </p:blipFill>
        <p:spPr>
          <a:xfrm>
            <a:off x="6795548" y="2625645"/>
            <a:ext cx="4580876" cy="3309488"/>
          </a:xfrm>
          <a:prstGeom prst="rect">
            <a:avLst/>
          </a:prstGeom>
          <a:noFill/>
          <a:ln>
            <a:solidFill>
              <a:schemeClr val="bg1">
                <a:lumMod val="75000"/>
              </a:schemeClr>
            </a:solidFill>
          </a:ln>
        </p:spPr>
      </p:pic>
      <p:pic>
        <p:nvPicPr>
          <p:cNvPr id="10" name="图片 9"/>
          <p:cNvPicPr>
            <a:picLocks noChangeAspect="1"/>
          </p:cNvPicPr>
          <p:nvPr/>
        </p:nvPicPr>
        <p:blipFill>
          <a:blip r:embed="rId3"/>
          <a:stretch>
            <a:fillRect/>
          </a:stretch>
        </p:blipFill>
        <p:spPr>
          <a:xfrm>
            <a:off x="1487488" y="2625645"/>
            <a:ext cx="5209881" cy="3312686"/>
          </a:xfrm>
          <a:prstGeom prst="rect">
            <a:avLst/>
          </a:prstGeom>
          <a:noFill/>
          <a:ln>
            <a:noFill/>
          </a:ln>
        </p:spPr>
      </p:pic>
    </p:spTree>
    <p:extLst>
      <p:ext uri="{BB962C8B-B14F-4D97-AF65-F5344CB8AC3E}">
        <p14:creationId xmlns:p14="http://schemas.microsoft.com/office/powerpoint/2010/main" val="360978864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301769" y="981403"/>
            <a:ext cx="7027851" cy="707885"/>
          </a:xfrm>
          <a:prstGeom prst="rect">
            <a:avLst/>
          </a:prstGeom>
        </p:spPr>
        <p:txBody>
          <a:bodyPr wrap="square">
            <a:spAutoFit/>
          </a:bodyPr>
          <a:lstStyle/>
          <a:p>
            <a:r>
              <a:rPr lang="zh-CN" altLang="en-US" sz="2000" dirty="0" smtClean="0">
                <a:solidFill>
                  <a:schemeClr val="bg1">
                    <a:lumMod val="50000"/>
                  </a:schemeClr>
                </a:solidFill>
                <a:latin typeface="微软雅黑" panose="020B0503020204020204" pitchFamily="34" charset="-122"/>
                <a:ea typeface="微软雅黑" panose="020B0503020204020204" pitchFamily="34" charset="-122"/>
              </a:rPr>
              <a:t>新人要爆素颜照</a:t>
            </a:r>
            <a:r>
              <a:rPr lang="zh-CN" altLang="en-US" sz="2000" dirty="0">
                <a:solidFill>
                  <a:schemeClr val="bg1">
                    <a:lumMod val="50000"/>
                  </a:schemeClr>
                </a:solidFill>
                <a:latin typeface="微软雅黑" panose="020B0503020204020204" pitchFamily="34" charset="-122"/>
                <a:ea typeface="微软雅黑" panose="020B0503020204020204" pitchFamily="34" charset="-122"/>
              </a:rPr>
              <a:t>，接受老人</a:t>
            </a:r>
            <a:r>
              <a:rPr lang="zh-CN" altLang="en-US" sz="2000" dirty="0" smtClean="0">
                <a:solidFill>
                  <a:schemeClr val="bg1">
                    <a:lumMod val="50000"/>
                  </a:schemeClr>
                </a:solidFill>
                <a:latin typeface="微软雅黑" panose="020B0503020204020204" pitchFamily="34" charset="-122"/>
                <a:ea typeface="微软雅黑" panose="020B0503020204020204" pitchFamily="34" charset="-122"/>
              </a:rPr>
              <a:t>调戏，要是萌妹子，效果更佳！</a:t>
            </a:r>
            <a:endParaRPr lang="en-US" altLang="zh-CN" sz="2000" dirty="0" smtClean="0">
              <a:solidFill>
                <a:schemeClr val="bg1">
                  <a:lumMod val="50000"/>
                </a:schemeClr>
              </a:solidFill>
              <a:latin typeface="微软雅黑" panose="020B0503020204020204" pitchFamily="34" charset="-122"/>
              <a:ea typeface="微软雅黑" panose="020B0503020204020204" pitchFamily="34" charset="-122"/>
            </a:endParaRPr>
          </a:p>
          <a:p>
            <a:r>
              <a:rPr lang="zh-CN" altLang="en-US" sz="2000" dirty="0" smtClean="0">
                <a:solidFill>
                  <a:schemeClr val="bg1">
                    <a:lumMod val="50000"/>
                  </a:schemeClr>
                </a:solidFill>
                <a:latin typeface="微软雅黑" panose="020B0503020204020204" pitchFamily="34" charset="-122"/>
                <a:ea typeface="微软雅黑" panose="020B0503020204020204" pitchFamily="34" charset="-122"/>
              </a:rPr>
              <a:t>能接受调戏的，基本上很快就变成自己人。</a:t>
            </a:r>
            <a:endParaRPr lang="en-US" altLang="zh-CN" sz="2000" dirty="0" smtClean="0">
              <a:solidFill>
                <a:schemeClr val="bg1">
                  <a:lumMod val="50000"/>
                </a:schemeClr>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stretch>
            <a:fillRect/>
          </a:stretch>
        </p:blipFill>
        <p:spPr>
          <a:xfrm>
            <a:off x="1862380" y="1904304"/>
            <a:ext cx="8467240" cy="4160335"/>
          </a:xfrm>
          <a:prstGeom prst="rect">
            <a:avLst/>
          </a:prstGeom>
          <a:noFill/>
          <a:ln>
            <a:noFill/>
          </a:ln>
        </p:spPr>
      </p:pic>
      <p:sp>
        <p:nvSpPr>
          <p:cNvPr id="4" name="矩形 3"/>
          <p:cNvSpPr/>
          <p:nvPr/>
        </p:nvSpPr>
        <p:spPr>
          <a:xfrm>
            <a:off x="1971954" y="910193"/>
            <a:ext cx="1329815" cy="777604"/>
          </a:xfrm>
          <a:prstGeom prst="rect">
            <a:avLst/>
          </a:prstGeom>
        </p:spPr>
        <p:txBody>
          <a:bodyPr wrap="none">
            <a:spAutoFit/>
          </a:bodyPr>
          <a:lstStyle/>
          <a:p>
            <a:r>
              <a:rPr lang="zh-CN" altLang="en-US" sz="4000" b="1" dirty="0" smtClean="0">
                <a:solidFill>
                  <a:srgbClr val="C00000"/>
                </a:solidFill>
                <a:latin typeface="微软雅黑" panose="020B0503020204020204" pitchFamily="34" charset="-122"/>
                <a:ea typeface="微软雅黑" panose="020B0503020204020204" pitchFamily="34" charset="-122"/>
              </a:rPr>
              <a:t>爆照</a:t>
            </a:r>
            <a:endParaRPr lang="en-US" altLang="zh-CN" sz="4000" b="1" dirty="0">
              <a:solidFill>
                <a:srgbClr val="C00000"/>
              </a:solidFill>
              <a:latin typeface="微软雅黑" panose="020B0503020204020204" pitchFamily="34" charset="-122"/>
              <a:ea typeface="微软雅黑" panose="020B0503020204020204" pitchFamily="34" charset="-122"/>
            </a:endParaRPr>
          </a:p>
        </p:txBody>
      </p:sp>
      <p:sp>
        <p:nvSpPr>
          <p:cNvPr id="5" name="矩形 4"/>
          <p:cNvSpPr/>
          <p:nvPr/>
        </p:nvSpPr>
        <p:spPr>
          <a:xfrm>
            <a:off x="1862380" y="866386"/>
            <a:ext cx="1341170" cy="791999"/>
          </a:xfrm>
          <a:prstGeom prst="rect">
            <a:avLst/>
          </a:prstGeom>
          <a:noFill/>
          <a:ln w="12700">
            <a:solidFill>
              <a:srgbClr val="C00000"/>
            </a:solidFill>
          </a:ln>
        </p:spPr>
        <p:txBody>
          <a:bodyPr wrap="square" rtlCol="0" anchor="ctr">
            <a:spAutoFit/>
          </a:bodyPr>
          <a:lstStyle/>
          <a:p>
            <a:pPr marL="531450" indent="-171450" algn="ctr">
              <a:buClr>
                <a:srgbClr val="FF0000"/>
              </a:buClr>
              <a:buFont typeface="Webdings" panose="05030102010509060703" pitchFamily="18" charset="2"/>
              <a:buChar char="þ"/>
            </a:pPr>
            <a:endParaRPr lang="zh-CN" altLang="en-US" sz="2800" dirty="0">
              <a:solidFill>
                <a:prstClr val="black"/>
              </a:solidFill>
              <a:latin typeface="微软雅黑" pitchFamily="34" charset="-122"/>
              <a:ea typeface="微软雅黑" pitchFamily="34" charset="-122"/>
            </a:endParaRPr>
          </a:p>
        </p:txBody>
      </p:sp>
    </p:spTree>
    <p:extLst>
      <p:ext uri="{BB962C8B-B14F-4D97-AF65-F5344CB8AC3E}">
        <p14:creationId xmlns:p14="http://schemas.microsoft.com/office/powerpoint/2010/main" val="113984368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461426" y="981403"/>
            <a:ext cx="7027851" cy="707885"/>
          </a:xfrm>
          <a:prstGeom prst="rect">
            <a:avLst/>
          </a:prstGeom>
        </p:spPr>
        <p:txBody>
          <a:bodyPr wrap="square">
            <a:spAutoFit/>
          </a:bodyPr>
          <a:lstStyle/>
          <a:p>
            <a:r>
              <a:rPr lang="zh-CN" altLang="en-US" sz="2000" dirty="0">
                <a:solidFill>
                  <a:schemeClr val="bg1">
                    <a:lumMod val="50000"/>
                  </a:schemeClr>
                </a:solidFill>
                <a:latin typeface="微软雅黑" panose="020B0503020204020204" pitchFamily="34" charset="-122"/>
                <a:ea typeface="微软雅黑" panose="020B0503020204020204" pitchFamily="34" charset="-122"/>
              </a:rPr>
              <a:t>早起问个早、签到</a:t>
            </a:r>
          </a:p>
          <a:p>
            <a:r>
              <a:rPr lang="zh-CN" altLang="en-US" sz="2000" dirty="0">
                <a:solidFill>
                  <a:schemeClr val="bg1">
                    <a:lumMod val="50000"/>
                  </a:schemeClr>
                </a:solidFill>
                <a:latin typeface="微软雅黑" panose="020B0503020204020204" pitchFamily="34" charset="-122"/>
                <a:ea typeface="微软雅黑" panose="020B0503020204020204" pitchFamily="34" charset="-122"/>
              </a:rPr>
              <a:t>晒早上完成的三件事，也是很好的小习惯</a:t>
            </a:r>
          </a:p>
        </p:txBody>
      </p:sp>
      <p:sp>
        <p:nvSpPr>
          <p:cNvPr id="3" name="矩形 2"/>
          <p:cNvSpPr/>
          <p:nvPr/>
        </p:nvSpPr>
        <p:spPr>
          <a:xfrm>
            <a:off x="2131611" y="910193"/>
            <a:ext cx="1210588" cy="707886"/>
          </a:xfrm>
          <a:prstGeom prst="rect">
            <a:avLst/>
          </a:prstGeom>
        </p:spPr>
        <p:txBody>
          <a:bodyPr wrap="none">
            <a:spAutoFit/>
          </a:bodyPr>
          <a:lstStyle/>
          <a:p>
            <a:r>
              <a:rPr lang="zh-CN" altLang="en-US" sz="4000" b="1" dirty="0">
                <a:solidFill>
                  <a:srgbClr val="C00000"/>
                </a:solidFill>
                <a:latin typeface="微软雅黑" panose="020B0503020204020204" pitchFamily="34" charset="-122"/>
                <a:ea typeface="微软雅黑" panose="020B0503020204020204" pitchFamily="34" charset="-122"/>
              </a:rPr>
              <a:t>问早</a:t>
            </a:r>
          </a:p>
        </p:txBody>
      </p:sp>
      <p:sp>
        <p:nvSpPr>
          <p:cNvPr id="4" name="矩形 3"/>
          <p:cNvSpPr/>
          <p:nvPr/>
        </p:nvSpPr>
        <p:spPr>
          <a:xfrm>
            <a:off x="2022037" y="866386"/>
            <a:ext cx="1341170" cy="791999"/>
          </a:xfrm>
          <a:prstGeom prst="rect">
            <a:avLst/>
          </a:prstGeom>
          <a:noFill/>
          <a:ln w="12700">
            <a:solidFill>
              <a:srgbClr val="C00000"/>
            </a:solidFill>
          </a:ln>
        </p:spPr>
        <p:txBody>
          <a:bodyPr wrap="square" rtlCol="0" anchor="ctr">
            <a:spAutoFit/>
          </a:bodyPr>
          <a:lstStyle/>
          <a:p>
            <a:pPr marL="531450" indent="-171450" algn="ctr">
              <a:buClr>
                <a:srgbClr val="FF0000"/>
              </a:buClr>
              <a:buFont typeface="Webdings" panose="05030102010509060703" pitchFamily="18" charset="2"/>
              <a:buChar char="þ"/>
            </a:pPr>
            <a:endParaRPr lang="zh-CN" altLang="en-US" sz="2800" dirty="0">
              <a:solidFill>
                <a:prstClr val="black"/>
              </a:solidFill>
              <a:latin typeface="微软雅黑" pitchFamily="34" charset="-122"/>
              <a:ea typeface="微软雅黑" pitchFamily="34" charset="-122"/>
            </a:endParaRPr>
          </a:p>
        </p:txBody>
      </p:sp>
      <p:pic>
        <p:nvPicPr>
          <p:cNvPr id="6" name="图片 5"/>
          <p:cNvPicPr>
            <a:picLocks noChangeAspect="1"/>
          </p:cNvPicPr>
          <p:nvPr/>
        </p:nvPicPr>
        <p:blipFill>
          <a:blip r:embed="rId2"/>
          <a:stretch>
            <a:fillRect/>
          </a:stretch>
        </p:blipFill>
        <p:spPr>
          <a:xfrm>
            <a:off x="2022037" y="1904304"/>
            <a:ext cx="8454798" cy="4393916"/>
          </a:xfrm>
          <a:prstGeom prst="rect">
            <a:avLst/>
          </a:prstGeom>
          <a:noFill/>
          <a:ln>
            <a:noFill/>
          </a:ln>
        </p:spPr>
      </p:pic>
    </p:spTree>
    <p:extLst>
      <p:ext uri="{BB962C8B-B14F-4D97-AF65-F5344CB8AC3E}">
        <p14:creationId xmlns:p14="http://schemas.microsoft.com/office/powerpoint/2010/main" val="309144623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1590290032"/>
              </p:ext>
            </p:extLst>
          </p:nvPr>
        </p:nvGraphicFramePr>
        <p:xfrm>
          <a:off x="1487487" y="1378856"/>
          <a:ext cx="9217025" cy="4894944"/>
        </p:xfrm>
        <a:graphic>
          <a:graphicData uri="http://schemas.openxmlformats.org/drawingml/2006/table">
            <a:tbl>
              <a:tblPr firstRow="1" firstCol="1" bandRow="1"/>
              <a:tblGrid>
                <a:gridCol w="1445604"/>
                <a:gridCol w="3626663"/>
                <a:gridCol w="4144758"/>
              </a:tblGrid>
              <a:tr h="815824">
                <a:tc>
                  <a:txBody>
                    <a:bodyPr/>
                    <a:lstStyle/>
                    <a:p>
                      <a:pPr algn="ctr">
                        <a:spcAft>
                          <a:spcPts val="0"/>
                        </a:spcAft>
                      </a:pPr>
                      <a:r>
                        <a:rPr lang="zh-CN" sz="2400" b="1" kern="100" dirty="0">
                          <a:solidFill>
                            <a:schemeClr val="bg1"/>
                          </a:solidFill>
                          <a:effectLst/>
                          <a:latin typeface="Calibri" panose="020F0502020204030204" pitchFamily="34" charset="0"/>
                          <a:ea typeface="微软雅黑" panose="020B0503020204020204" pitchFamily="34" charset="-122"/>
                          <a:cs typeface="Times New Roman" panose="02020603050405020304" pitchFamily="18" charset="0"/>
                        </a:rPr>
                        <a:t>对比项</a:t>
                      </a:r>
                      <a:endParaRPr lang="zh-CN" sz="2400" b="1" kern="100" dirty="0">
                        <a:solidFill>
                          <a:schemeClr val="bg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C00000"/>
                    </a:solidFill>
                  </a:tcPr>
                </a:tc>
                <a:tc>
                  <a:txBody>
                    <a:bodyPr/>
                    <a:lstStyle/>
                    <a:p>
                      <a:pPr algn="ctr">
                        <a:spcAft>
                          <a:spcPts val="0"/>
                        </a:spcAft>
                      </a:pPr>
                      <a:r>
                        <a:rPr lang="zh-CN" sz="2400" b="1" kern="100" dirty="0">
                          <a:solidFill>
                            <a:schemeClr val="bg1"/>
                          </a:solidFill>
                          <a:effectLst/>
                          <a:latin typeface="Calibri" panose="020F0502020204030204" pitchFamily="34" charset="0"/>
                          <a:ea typeface="微软雅黑" panose="020B0503020204020204" pitchFamily="34" charset="-122"/>
                          <a:cs typeface="Times New Roman" panose="02020603050405020304" pitchFamily="18" charset="0"/>
                        </a:rPr>
                        <a:t>干货分享</a:t>
                      </a:r>
                      <a:endParaRPr lang="zh-CN" sz="2400" b="1" kern="100" dirty="0">
                        <a:solidFill>
                          <a:schemeClr val="bg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C00000"/>
                    </a:solidFill>
                  </a:tcPr>
                </a:tc>
                <a:tc>
                  <a:txBody>
                    <a:bodyPr/>
                    <a:lstStyle/>
                    <a:p>
                      <a:pPr algn="ctr">
                        <a:spcAft>
                          <a:spcPts val="0"/>
                        </a:spcAft>
                      </a:pPr>
                      <a:r>
                        <a:rPr lang="zh-CN" sz="2400" b="1" kern="100" dirty="0">
                          <a:solidFill>
                            <a:schemeClr val="bg1"/>
                          </a:solidFill>
                          <a:effectLst/>
                          <a:latin typeface="Calibri" panose="020F0502020204030204" pitchFamily="34" charset="0"/>
                          <a:ea typeface="微软雅黑" panose="020B0503020204020204" pitchFamily="34" charset="-122"/>
                          <a:cs typeface="Times New Roman" panose="02020603050405020304" pitchFamily="18" charset="0"/>
                        </a:rPr>
                        <a:t>话题分享</a:t>
                      </a:r>
                      <a:endParaRPr lang="zh-CN" sz="2400" b="1" kern="100" dirty="0">
                        <a:solidFill>
                          <a:schemeClr val="bg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C00000"/>
                    </a:solidFill>
                  </a:tcPr>
                </a:tc>
              </a:tr>
              <a:tr h="815824">
                <a:tc>
                  <a:txBody>
                    <a:bodyPr/>
                    <a:lstStyle/>
                    <a:p>
                      <a:pPr algn="ctr">
                        <a:spcAft>
                          <a:spcPts val="0"/>
                        </a:spcAft>
                      </a:pPr>
                      <a:r>
                        <a:rPr lang="zh-CN" sz="2000" b="1" kern="100" dirty="0">
                          <a:solidFill>
                            <a:srgbClr val="C00000"/>
                          </a:solidFill>
                          <a:effectLst/>
                          <a:latin typeface="Calibri" panose="020F0502020204030204" pitchFamily="34" charset="0"/>
                          <a:ea typeface="微软雅黑" panose="020B0503020204020204" pitchFamily="34" charset="-122"/>
                          <a:cs typeface="Times New Roman" panose="02020603050405020304" pitchFamily="18" charset="0"/>
                        </a:rPr>
                        <a:t>分享人员</a:t>
                      </a:r>
                      <a:endParaRPr lang="zh-CN" sz="2000" kern="100" dirty="0">
                        <a:solidFill>
                          <a:srgbClr val="C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a:spcAft>
                          <a:spcPts val="0"/>
                        </a:spcAft>
                      </a:pPr>
                      <a:r>
                        <a:rPr lang="zh-CN" sz="1600" kern="100" dirty="0">
                          <a:effectLst/>
                          <a:latin typeface="Calibri" panose="020F0502020204030204" pitchFamily="34" charset="0"/>
                          <a:ea typeface="微软雅黑" panose="020B0503020204020204" pitchFamily="34" charset="-122"/>
                          <a:cs typeface="Times New Roman" panose="02020603050405020304" pitchFamily="18" charset="0"/>
                        </a:rPr>
                        <a:t>一个分享者为主，大家可以在允许发言时补充自己的看法</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a:spcAft>
                          <a:spcPts val="0"/>
                        </a:spcAft>
                      </a:pPr>
                      <a:r>
                        <a:rPr lang="zh-CN" sz="1600" kern="100" dirty="0">
                          <a:effectLst/>
                          <a:latin typeface="Calibri" panose="020F0502020204030204" pitchFamily="34" charset="0"/>
                          <a:ea typeface="微软雅黑" panose="020B0503020204020204" pitchFamily="34" charset="-122"/>
                          <a:cs typeface="Times New Roman" panose="02020603050405020304" pitchFamily="18" charset="0"/>
                        </a:rPr>
                        <a:t>需要一个话题引导者，大家都可以是分享者</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r>
              <a:tr h="815824">
                <a:tc>
                  <a:txBody>
                    <a:bodyPr/>
                    <a:lstStyle/>
                    <a:p>
                      <a:pPr algn="ctr">
                        <a:spcAft>
                          <a:spcPts val="0"/>
                        </a:spcAft>
                      </a:pPr>
                      <a:r>
                        <a:rPr lang="zh-CN" sz="2000" b="1" kern="100" dirty="0">
                          <a:solidFill>
                            <a:srgbClr val="C00000"/>
                          </a:solidFill>
                          <a:effectLst/>
                          <a:latin typeface="Calibri" panose="020F0502020204030204" pitchFamily="34" charset="0"/>
                          <a:ea typeface="微软雅黑" panose="020B0503020204020204" pitchFamily="34" charset="-122"/>
                          <a:cs typeface="Times New Roman" panose="02020603050405020304" pitchFamily="18" charset="0"/>
                        </a:rPr>
                        <a:t>分享内容</a:t>
                      </a:r>
                      <a:endParaRPr lang="zh-CN" sz="2000" kern="100" dirty="0">
                        <a:solidFill>
                          <a:srgbClr val="C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a:spcAft>
                          <a:spcPts val="0"/>
                        </a:spcAft>
                      </a:pPr>
                      <a:r>
                        <a:rPr lang="zh-CN" sz="1600" kern="100" dirty="0">
                          <a:effectLst/>
                          <a:latin typeface="Calibri" panose="020F0502020204030204" pitchFamily="34" charset="0"/>
                          <a:ea typeface="微软雅黑" panose="020B0503020204020204" pitchFamily="34" charset="-122"/>
                          <a:cs typeface="Times New Roman" panose="02020603050405020304" pitchFamily="18" charset="0"/>
                        </a:rPr>
                        <a:t>分享者自己有研究的领域</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a:spcAft>
                          <a:spcPts val="0"/>
                        </a:spcAft>
                      </a:pPr>
                      <a:r>
                        <a:rPr lang="zh-CN" sz="1600" kern="100" dirty="0">
                          <a:effectLst/>
                          <a:latin typeface="Calibri" panose="020F0502020204030204" pitchFamily="34" charset="0"/>
                          <a:ea typeface="微软雅黑" panose="020B0503020204020204" pitchFamily="34" charset="-122"/>
                          <a:cs typeface="Times New Roman" panose="02020603050405020304" pitchFamily="18" charset="0"/>
                        </a:rPr>
                        <a:t>大家都能找到兴趣的话题</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r>
              <a:tr h="815824">
                <a:tc>
                  <a:txBody>
                    <a:bodyPr/>
                    <a:lstStyle/>
                    <a:p>
                      <a:pPr algn="ctr">
                        <a:spcAft>
                          <a:spcPts val="0"/>
                        </a:spcAft>
                      </a:pPr>
                      <a:r>
                        <a:rPr lang="zh-CN" sz="2000" b="1" kern="100" dirty="0">
                          <a:solidFill>
                            <a:srgbClr val="C00000"/>
                          </a:solidFill>
                          <a:effectLst/>
                          <a:latin typeface="Calibri" panose="020F0502020204030204" pitchFamily="34" charset="0"/>
                          <a:ea typeface="微软雅黑" panose="020B0503020204020204" pitchFamily="34" charset="-122"/>
                          <a:cs typeface="Times New Roman" panose="02020603050405020304" pitchFamily="18" charset="0"/>
                        </a:rPr>
                        <a:t>分享流程</a:t>
                      </a:r>
                      <a:endParaRPr lang="zh-CN" sz="2000" kern="100" dirty="0">
                        <a:solidFill>
                          <a:srgbClr val="C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a:spcAft>
                          <a:spcPts val="0"/>
                        </a:spcAft>
                      </a:pPr>
                      <a:r>
                        <a:rPr lang="zh-CN" sz="1600" kern="100" dirty="0">
                          <a:effectLst/>
                          <a:latin typeface="Calibri" panose="020F0502020204030204" pitchFamily="34" charset="0"/>
                          <a:ea typeface="微软雅黑" panose="020B0503020204020204" pitchFamily="34" charset="-122"/>
                          <a:cs typeface="Times New Roman" panose="02020603050405020304" pitchFamily="18" charset="0"/>
                        </a:rPr>
                        <a:t>分享者发言时大家不能随便插话，需要分享者同意</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a:spcAft>
                          <a:spcPts val="0"/>
                        </a:spcAft>
                      </a:pPr>
                      <a:r>
                        <a:rPr lang="zh-CN" sz="1600" kern="100" dirty="0">
                          <a:effectLst/>
                          <a:latin typeface="Calibri" panose="020F0502020204030204" pitchFamily="34" charset="0"/>
                          <a:ea typeface="微软雅黑" panose="020B0503020204020204" pitchFamily="34" charset="-122"/>
                          <a:cs typeface="Times New Roman" panose="02020603050405020304" pitchFamily="18" charset="0"/>
                        </a:rPr>
                        <a:t>话题公布后，大家可以轮流有序发言</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r>
              <a:tr h="815824">
                <a:tc>
                  <a:txBody>
                    <a:bodyPr/>
                    <a:lstStyle/>
                    <a:p>
                      <a:pPr algn="ctr">
                        <a:spcAft>
                          <a:spcPts val="0"/>
                        </a:spcAft>
                      </a:pPr>
                      <a:r>
                        <a:rPr lang="zh-CN" sz="2000" b="1" kern="100" dirty="0">
                          <a:solidFill>
                            <a:srgbClr val="C00000"/>
                          </a:solidFill>
                          <a:effectLst/>
                          <a:latin typeface="Calibri" panose="020F0502020204030204" pitchFamily="34" charset="0"/>
                          <a:ea typeface="微软雅黑" panose="020B0503020204020204" pitchFamily="34" charset="-122"/>
                          <a:cs typeface="Times New Roman" panose="02020603050405020304" pitchFamily="18" charset="0"/>
                        </a:rPr>
                        <a:t>分享内容</a:t>
                      </a:r>
                      <a:endParaRPr lang="zh-CN" sz="2000" kern="100" dirty="0">
                        <a:solidFill>
                          <a:srgbClr val="C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a:spcAft>
                          <a:spcPts val="0"/>
                        </a:spcAft>
                      </a:pPr>
                      <a:r>
                        <a:rPr lang="zh-CN" sz="1600" kern="100" dirty="0">
                          <a:effectLst/>
                          <a:latin typeface="Calibri" panose="020F0502020204030204" pitchFamily="34" charset="0"/>
                          <a:ea typeface="微软雅黑" panose="020B0503020204020204" pitchFamily="34" charset="-122"/>
                          <a:cs typeface="Times New Roman" panose="02020603050405020304" pitchFamily="18" charset="0"/>
                        </a:rPr>
                        <a:t>分享者可以提前准备，临场发挥</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a:spcAft>
                          <a:spcPts val="0"/>
                        </a:spcAft>
                      </a:pPr>
                      <a:r>
                        <a:rPr lang="zh-CN" sz="1600" kern="100" dirty="0">
                          <a:effectLst/>
                          <a:latin typeface="Calibri" panose="020F0502020204030204" pitchFamily="34" charset="0"/>
                          <a:ea typeface="微软雅黑" panose="020B0503020204020204" pitchFamily="34" charset="-122"/>
                          <a:cs typeface="Times New Roman" panose="02020603050405020304" pitchFamily="18" charset="0"/>
                        </a:rPr>
                        <a:t>大家分享过程中随机性比较大，随时可能会跑题</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r>
              <a:tr h="815824">
                <a:tc>
                  <a:txBody>
                    <a:bodyPr/>
                    <a:lstStyle/>
                    <a:p>
                      <a:pPr algn="ctr">
                        <a:spcAft>
                          <a:spcPts val="0"/>
                        </a:spcAft>
                      </a:pPr>
                      <a:r>
                        <a:rPr lang="zh-CN" sz="2000" b="1" kern="100" dirty="0">
                          <a:solidFill>
                            <a:srgbClr val="C00000"/>
                          </a:solidFill>
                          <a:effectLst/>
                          <a:latin typeface="Calibri" panose="020F0502020204030204" pitchFamily="34" charset="0"/>
                          <a:ea typeface="微软雅黑" panose="020B0503020204020204" pitchFamily="34" charset="-122"/>
                          <a:cs typeface="Times New Roman" panose="02020603050405020304" pitchFamily="18" charset="0"/>
                        </a:rPr>
                        <a:t>参与程度</a:t>
                      </a:r>
                      <a:endParaRPr lang="zh-CN" sz="2000" kern="100" dirty="0">
                        <a:solidFill>
                          <a:srgbClr val="C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a:spcAft>
                          <a:spcPts val="0"/>
                        </a:spcAft>
                      </a:pPr>
                      <a:r>
                        <a:rPr lang="zh-CN" sz="1600" kern="100" dirty="0">
                          <a:effectLst/>
                          <a:latin typeface="Calibri" panose="020F0502020204030204" pitchFamily="34" charset="0"/>
                          <a:ea typeface="微软雅黑" panose="020B0503020204020204" pitchFamily="34" charset="-122"/>
                          <a:cs typeface="Times New Roman" panose="02020603050405020304" pitchFamily="18" charset="0"/>
                        </a:rPr>
                        <a:t>分享者如果分享质量不高，参与度会下降</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a:spcAft>
                          <a:spcPts val="0"/>
                        </a:spcAft>
                      </a:pPr>
                      <a:r>
                        <a:rPr lang="zh-CN" sz="1600" kern="100" dirty="0">
                          <a:effectLst/>
                          <a:latin typeface="Calibri" panose="020F0502020204030204" pitchFamily="34" charset="0"/>
                          <a:ea typeface="微软雅黑" panose="020B0503020204020204" pitchFamily="34" charset="-122"/>
                          <a:cs typeface="Times New Roman" panose="02020603050405020304" pitchFamily="18" charset="0"/>
                        </a:rPr>
                        <a:t>话题如果引发兴趣，参与度很高，但很容易引起刷屏</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r>
            </a:tbl>
          </a:graphicData>
        </a:graphic>
      </p:graphicFrame>
      <p:sp>
        <p:nvSpPr>
          <p:cNvPr id="5" name="文本框 4"/>
          <p:cNvSpPr txBox="1"/>
          <p:nvPr/>
        </p:nvSpPr>
        <p:spPr>
          <a:xfrm>
            <a:off x="1301117" y="570157"/>
            <a:ext cx="9504043" cy="461665"/>
          </a:xfrm>
          <a:prstGeom prst="rect">
            <a:avLst/>
          </a:prstGeom>
          <a:noFill/>
        </p:spPr>
        <p:txBody>
          <a:bodyPr wrap="square" rtlCol="0">
            <a:spAutoFit/>
          </a:bodyPr>
          <a:lstStyle/>
          <a:p>
            <a:pPr algn="ctr" defTabSz="855878"/>
            <a:r>
              <a:rPr lang="zh-CN" altLang="en-US" sz="2400" b="1" dirty="0" smtClean="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干货分享与话题分享的对比</a:t>
            </a:r>
            <a:endParaRPr lang="zh-CN" altLang="en-US"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endParaRPr>
          </a:p>
        </p:txBody>
      </p:sp>
      <p:cxnSp>
        <p:nvCxnSpPr>
          <p:cNvPr id="6" name="直接连接符 5"/>
          <p:cNvCxnSpPr/>
          <p:nvPr/>
        </p:nvCxnSpPr>
        <p:spPr>
          <a:xfrm>
            <a:off x="3003894" y="1181731"/>
            <a:ext cx="5814060" cy="0"/>
          </a:xfrm>
          <a:prstGeom prst="line">
            <a:avLst/>
          </a:prstGeom>
          <a:noFill/>
          <a:ln w="76200" cap="flat" cmpd="thickThin" algn="ctr">
            <a:solidFill>
              <a:sysClr val="window" lastClr="FFFFFF">
                <a:lumMod val="85000"/>
              </a:sysClr>
            </a:solidFill>
            <a:prstDash val="solid"/>
            <a:miter lim="800000"/>
          </a:ln>
          <a:effectLst/>
        </p:spPr>
      </p:cxnSp>
    </p:spTree>
    <p:extLst>
      <p:ext uri="{BB962C8B-B14F-4D97-AF65-F5344CB8AC3E}">
        <p14:creationId xmlns:p14="http://schemas.microsoft.com/office/powerpoint/2010/main" val="342651389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681800740"/>
              </p:ext>
            </p:extLst>
          </p:nvPr>
        </p:nvGraphicFramePr>
        <p:xfrm>
          <a:off x="1279695" y="1200563"/>
          <a:ext cx="9632609" cy="5164797"/>
        </p:xfrm>
        <a:graphic>
          <a:graphicData uri="http://schemas.openxmlformats.org/drawingml/2006/table">
            <a:tbl>
              <a:tblPr firstRow="1" firstCol="1" bandRow="1"/>
              <a:tblGrid>
                <a:gridCol w="1140454"/>
                <a:gridCol w="4130218"/>
                <a:gridCol w="4361937"/>
              </a:tblGrid>
              <a:tr h="584694">
                <a:tc>
                  <a:txBody>
                    <a:bodyPr/>
                    <a:lstStyle/>
                    <a:p>
                      <a:pPr algn="ctr">
                        <a:lnSpc>
                          <a:spcPct val="120000"/>
                        </a:lnSpc>
                        <a:spcAft>
                          <a:spcPts val="0"/>
                        </a:spcAft>
                      </a:pPr>
                      <a:r>
                        <a:rPr lang="zh-CN" sz="2000" b="1" kern="100" dirty="0">
                          <a:solidFill>
                            <a:schemeClr val="bg1"/>
                          </a:solidFill>
                          <a:effectLst/>
                          <a:latin typeface="Calibri" panose="020F0502020204030204" pitchFamily="34" charset="0"/>
                          <a:ea typeface="微软雅黑" panose="020B0503020204020204" pitchFamily="34" charset="-122"/>
                          <a:cs typeface="Times New Roman" panose="02020603050405020304" pitchFamily="18" charset="0"/>
                        </a:rPr>
                        <a:t>对比项</a:t>
                      </a:r>
                      <a:endParaRPr lang="zh-CN" sz="2000" b="1" kern="100" dirty="0">
                        <a:solidFill>
                          <a:schemeClr val="bg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C00000"/>
                    </a:solidFill>
                  </a:tcPr>
                </a:tc>
                <a:tc>
                  <a:txBody>
                    <a:bodyPr/>
                    <a:lstStyle/>
                    <a:p>
                      <a:pPr algn="ctr">
                        <a:lnSpc>
                          <a:spcPct val="120000"/>
                        </a:lnSpc>
                        <a:spcAft>
                          <a:spcPts val="0"/>
                        </a:spcAft>
                      </a:pPr>
                      <a:r>
                        <a:rPr lang="zh-CN" sz="2000" b="1" kern="100" dirty="0">
                          <a:solidFill>
                            <a:schemeClr val="bg1"/>
                          </a:solidFill>
                          <a:effectLst/>
                          <a:latin typeface="Calibri" panose="020F0502020204030204" pitchFamily="34" charset="0"/>
                          <a:ea typeface="微软雅黑" panose="020B0503020204020204" pitchFamily="34" charset="-122"/>
                          <a:cs typeface="Times New Roman" panose="02020603050405020304" pitchFamily="18" charset="0"/>
                        </a:rPr>
                        <a:t>语音分享</a:t>
                      </a:r>
                      <a:endParaRPr lang="zh-CN" sz="2000" b="1" kern="100" dirty="0">
                        <a:solidFill>
                          <a:schemeClr val="bg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C00000"/>
                    </a:solidFill>
                  </a:tcPr>
                </a:tc>
                <a:tc>
                  <a:txBody>
                    <a:bodyPr/>
                    <a:lstStyle/>
                    <a:p>
                      <a:pPr algn="ctr">
                        <a:lnSpc>
                          <a:spcPct val="120000"/>
                        </a:lnSpc>
                        <a:spcAft>
                          <a:spcPts val="0"/>
                        </a:spcAft>
                      </a:pPr>
                      <a:r>
                        <a:rPr lang="zh-CN" sz="2000" b="1" kern="100" dirty="0">
                          <a:solidFill>
                            <a:schemeClr val="bg1"/>
                          </a:solidFill>
                          <a:effectLst/>
                          <a:latin typeface="Calibri" panose="020F0502020204030204" pitchFamily="34" charset="0"/>
                          <a:ea typeface="微软雅黑" panose="020B0503020204020204" pitchFamily="34" charset="-122"/>
                          <a:cs typeface="Times New Roman" panose="02020603050405020304" pitchFamily="18" charset="0"/>
                        </a:rPr>
                        <a:t>图文分享</a:t>
                      </a:r>
                      <a:endParaRPr lang="zh-CN" sz="2000" b="1" kern="100" dirty="0">
                        <a:solidFill>
                          <a:schemeClr val="bg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C00000"/>
                    </a:solidFill>
                  </a:tcPr>
                </a:tc>
              </a:tr>
              <a:tr h="735602">
                <a:tc>
                  <a:txBody>
                    <a:bodyPr/>
                    <a:lstStyle/>
                    <a:p>
                      <a:pPr algn="ctr">
                        <a:lnSpc>
                          <a:spcPct val="120000"/>
                        </a:lnSpc>
                        <a:spcAft>
                          <a:spcPts val="0"/>
                        </a:spcAft>
                      </a:pPr>
                      <a:r>
                        <a:rPr lang="zh-CN" sz="1800" b="1" kern="100" dirty="0">
                          <a:solidFill>
                            <a:srgbClr val="C00000"/>
                          </a:solidFill>
                          <a:effectLst/>
                          <a:latin typeface="Calibri" panose="020F0502020204030204" pitchFamily="34" charset="0"/>
                          <a:ea typeface="微软雅黑" panose="020B0503020204020204" pitchFamily="34" charset="-122"/>
                          <a:cs typeface="Times New Roman" panose="02020603050405020304" pitchFamily="18" charset="0"/>
                        </a:rPr>
                        <a:t>分享模式</a:t>
                      </a:r>
                      <a:endParaRPr lang="zh-CN" sz="1800" kern="100" dirty="0">
                        <a:solidFill>
                          <a:srgbClr val="C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a:lnSpc>
                          <a:spcPct val="120000"/>
                        </a:lnSpc>
                        <a:spcAft>
                          <a:spcPts val="0"/>
                        </a:spcAft>
                      </a:pPr>
                      <a:r>
                        <a:rPr lang="zh-CN" sz="1400" kern="100" dirty="0">
                          <a:solidFill>
                            <a:schemeClr val="tx1"/>
                          </a:solidFill>
                          <a:effectLst/>
                          <a:latin typeface="Calibri" panose="020F0502020204030204" pitchFamily="34" charset="0"/>
                          <a:ea typeface="微软雅黑" panose="020B0503020204020204" pitchFamily="34" charset="-122"/>
                          <a:cs typeface="Times New Roman" panose="02020603050405020304" pitchFamily="18" charset="0"/>
                        </a:rPr>
                        <a:t>分享者一段段发语音，如果分享者有名或者有料，一段段听语音也是很好的体验。</a:t>
                      </a:r>
                      <a:endParaRPr lang="zh-CN" sz="14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a:lnSpc>
                          <a:spcPct val="120000"/>
                        </a:lnSpc>
                        <a:spcAft>
                          <a:spcPts val="0"/>
                        </a:spcAft>
                      </a:pPr>
                      <a:r>
                        <a:rPr lang="zh-CN" sz="1400" kern="100" dirty="0">
                          <a:solidFill>
                            <a:schemeClr val="tx1"/>
                          </a:solidFill>
                          <a:effectLst/>
                          <a:latin typeface="Calibri" panose="020F0502020204030204" pitchFamily="34" charset="0"/>
                          <a:ea typeface="微软雅黑" panose="020B0503020204020204" pitchFamily="34" charset="-122"/>
                          <a:cs typeface="Times New Roman" panose="02020603050405020304" pitchFamily="18" charset="0"/>
                        </a:rPr>
                        <a:t>分享者一段段贴图文，对于从来没有接触过这种模式的人，会惯性认为这不是分享。</a:t>
                      </a:r>
                      <a:endParaRPr lang="zh-CN" sz="14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r>
              <a:tr h="408618">
                <a:tc>
                  <a:txBody>
                    <a:bodyPr/>
                    <a:lstStyle/>
                    <a:p>
                      <a:pPr algn="ctr">
                        <a:lnSpc>
                          <a:spcPct val="120000"/>
                        </a:lnSpc>
                        <a:spcAft>
                          <a:spcPts val="0"/>
                        </a:spcAft>
                      </a:pPr>
                      <a:r>
                        <a:rPr lang="zh-CN" sz="1800" b="1" kern="100" dirty="0">
                          <a:solidFill>
                            <a:srgbClr val="C00000"/>
                          </a:solidFill>
                          <a:effectLst/>
                          <a:latin typeface="Calibri" panose="020F0502020204030204" pitchFamily="34" charset="0"/>
                          <a:ea typeface="微软雅黑" panose="020B0503020204020204" pitchFamily="34" charset="-122"/>
                          <a:cs typeface="Times New Roman" panose="02020603050405020304" pitchFamily="18" charset="0"/>
                        </a:rPr>
                        <a:t>分享内容</a:t>
                      </a:r>
                      <a:endParaRPr lang="zh-CN" sz="1800" kern="100" dirty="0">
                        <a:solidFill>
                          <a:srgbClr val="C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a:lnSpc>
                          <a:spcPct val="120000"/>
                        </a:lnSpc>
                        <a:spcAft>
                          <a:spcPts val="0"/>
                        </a:spcAft>
                      </a:pPr>
                      <a:r>
                        <a:rPr lang="zh-CN" sz="1400" kern="100" dirty="0">
                          <a:solidFill>
                            <a:schemeClr val="tx1"/>
                          </a:solidFill>
                          <a:effectLst/>
                          <a:latin typeface="Calibri" panose="020F0502020204030204" pitchFamily="34" charset="0"/>
                          <a:ea typeface="微软雅黑" panose="020B0503020204020204" pitchFamily="34" charset="-122"/>
                          <a:cs typeface="Times New Roman" panose="02020603050405020304" pitchFamily="18" charset="0"/>
                        </a:rPr>
                        <a:t>临场发挥比较多</a:t>
                      </a:r>
                      <a:endParaRPr lang="zh-CN" sz="14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a:lnSpc>
                          <a:spcPct val="120000"/>
                        </a:lnSpc>
                        <a:spcAft>
                          <a:spcPts val="0"/>
                        </a:spcAft>
                      </a:pPr>
                      <a:r>
                        <a:rPr lang="zh-CN" sz="1400" kern="100">
                          <a:solidFill>
                            <a:schemeClr val="tx1"/>
                          </a:solidFill>
                          <a:effectLst/>
                          <a:latin typeface="Calibri" panose="020F0502020204030204" pitchFamily="34" charset="0"/>
                          <a:ea typeface="微软雅黑" panose="020B0503020204020204" pitchFamily="34" charset="-122"/>
                          <a:cs typeface="Times New Roman" panose="02020603050405020304" pitchFamily="18" charset="0"/>
                        </a:rPr>
                        <a:t>可以提前系统准备</a:t>
                      </a:r>
                      <a:endParaRPr lang="zh-CN" sz="1400" kern="10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r>
              <a:tr h="619899">
                <a:tc>
                  <a:txBody>
                    <a:bodyPr/>
                    <a:lstStyle/>
                    <a:p>
                      <a:pPr algn="ctr">
                        <a:lnSpc>
                          <a:spcPct val="120000"/>
                        </a:lnSpc>
                        <a:spcAft>
                          <a:spcPts val="0"/>
                        </a:spcAft>
                      </a:pPr>
                      <a:r>
                        <a:rPr lang="zh-CN" sz="1800" b="1" kern="100" dirty="0">
                          <a:solidFill>
                            <a:srgbClr val="C00000"/>
                          </a:solidFill>
                          <a:effectLst/>
                          <a:latin typeface="Calibri" panose="020F0502020204030204" pitchFamily="34" charset="0"/>
                          <a:ea typeface="微软雅黑" panose="020B0503020204020204" pitchFamily="34" charset="-122"/>
                          <a:cs typeface="Times New Roman" panose="02020603050405020304" pitchFamily="18" charset="0"/>
                        </a:rPr>
                        <a:t>听众习惯</a:t>
                      </a:r>
                      <a:endParaRPr lang="zh-CN" sz="1800" kern="100" dirty="0">
                        <a:solidFill>
                          <a:srgbClr val="C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a:lnSpc>
                          <a:spcPct val="120000"/>
                        </a:lnSpc>
                        <a:spcAft>
                          <a:spcPts val="0"/>
                        </a:spcAft>
                      </a:pPr>
                      <a:r>
                        <a:rPr lang="zh-CN" sz="1400" kern="100" dirty="0">
                          <a:solidFill>
                            <a:schemeClr val="tx1"/>
                          </a:solidFill>
                          <a:effectLst/>
                          <a:latin typeface="Calibri" panose="020F0502020204030204" pitchFamily="34" charset="0"/>
                          <a:ea typeface="微软雅黑" panose="020B0503020204020204" pitchFamily="34" charset="-122"/>
                          <a:cs typeface="Times New Roman" panose="02020603050405020304" pitchFamily="18" charset="0"/>
                        </a:rPr>
                        <a:t>一部分人会选择听，一部分人会选择转成文字看</a:t>
                      </a:r>
                      <a:endParaRPr lang="zh-CN" sz="14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a:lnSpc>
                          <a:spcPct val="120000"/>
                        </a:lnSpc>
                        <a:spcAft>
                          <a:spcPts val="0"/>
                        </a:spcAft>
                      </a:pPr>
                      <a:r>
                        <a:rPr lang="zh-CN" sz="1400" kern="100" dirty="0">
                          <a:solidFill>
                            <a:schemeClr val="tx1"/>
                          </a:solidFill>
                          <a:effectLst/>
                          <a:latin typeface="Calibri" panose="020F0502020204030204" pitchFamily="34" charset="0"/>
                          <a:ea typeface="微软雅黑" panose="020B0503020204020204" pitchFamily="34" charset="-122"/>
                          <a:cs typeface="Times New Roman" panose="02020603050405020304" pitchFamily="18" charset="0"/>
                        </a:rPr>
                        <a:t>一部分人会跟看交流，一部分人会有空时把交流内容快速刷一遍</a:t>
                      </a:r>
                      <a:endParaRPr lang="zh-CN" sz="14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r>
              <a:tr h="980803">
                <a:tc>
                  <a:txBody>
                    <a:bodyPr/>
                    <a:lstStyle/>
                    <a:p>
                      <a:pPr algn="ctr">
                        <a:lnSpc>
                          <a:spcPct val="120000"/>
                        </a:lnSpc>
                        <a:spcAft>
                          <a:spcPts val="0"/>
                        </a:spcAft>
                      </a:pPr>
                      <a:r>
                        <a:rPr lang="zh-CN" sz="1800" b="1" kern="100" dirty="0">
                          <a:solidFill>
                            <a:srgbClr val="C00000"/>
                          </a:solidFill>
                          <a:effectLst/>
                          <a:latin typeface="Calibri" panose="020F0502020204030204" pitchFamily="34" charset="0"/>
                          <a:ea typeface="微软雅黑" panose="020B0503020204020204" pitchFamily="34" charset="-122"/>
                          <a:cs typeface="Times New Roman" panose="02020603050405020304" pitchFamily="18" charset="0"/>
                        </a:rPr>
                        <a:t>参与模式</a:t>
                      </a:r>
                      <a:endParaRPr lang="zh-CN" sz="1800" kern="100" dirty="0">
                        <a:solidFill>
                          <a:srgbClr val="C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a:lnSpc>
                          <a:spcPct val="120000"/>
                        </a:lnSpc>
                        <a:spcAft>
                          <a:spcPts val="0"/>
                        </a:spcAft>
                      </a:pPr>
                      <a:r>
                        <a:rPr lang="zh-CN" sz="1400" kern="100" dirty="0">
                          <a:solidFill>
                            <a:schemeClr val="tx1"/>
                          </a:solidFill>
                          <a:effectLst/>
                          <a:latin typeface="Calibri" panose="020F0502020204030204" pitchFamily="34" charset="0"/>
                          <a:ea typeface="微软雅黑" panose="020B0503020204020204" pitchFamily="34" charset="-122"/>
                          <a:cs typeface="Times New Roman" panose="02020603050405020304" pitchFamily="18" charset="0"/>
                        </a:rPr>
                        <a:t>语音会诱导别人也发语音信息，形成干扰，所以有的分享过程会不断强调除了分享者，其它人不能发语音</a:t>
                      </a:r>
                      <a:endParaRPr lang="zh-CN" sz="14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a:lnSpc>
                          <a:spcPct val="120000"/>
                        </a:lnSpc>
                        <a:spcAft>
                          <a:spcPts val="0"/>
                        </a:spcAft>
                      </a:pPr>
                      <a:r>
                        <a:rPr lang="zh-CN" sz="1400" kern="100" dirty="0">
                          <a:solidFill>
                            <a:schemeClr val="tx1"/>
                          </a:solidFill>
                          <a:effectLst/>
                          <a:latin typeface="Calibri" panose="020F0502020204030204" pitchFamily="34" charset="0"/>
                          <a:ea typeface="微软雅黑" panose="020B0503020204020204" pitchFamily="34" charset="-122"/>
                          <a:cs typeface="Times New Roman" panose="02020603050405020304" pitchFamily="18" charset="0"/>
                        </a:rPr>
                        <a:t>大家都是文字分享，类似过去的聊天，很方便</a:t>
                      </a:r>
                      <a:r>
                        <a:rPr lang="zh-CN" sz="1400" kern="100" dirty="0" smtClean="0">
                          <a:solidFill>
                            <a:schemeClr val="tx1"/>
                          </a:solidFill>
                          <a:effectLst/>
                          <a:latin typeface="Calibri" panose="020F0502020204030204" pitchFamily="34" charset="0"/>
                          <a:ea typeface="微软雅黑" panose="020B0503020204020204" pitchFamily="34" charset="-122"/>
                          <a:cs typeface="Times New Roman" panose="02020603050405020304" pitchFamily="18" charset="0"/>
                        </a:rPr>
                        <a:t>。而且把想法变成文字的过程有利于思想的组织，质量更高。</a:t>
                      </a:r>
                      <a:endParaRPr lang="zh-CN" sz="14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r>
              <a:tr h="854378">
                <a:tc>
                  <a:txBody>
                    <a:bodyPr/>
                    <a:lstStyle/>
                    <a:p>
                      <a:pPr algn="ctr">
                        <a:lnSpc>
                          <a:spcPct val="120000"/>
                        </a:lnSpc>
                        <a:spcAft>
                          <a:spcPts val="0"/>
                        </a:spcAft>
                      </a:pPr>
                      <a:r>
                        <a:rPr lang="zh-CN" sz="1800" b="1" kern="100" dirty="0">
                          <a:solidFill>
                            <a:srgbClr val="C00000"/>
                          </a:solidFill>
                          <a:effectLst/>
                          <a:latin typeface="Calibri" panose="020F0502020204030204" pitchFamily="34" charset="0"/>
                          <a:ea typeface="微软雅黑" panose="020B0503020204020204" pitchFamily="34" charset="-122"/>
                          <a:cs typeface="Times New Roman" panose="02020603050405020304" pitchFamily="18" charset="0"/>
                        </a:rPr>
                        <a:t>分享规模</a:t>
                      </a:r>
                      <a:endParaRPr lang="zh-CN" sz="1800" kern="100" dirty="0">
                        <a:solidFill>
                          <a:srgbClr val="C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a:lnSpc>
                          <a:spcPct val="120000"/>
                        </a:lnSpc>
                        <a:spcAft>
                          <a:spcPts val="0"/>
                        </a:spcAft>
                      </a:pPr>
                      <a:r>
                        <a:rPr lang="zh-CN" sz="1400" kern="100" dirty="0">
                          <a:solidFill>
                            <a:schemeClr val="tx1"/>
                          </a:solidFill>
                          <a:effectLst/>
                          <a:latin typeface="Calibri" panose="020F0502020204030204" pitchFamily="34" charset="0"/>
                          <a:ea typeface="微软雅黑" panose="020B0503020204020204" pitchFamily="34" charset="-122"/>
                          <a:cs typeface="Times New Roman" panose="02020603050405020304" pitchFamily="18" charset="0"/>
                        </a:rPr>
                        <a:t>如果要做大群分享，建议采取</a:t>
                      </a:r>
                      <a:r>
                        <a:rPr lang="en-US" sz="1400" kern="100" dirty="0">
                          <a:solidFill>
                            <a:schemeClr val="tx1"/>
                          </a:solidFill>
                          <a:effectLst/>
                          <a:latin typeface="Calibri" panose="020F0502020204030204" pitchFamily="34" charset="0"/>
                          <a:ea typeface="微软雅黑" panose="020B0503020204020204" pitchFamily="34" charset="-122"/>
                          <a:cs typeface="Times New Roman" panose="02020603050405020304" pitchFamily="18" charset="0"/>
                        </a:rPr>
                        <a:t>YY</a:t>
                      </a:r>
                      <a:r>
                        <a:rPr lang="zh-CN" sz="1400" kern="100" dirty="0">
                          <a:solidFill>
                            <a:schemeClr val="tx1"/>
                          </a:solidFill>
                          <a:effectLst/>
                          <a:latin typeface="Calibri" panose="020F0502020204030204" pitchFamily="34" charset="0"/>
                          <a:ea typeface="微软雅黑" panose="020B0503020204020204" pitchFamily="34" charset="-122"/>
                          <a:cs typeface="Times New Roman" panose="02020603050405020304" pitchFamily="18" charset="0"/>
                        </a:rPr>
                        <a:t>这样的语音分享</a:t>
                      </a:r>
                      <a:r>
                        <a:rPr lang="zh-CN" sz="1400" kern="100" dirty="0" smtClean="0">
                          <a:solidFill>
                            <a:schemeClr val="tx1"/>
                          </a:solidFill>
                          <a:effectLst/>
                          <a:latin typeface="Calibri" panose="020F0502020204030204" pitchFamily="34" charset="0"/>
                          <a:ea typeface="微软雅黑" panose="020B0503020204020204" pitchFamily="34" charset="-122"/>
                          <a:cs typeface="Times New Roman" panose="02020603050405020304" pitchFamily="18" charset="0"/>
                        </a:rPr>
                        <a:t>平台</a:t>
                      </a:r>
                      <a:r>
                        <a:rPr lang="zh-CN" altLang="en-US" sz="14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a:t>
                      </a:r>
                      <a:r>
                        <a:rPr lang="zh-CN" sz="1400" kern="100" dirty="0" smtClean="0">
                          <a:solidFill>
                            <a:schemeClr val="tx1"/>
                          </a:solidFill>
                          <a:effectLst/>
                          <a:latin typeface="Calibri" panose="020F0502020204030204" pitchFamily="34" charset="0"/>
                          <a:ea typeface="微软雅黑" panose="020B0503020204020204" pitchFamily="34" charset="-122"/>
                          <a:cs typeface="Times New Roman" panose="02020603050405020304" pitchFamily="18" charset="0"/>
                        </a:rPr>
                        <a:t>无法</a:t>
                      </a:r>
                      <a:r>
                        <a:rPr lang="zh-CN" sz="1400" kern="100" dirty="0">
                          <a:solidFill>
                            <a:schemeClr val="tx1"/>
                          </a:solidFill>
                          <a:effectLst/>
                          <a:latin typeface="Calibri" panose="020F0502020204030204" pitchFamily="34" charset="0"/>
                          <a:ea typeface="微软雅黑" panose="020B0503020204020204" pitchFamily="34" charset="-122"/>
                          <a:cs typeface="Times New Roman" panose="02020603050405020304" pitchFamily="18" charset="0"/>
                        </a:rPr>
                        <a:t>同步多群分享</a:t>
                      </a:r>
                      <a:endParaRPr lang="zh-CN" sz="14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a:lnSpc>
                          <a:spcPct val="120000"/>
                        </a:lnSpc>
                        <a:spcAft>
                          <a:spcPts val="0"/>
                        </a:spcAft>
                      </a:pPr>
                      <a:r>
                        <a:rPr lang="en-US" sz="1400" kern="100" dirty="0">
                          <a:solidFill>
                            <a:schemeClr val="tx1"/>
                          </a:solidFill>
                          <a:effectLst/>
                          <a:latin typeface="微软雅黑" panose="020B0503020204020204" pitchFamily="34" charset="-122"/>
                          <a:ea typeface="宋体" panose="02010600030101010101" pitchFamily="2" charset="-122"/>
                          <a:cs typeface="Times New Roman" panose="02020603050405020304" pitchFamily="18" charset="0"/>
                        </a:rPr>
                        <a:t>QQ2000</a:t>
                      </a:r>
                      <a:r>
                        <a:rPr lang="zh-CN" sz="1400" kern="100" dirty="0">
                          <a:solidFill>
                            <a:schemeClr val="tx1"/>
                          </a:solidFill>
                          <a:effectLst/>
                          <a:latin typeface="Calibri" panose="020F0502020204030204" pitchFamily="34" charset="0"/>
                          <a:ea typeface="微软雅黑" panose="020B0503020204020204" pitchFamily="34" charset="-122"/>
                          <a:cs typeface="Times New Roman" panose="02020603050405020304" pitchFamily="18" charset="0"/>
                        </a:rPr>
                        <a:t>人群分享没有</a:t>
                      </a:r>
                      <a:r>
                        <a:rPr lang="zh-CN" sz="1400" kern="100" dirty="0" smtClean="0">
                          <a:solidFill>
                            <a:schemeClr val="tx1"/>
                          </a:solidFill>
                          <a:effectLst/>
                          <a:latin typeface="Calibri" panose="020F0502020204030204" pitchFamily="34" charset="0"/>
                          <a:ea typeface="微软雅黑" panose="020B0503020204020204" pitchFamily="34" charset="-122"/>
                          <a:cs typeface="Times New Roman" panose="02020603050405020304" pitchFamily="18" charset="0"/>
                        </a:rPr>
                        <a:t>压力</a:t>
                      </a:r>
                      <a:r>
                        <a:rPr lang="zh-CN" altLang="en-US" sz="14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a:t>
                      </a:r>
                      <a:r>
                        <a:rPr lang="zh-CN" sz="1400" kern="100" dirty="0" smtClean="0">
                          <a:solidFill>
                            <a:schemeClr val="tx1"/>
                          </a:solidFill>
                          <a:effectLst/>
                          <a:latin typeface="Calibri" panose="020F0502020204030204" pitchFamily="34" charset="0"/>
                          <a:ea typeface="微软雅黑" panose="020B0503020204020204" pitchFamily="34" charset="-122"/>
                          <a:cs typeface="Times New Roman" panose="02020603050405020304" pitchFamily="18" charset="0"/>
                        </a:rPr>
                        <a:t>支持</a:t>
                      </a:r>
                      <a:r>
                        <a:rPr lang="zh-CN" sz="1400" kern="100" dirty="0">
                          <a:solidFill>
                            <a:schemeClr val="tx1"/>
                          </a:solidFill>
                          <a:effectLst/>
                          <a:latin typeface="Calibri" panose="020F0502020204030204" pitchFamily="34" charset="0"/>
                          <a:ea typeface="微软雅黑" panose="020B0503020204020204" pitchFamily="34" charset="-122"/>
                          <a:cs typeface="Times New Roman" panose="02020603050405020304" pitchFamily="18" charset="0"/>
                        </a:rPr>
                        <a:t>多群同步分享，建议不要超过</a:t>
                      </a:r>
                      <a:r>
                        <a:rPr lang="en-US" sz="1400" kern="100" dirty="0">
                          <a:solidFill>
                            <a:schemeClr val="tx1"/>
                          </a:solidFill>
                          <a:effectLst/>
                          <a:latin typeface="Calibri" panose="020F0502020204030204" pitchFamily="34" charset="0"/>
                          <a:ea typeface="微软雅黑" panose="020B0503020204020204" pitchFamily="34" charset="-122"/>
                          <a:cs typeface="Times New Roman" panose="02020603050405020304" pitchFamily="18" charset="0"/>
                        </a:rPr>
                        <a:t>4</a:t>
                      </a:r>
                      <a:r>
                        <a:rPr lang="zh-CN" sz="1400" kern="100" dirty="0">
                          <a:solidFill>
                            <a:schemeClr val="tx1"/>
                          </a:solidFill>
                          <a:effectLst/>
                          <a:latin typeface="Calibri" panose="020F0502020204030204" pitchFamily="34" charset="0"/>
                          <a:ea typeface="微软雅黑" panose="020B0503020204020204" pitchFamily="34" charset="-122"/>
                          <a:cs typeface="Times New Roman" panose="02020603050405020304" pitchFamily="18" charset="0"/>
                        </a:rPr>
                        <a:t>个群同步，会响应不及时</a:t>
                      </a:r>
                      <a:endParaRPr lang="zh-CN" sz="14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r>
              <a:tr h="980803">
                <a:tc>
                  <a:txBody>
                    <a:bodyPr/>
                    <a:lstStyle/>
                    <a:p>
                      <a:pPr algn="ctr">
                        <a:lnSpc>
                          <a:spcPct val="120000"/>
                        </a:lnSpc>
                        <a:spcAft>
                          <a:spcPts val="0"/>
                        </a:spcAft>
                      </a:pPr>
                      <a:r>
                        <a:rPr lang="zh-CN" sz="1800" b="1" kern="100" dirty="0">
                          <a:solidFill>
                            <a:srgbClr val="C00000"/>
                          </a:solidFill>
                          <a:effectLst/>
                          <a:latin typeface="Calibri" panose="020F0502020204030204" pitchFamily="34" charset="0"/>
                          <a:ea typeface="微软雅黑" panose="020B0503020204020204" pitchFamily="34" charset="-122"/>
                          <a:cs typeface="Times New Roman" panose="02020603050405020304" pitchFamily="18" charset="0"/>
                        </a:rPr>
                        <a:t>分享输出</a:t>
                      </a:r>
                      <a:endParaRPr lang="zh-CN" sz="1800" kern="100" dirty="0">
                        <a:solidFill>
                          <a:srgbClr val="C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a:lnSpc>
                          <a:spcPct val="120000"/>
                        </a:lnSpc>
                        <a:spcAft>
                          <a:spcPts val="0"/>
                        </a:spcAft>
                      </a:pPr>
                      <a:r>
                        <a:rPr lang="zh-CN" sz="1400" kern="100" dirty="0">
                          <a:solidFill>
                            <a:schemeClr val="tx1"/>
                          </a:solidFill>
                          <a:effectLst/>
                          <a:latin typeface="Calibri" panose="020F0502020204030204" pitchFamily="34" charset="0"/>
                          <a:ea typeface="微软雅黑" panose="020B0503020204020204" pitchFamily="34" charset="-122"/>
                          <a:cs typeface="Times New Roman" panose="02020603050405020304" pitchFamily="18" charset="0"/>
                        </a:rPr>
                        <a:t>分享内容变成后续共享输出整理工作量很大。</a:t>
                      </a:r>
                      <a:endParaRPr lang="zh-CN" sz="14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a:lnSpc>
                          <a:spcPct val="120000"/>
                        </a:lnSpc>
                        <a:spcAft>
                          <a:spcPts val="0"/>
                        </a:spcAft>
                      </a:pPr>
                      <a:r>
                        <a:rPr lang="zh-CN" sz="1400" kern="100" dirty="0">
                          <a:solidFill>
                            <a:schemeClr val="tx1"/>
                          </a:solidFill>
                          <a:effectLst/>
                          <a:latin typeface="Calibri" panose="020F0502020204030204" pitchFamily="34" charset="0"/>
                          <a:ea typeface="微软雅黑" panose="020B0503020204020204" pitchFamily="34" charset="-122"/>
                          <a:cs typeface="Times New Roman" panose="02020603050405020304" pitchFamily="18" charset="0"/>
                        </a:rPr>
                        <a:t>分享内容可以提前准备，在分享过程中随手复制一些精彩观点加入，分享结束后很短时间就可以提供干货文档进行二次扩散。</a:t>
                      </a:r>
                      <a:endParaRPr lang="zh-CN" sz="140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r>
            </a:tbl>
          </a:graphicData>
        </a:graphic>
      </p:graphicFrame>
      <p:sp>
        <p:nvSpPr>
          <p:cNvPr id="3" name="文本框 2"/>
          <p:cNvSpPr txBox="1"/>
          <p:nvPr/>
        </p:nvSpPr>
        <p:spPr>
          <a:xfrm>
            <a:off x="1301117" y="366957"/>
            <a:ext cx="9504043" cy="461665"/>
          </a:xfrm>
          <a:prstGeom prst="rect">
            <a:avLst/>
          </a:prstGeom>
          <a:noFill/>
        </p:spPr>
        <p:txBody>
          <a:bodyPr wrap="square" rtlCol="0">
            <a:spAutoFit/>
          </a:bodyPr>
          <a:lstStyle/>
          <a:p>
            <a:pPr algn="ctr" defTabSz="855878"/>
            <a:r>
              <a:rPr lang="zh-CN" altLang="en-US"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语音</a:t>
            </a:r>
            <a:r>
              <a:rPr lang="zh-CN" altLang="en-US" sz="2400" b="1" dirty="0" smtClean="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分享与图文分享的对比</a:t>
            </a:r>
            <a:endParaRPr lang="zh-CN" altLang="en-US"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endParaRPr>
          </a:p>
        </p:txBody>
      </p:sp>
      <p:cxnSp>
        <p:nvCxnSpPr>
          <p:cNvPr id="4" name="直接连接符 3"/>
          <p:cNvCxnSpPr/>
          <p:nvPr/>
        </p:nvCxnSpPr>
        <p:spPr>
          <a:xfrm>
            <a:off x="3003894" y="978531"/>
            <a:ext cx="5814060" cy="0"/>
          </a:xfrm>
          <a:prstGeom prst="line">
            <a:avLst/>
          </a:prstGeom>
          <a:noFill/>
          <a:ln w="76200" cap="flat" cmpd="thickThin" algn="ctr">
            <a:solidFill>
              <a:sysClr val="window" lastClr="FFFFFF">
                <a:lumMod val="85000"/>
              </a:sysClr>
            </a:solidFill>
            <a:prstDash val="solid"/>
            <a:miter lim="800000"/>
          </a:ln>
          <a:effectLst/>
        </p:spPr>
      </p:cxnSp>
    </p:spTree>
    <p:extLst>
      <p:ext uri="{BB962C8B-B14F-4D97-AF65-F5344CB8AC3E}">
        <p14:creationId xmlns:p14="http://schemas.microsoft.com/office/powerpoint/2010/main" val="254836766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1195814" y="2634343"/>
            <a:ext cx="2408568" cy="2408568"/>
            <a:chOff x="1660271" y="3091543"/>
            <a:chExt cx="2408568" cy="2408568"/>
          </a:xfrm>
        </p:grpSpPr>
        <p:sp>
          <p:nvSpPr>
            <p:cNvPr id="2" name="圆角矩形 1"/>
            <p:cNvSpPr/>
            <p:nvPr/>
          </p:nvSpPr>
          <p:spPr>
            <a:xfrm>
              <a:off x="1660271" y="3091543"/>
              <a:ext cx="2408568" cy="2408568"/>
            </a:xfrm>
            <a:prstGeom prst="roundRect">
              <a:avLst/>
            </a:prstGeom>
            <a:solidFill>
              <a:srgbClr val="C00000"/>
            </a:solidFill>
            <a:ln w="12700">
              <a:noFill/>
            </a:ln>
          </p:spPr>
          <p:txBody>
            <a:bodyPr wrap="square" rtlCol="0" anchor="ctr">
              <a:spAutoFit/>
            </a:bodyPr>
            <a:lstStyle/>
            <a:p>
              <a:pPr marL="531450" indent="-171450" algn="ctr">
                <a:buClr>
                  <a:srgbClr val="FF0000"/>
                </a:buClr>
                <a:buFont typeface="Webdings" panose="05030102010509060703" pitchFamily="18" charset="2"/>
                <a:buChar char="þ"/>
              </a:pPr>
              <a:endParaRPr lang="zh-CN" altLang="en-US" sz="1200" dirty="0">
                <a:solidFill>
                  <a:prstClr val="black"/>
                </a:solidFill>
                <a:latin typeface="微软雅黑" pitchFamily="34" charset="-122"/>
                <a:ea typeface="微软雅黑" pitchFamily="34" charset="-122"/>
              </a:endParaRPr>
            </a:p>
          </p:txBody>
        </p:sp>
        <p:sp>
          <p:nvSpPr>
            <p:cNvPr id="5" name="矩形 4"/>
            <p:cNvSpPr/>
            <p:nvPr/>
          </p:nvSpPr>
          <p:spPr>
            <a:xfrm>
              <a:off x="2079725" y="3695663"/>
              <a:ext cx="1569660" cy="1200329"/>
            </a:xfrm>
            <a:prstGeom prst="rect">
              <a:avLst/>
            </a:prstGeom>
          </p:spPr>
          <p:txBody>
            <a:bodyPr wrap="none">
              <a:spAutoFit/>
            </a:bodyPr>
            <a:lstStyle/>
            <a:p>
              <a:pPr algn="ctr"/>
              <a:r>
                <a:rPr lang="zh-CN" altLang="zh-CN" sz="3600" b="1" kern="100" dirty="0" smtClean="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分享</a:t>
              </a:r>
              <a:endParaRPr lang="en-US" altLang="zh-CN" sz="3600" b="1" kern="100" dirty="0" smtClean="0">
                <a:solidFill>
                  <a:prstClr val="white"/>
                </a:solidFill>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zh-CN" sz="3600" b="1" kern="100" dirty="0" smtClean="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准备</a:t>
              </a:r>
              <a:r>
                <a:rPr lang="zh-CN" altLang="zh-CN" sz="3600"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时</a:t>
              </a:r>
              <a:endParaRPr lang="zh-CN" altLang="zh-CN" sz="3200"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14" name="组合 13"/>
          <p:cNvGrpSpPr/>
          <p:nvPr/>
        </p:nvGrpSpPr>
        <p:grpSpPr>
          <a:xfrm>
            <a:off x="4919359" y="2634343"/>
            <a:ext cx="2408568" cy="2408568"/>
            <a:chOff x="5028216" y="3091543"/>
            <a:chExt cx="2408568" cy="2408568"/>
          </a:xfrm>
        </p:grpSpPr>
        <p:sp>
          <p:nvSpPr>
            <p:cNvPr id="3" name="圆角矩形 2"/>
            <p:cNvSpPr/>
            <p:nvPr/>
          </p:nvSpPr>
          <p:spPr>
            <a:xfrm>
              <a:off x="5028216" y="3091543"/>
              <a:ext cx="2408568" cy="2408568"/>
            </a:xfrm>
            <a:prstGeom prst="roundRect">
              <a:avLst/>
            </a:prstGeom>
            <a:solidFill>
              <a:srgbClr val="C00000"/>
            </a:solidFill>
            <a:ln w="12700">
              <a:noFill/>
            </a:ln>
          </p:spPr>
          <p:txBody>
            <a:bodyPr wrap="square" rtlCol="0" anchor="ctr">
              <a:spAutoFit/>
            </a:bodyPr>
            <a:lstStyle/>
            <a:p>
              <a:pPr marL="531450" indent="-171450" algn="ctr">
                <a:buClr>
                  <a:srgbClr val="FF0000"/>
                </a:buClr>
                <a:buFont typeface="Webdings" panose="05030102010509060703" pitchFamily="18" charset="2"/>
                <a:buChar char="þ"/>
              </a:pPr>
              <a:endParaRPr lang="zh-CN" altLang="en-US" sz="1200" dirty="0">
                <a:solidFill>
                  <a:prstClr val="black"/>
                </a:solidFill>
                <a:latin typeface="微软雅黑" pitchFamily="34" charset="-122"/>
                <a:ea typeface="微软雅黑" pitchFamily="34" charset="-122"/>
              </a:endParaRPr>
            </a:p>
          </p:txBody>
        </p:sp>
        <p:sp>
          <p:nvSpPr>
            <p:cNvPr id="6" name="矩形 5"/>
            <p:cNvSpPr/>
            <p:nvPr/>
          </p:nvSpPr>
          <p:spPr>
            <a:xfrm>
              <a:off x="5447670" y="3695663"/>
              <a:ext cx="1569660" cy="1200329"/>
            </a:xfrm>
            <a:prstGeom prst="rect">
              <a:avLst/>
            </a:prstGeom>
          </p:spPr>
          <p:txBody>
            <a:bodyPr wrap="none">
              <a:spAutoFit/>
            </a:bodyPr>
            <a:lstStyle/>
            <a:p>
              <a:pPr algn="ctr"/>
              <a:r>
                <a:rPr lang="zh-CN" altLang="zh-CN" sz="3600" b="1" kern="100" dirty="0" smtClean="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分享</a:t>
              </a:r>
              <a:endParaRPr lang="en-US" altLang="zh-CN" sz="3600" b="1" kern="100" dirty="0" smtClean="0">
                <a:solidFill>
                  <a:prstClr val="white"/>
                </a:solidFill>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sz="3600" b="1" kern="100" dirty="0" smtClean="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进行时</a:t>
              </a:r>
              <a:endParaRPr lang="zh-CN" altLang="zh-CN" sz="3200"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15" name="组合 14"/>
          <p:cNvGrpSpPr/>
          <p:nvPr/>
        </p:nvGrpSpPr>
        <p:grpSpPr>
          <a:xfrm>
            <a:off x="8642905" y="2634343"/>
            <a:ext cx="2408568" cy="2408568"/>
            <a:chOff x="8396162" y="3091543"/>
            <a:chExt cx="2408568" cy="2408568"/>
          </a:xfrm>
        </p:grpSpPr>
        <p:sp>
          <p:nvSpPr>
            <p:cNvPr id="4" name="圆角矩形 3"/>
            <p:cNvSpPr/>
            <p:nvPr/>
          </p:nvSpPr>
          <p:spPr>
            <a:xfrm>
              <a:off x="8396162" y="3091543"/>
              <a:ext cx="2408568" cy="2408568"/>
            </a:xfrm>
            <a:prstGeom prst="roundRect">
              <a:avLst/>
            </a:prstGeom>
            <a:solidFill>
              <a:srgbClr val="C00000"/>
            </a:solidFill>
            <a:ln w="12700">
              <a:noFill/>
            </a:ln>
          </p:spPr>
          <p:txBody>
            <a:bodyPr wrap="square" rtlCol="0" anchor="ctr">
              <a:spAutoFit/>
            </a:bodyPr>
            <a:lstStyle/>
            <a:p>
              <a:pPr marL="531450" indent="-171450" algn="ctr">
                <a:buClr>
                  <a:srgbClr val="FF0000"/>
                </a:buClr>
                <a:buFont typeface="Webdings" panose="05030102010509060703" pitchFamily="18" charset="2"/>
                <a:buChar char="þ"/>
              </a:pPr>
              <a:endParaRPr lang="zh-CN" altLang="en-US" sz="1200" dirty="0">
                <a:solidFill>
                  <a:prstClr val="black"/>
                </a:solidFill>
                <a:latin typeface="微软雅黑" pitchFamily="34" charset="-122"/>
                <a:ea typeface="微软雅黑" pitchFamily="34" charset="-122"/>
              </a:endParaRPr>
            </a:p>
          </p:txBody>
        </p:sp>
        <p:sp>
          <p:nvSpPr>
            <p:cNvPr id="7" name="矩形 6"/>
            <p:cNvSpPr/>
            <p:nvPr/>
          </p:nvSpPr>
          <p:spPr>
            <a:xfrm>
              <a:off x="8815616" y="3695663"/>
              <a:ext cx="1569660" cy="1200329"/>
            </a:xfrm>
            <a:prstGeom prst="rect">
              <a:avLst/>
            </a:prstGeom>
          </p:spPr>
          <p:txBody>
            <a:bodyPr wrap="none">
              <a:spAutoFit/>
            </a:bodyPr>
            <a:lstStyle/>
            <a:p>
              <a:pPr algn="ctr"/>
              <a:r>
                <a:rPr lang="zh-CN" altLang="zh-CN" sz="3600" b="1" kern="100" dirty="0" smtClean="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分享</a:t>
              </a:r>
              <a:endParaRPr lang="en-US" altLang="zh-CN" sz="3600" b="1" kern="100" dirty="0" smtClean="0">
                <a:solidFill>
                  <a:prstClr val="white"/>
                </a:solidFill>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sz="3600" b="1" kern="100" dirty="0" smtClean="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结束</a:t>
              </a:r>
              <a:r>
                <a:rPr lang="zh-CN" altLang="en-US" sz="3600"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后</a:t>
              </a:r>
              <a:endParaRPr lang="zh-CN" altLang="zh-CN" sz="3200"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10" name="文本框 9"/>
          <p:cNvSpPr txBox="1"/>
          <p:nvPr/>
        </p:nvSpPr>
        <p:spPr>
          <a:xfrm>
            <a:off x="1301117" y="570157"/>
            <a:ext cx="9504043" cy="461665"/>
          </a:xfrm>
          <a:prstGeom prst="rect">
            <a:avLst/>
          </a:prstGeom>
          <a:noFill/>
        </p:spPr>
        <p:txBody>
          <a:bodyPr wrap="square" rtlCol="0">
            <a:spAutoFit/>
          </a:bodyPr>
          <a:lstStyle/>
          <a:p>
            <a:pPr algn="ctr" defTabSz="855878"/>
            <a:r>
              <a:rPr lang="zh-CN" altLang="en-US"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如何组织一场有效的</a:t>
            </a:r>
            <a:r>
              <a:rPr lang="en-US" altLang="zh-CN"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QQ</a:t>
            </a:r>
            <a:r>
              <a:rPr lang="zh-CN" altLang="en-US"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群分享</a:t>
            </a:r>
          </a:p>
        </p:txBody>
      </p:sp>
      <p:cxnSp>
        <p:nvCxnSpPr>
          <p:cNvPr id="11" name="直接连接符 10"/>
          <p:cNvCxnSpPr/>
          <p:nvPr/>
        </p:nvCxnSpPr>
        <p:spPr>
          <a:xfrm>
            <a:off x="3003894" y="1181731"/>
            <a:ext cx="5814060" cy="0"/>
          </a:xfrm>
          <a:prstGeom prst="line">
            <a:avLst/>
          </a:prstGeom>
          <a:noFill/>
          <a:ln w="76200" cap="flat" cmpd="thickThin" algn="ctr">
            <a:solidFill>
              <a:sysClr val="window" lastClr="FFFFFF">
                <a:lumMod val="85000"/>
              </a:sysClr>
            </a:solidFill>
            <a:prstDash val="solid"/>
            <a:miter lim="800000"/>
          </a:ln>
          <a:effectLst/>
        </p:spPr>
      </p:cxnSp>
      <p:sp>
        <p:nvSpPr>
          <p:cNvPr id="12" name="虚尾箭头 11"/>
          <p:cNvSpPr/>
          <p:nvPr/>
        </p:nvSpPr>
        <p:spPr>
          <a:xfrm>
            <a:off x="4024312" y="3519312"/>
            <a:ext cx="605031" cy="638629"/>
          </a:xfrm>
          <a:prstGeom prst="striped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虚尾箭头 15"/>
          <p:cNvSpPr/>
          <p:nvPr/>
        </p:nvSpPr>
        <p:spPr>
          <a:xfrm>
            <a:off x="7707423" y="3519312"/>
            <a:ext cx="605031" cy="638629"/>
          </a:xfrm>
          <a:prstGeom prst="striped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4814409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2818793" y="2158120"/>
            <a:ext cx="6554413" cy="3824207"/>
            <a:chOff x="1454121" y="2752665"/>
            <a:chExt cx="2857138" cy="1667011"/>
          </a:xfrm>
        </p:grpSpPr>
        <p:sp>
          <p:nvSpPr>
            <p:cNvPr id="2" name="圆角矩形 1"/>
            <p:cNvSpPr/>
            <p:nvPr/>
          </p:nvSpPr>
          <p:spPr>
            <a:xfrm>
              <a:off x="1454121" y="2752665"/>
              <a:ext cx="1278095" cy="720079"/>
            </a:xfrm>
            <a:prstGeom prst="roundRect">
              <a:avLst/>
            </a:prstGeom>
            <a:solidFill>
              <a:srgbClr val="C00000"/>
            </a:solidFill>
            <a:ln w="12700">
              <a:noFill/>
            </a:ln>
          </p:spPr>
          <p:txBody>
            <a:bodyPr wrap="square" rtlCol="0" anchor="ctr">
              <a:spAutoFit/>
            </a:bodyPr>
            <a:lstStyle/>
            <a:p>
              <a:pPr marL="531450" indent="-171450" algn="ctr">
                <a:buClr>
                  <a:srgbClr val="FF0000"/>
                </a:buClr>
                <a:buFont typeface="Webdings" panose="05030102010509060703" pitchFamily="18" charset="2"/>
                <a:buChar char="þ"/>
              </a:pPr>
              <a:endParaRPr lang="zh-CN" altLang="en-US" sz="1200" dirty="0">
                <a:solidFill>
                  <a:prstClr val="black"/>
                </a:solidFill>
                <a:latin typeface="微软雅黑" pitchFamily="34" charset="-122"/>
                <a:ea typeface="微软雅黑" pitchFamily="34" charset="-122"/>
              </a:endParaRPr>
            </a:p>
          </p:txBody>
        </p:sp>
        <p:sp>
          <p:nvSpPr>
            <p:cNvPr id="3" name="圆角矩形 2"/>
            <p:cNvSpPr/>
            <p:nvPr/>
          </p:nvSpPr>
          <p:spPr>
            <a:xfrm>
              <a:off x="3033164" y="2760211"/>
              <a:ext cx="1278095" cy="720079"/>
            </a:xfrm>
            <a:prstGeom prst="roundRect">
              <a:avLst/>
            </a:prstGeom>
            <a:solidFill>
              <a:srgbClr val="C00000"/>
            </a:solidFill>
            <a:ln w="12700">
              <a:noFill/>
            </a:ln>
          </p:spPr>
          <p:txBody>
            <a:bodyPr wrap="square" rtlCol="0" anchor="ctr">
              <a:spAutoFit/>
            </a:bodyPr>
            <a:lstStyle/>
            <a:p>
              <a:pPr marL="531450" indent="-171450" algn="ctr">
                <a:buClr>
                  <a:srgbClr val="FF0000"/>
                </a:buClr>
                <a:buFont typeface="Webdings" panose="05030102010509060703" pitchFamily="18" charset="2"/>
                <a:buChar char="þ"/>
              </a:pPr>
              <a:endParaRPr lang="zh-CN" altLang="en-US" sz="1200" dirty="0">
                <a:solidFill>
                  <a:prstClr val="black"/>
                </a:solidFill>
                <a:latin typeface="微软雅黑" pitchFamily="34" charset="-122"/>
                <a:ea typeface="微软雅黑" pitchFamily="34" charset="-122"/>
              </a:endParaRPr>
            </a:p>
          </p:txBody>
        </p:sp>
        <p:sp>
          <p:nvSpPr>
            <p:cNvPr id="4" name="圆角矩形 3"/>
            <p:cNvSpPr/>
            <p:nvPr/>
          </p:nvSpPr>
          <p:spPr>
            <a:xfrm>
              <a:off x="1454121" y="3692050"/>
              <a:ext cx="1278095" cy="720080"/>
            </a:xfrm>
            <a:prstGeom prst="roundRect">
              <a:avLst/>
            </a:prstGeom>
            <a:solidFill>
              <a:srgbClr val="C00000"/>
            </a:solidFill>
            <a:ln w="12700">
              <a:noFill/>
            </a:ln>
          </p:spPr>
          <p:txBody>
            <a:bodyPr wrap="square" rtlCol="0" anchor="ctr">
              <a:spAutoFit/>
            </a:bodyPr>
            <a:lstStyle/>
            <a:p>
              <a:pPr marL="531450" indent="-171450" algn="ctr">
                <a:buClr>
                  <a:srgbClr val="FF0000"/>
                </a:buClr>
                <a:buFont typeface="Webdings" panose="05030102010509060703" pitchFamily="18" charset="2"/>
                <a:buChar char="þ"/>
              </a:pPr>
              <a:endParaRPr lang="zh-CN" altLang="en-US" sz="1200" dirty="0">
                <a:solidFill>
                  <a:prstClr val="black"/>
                </a:solidFill>
                <a:latin typeface="微软雅黑" pitchFamily="34" charset="-122"/>
                <a:ea typeface="微软雅黑" pitchFamily="34" charset="-122"/>
              </a:endParaRPr>
            </a:p>
          </p:txBody>
        </p:sp>
        <p:sp>
          <p:nvSpPr>
            <p:cNvPr id="5" name="圆角矩形 4"/>
            <p:cNvSpPr/>
            <p:nvPr/>
          </p:nvSpPr>
          <p:spPr>
            <a:xfrm>
              <a:off x="3033164" y="3699596"/>
              <a:ext cx="1278095" cy="720080"/>
            </a:xfrm>
            <a:prstGeom prst="roundRect">
              <a:avLst/>
            </a:prstGeom>
            <a:solidFill>
              <a:srgbClr val="C00000"/>
            </a:solidFill>
            <a:ln w="12700">
              <a:noFill/>
            </a:ln>
          </p:spPr>
          <p:txBody>
            <a:bodyPr wrap="square" rtlCol="0" anchor="ctr">
              <a:spAutoFit/>
            </a:bodyPr>
            <a:lstStyle/>
            <a:p>
              <a:pPr marL="531450" indent="-171450" algn="ctr">
                <a:buClr>
                  <a:srgbClr val="FF0000"/>
                </a:buClr>
                <a:buFont typeface="Webdings" panose="05030102010509060703" pitchFamily="18" charset="2"/>
                <a:buChar char="þ"/>
              </a:pPr>
              <a:endParaRPr lang="zh-CN" altLang="en-US" sz="1200" dirty="0">
                <a:solidFill>
                  <a:prstClr val="black"/>
                </a:solidFill>
                <a:latin typeface="微软雅黑" pitchFamily="34" charset="-122"/>
                <a:ea typeface="微软雅黑" pitchFamily="34" charset="-122"/>
              </a:endParaRPr>
            </a:p>
          </p:txBody>
        </p:sp>
        <p:sp>
          <p:nvSpPr>
            <p:cNvPr id="6" name="矩形 5"/>
            <p:cNvSpPr/>
            <p:nvPr/>
          </p:nvSpPr>
          <p:spPr>
            <a:xfrm>
              <a:off x="1693059" y="2991453"/>
              <a:ext cx="800219" cy="461665"/>
            </a:xfrm>
            <a:prstGeom prst="rect">
              <a:avLst/>
            </a:prstGeom>
          </p:spPr>
          <p:txBody>
            <a:bodyPr wrap="none">
              <a:spAutoFit/>
            </a:bodyPr>
            <a:lstStyle/>
            <a:p>
              <a:pPr algn="ctr"/>
              <a:r>
                <a:rPr lang="zh-CN" altLang="en-US" sz="2400" b="1" dirty="0" smtClean="0">
                  <a:solidFill>
                    <a:prstClr val="white"/>
                  </a:solidFill>
                  <a:latin typeface="微软雅黑" panose="020B0503020204020204" pitchFamily="34" charset="-122"/>
                  <a:ea typeface="微软雅黑" panose="020B0503020204020204" pitchFamily="34" charset="-122"/>
                </a:rPr>
                <a:t>匿名</a:t>
              </a:r>
              <a:endParaRPr lang="en-US" altLang="zh-CN" sz="2400" b="1" dirty="0">
                <a:solidFill>
                  <a:prstClr val="white"/>
                </a:solidFill>
                <a:latin typeface="微软雅黑" panose="020B0503020204020204" pitchFamily="34" charset="-122"/>
                <a:ea typeface="微软雅黑" panose="020B0503020204020204" pitchFamily="34" charset="-122"/>
              </a:endParaRPr>
            </a:p>
          </p:txBody>
        </p:sp>
        <p:sp>
          <p:nvSpPr>
            <p:cNvPr id="7" name="矩形 6"/>
            <p:cNvSpPr/>
            <p:nvPr/>
          </p:nvSpPr>
          <p:spPr>
            <a:xfrm>
              <a:off x="3272102" y="3002086"/>
              <a:ext cx="800219" cy="461665"/>
            </a:xfrm>
            <a:prstGeom prst="rect">
              <a:avLst/>
            </a:prstGeom>
          </p:spPr>
          <p:txBody>
            <a:bodyPr wrap="none">
              <a:spAutoFit/>
            </a:bodyPr>
            <a:lstStyle/>
            <a:p>
              <a:pPr algn="ctr"/>
              <a:r>
                <a:rPr lang="zh-CN" altLang="en-US" sz="2400" b="1" dirty="0" smtClean="0">
                  <a:solidFill>
                    <a:prstClr val="white"/>
                  </a:solidFill>
                  <a:latin typeface="微软雅黑" panose="020B0503020204020204" pitchFamily="34" charset="-122"/>
                  <a:ea typeface="微软雅黑" panose="020B0503020204020204" pitchFamily="34" charset="-122"/>
                </a:rPr>
                <a:t>禁言</a:t>
              </a:r>
              <a:endParaRPr lang="en-US" altLang="zh-CN" sz="2400" b="1" dirty="0">
                <a:solidFill>
                  <a:prstClr val="white"/>
                </a:solidFill>
                <a:latin typeface="微软雅黑" panose="020B0503020204020204" pitchFamily="34" charset="-122"/>
                <a:ea typeface="微软雅黑" panose="020B0503020204020204" pitchFamily="34" charset="-122"/>
              </a:endParaRPr>
            </a:p>
          </p:txBody>
        </p:sp>
        <p:sp>
          <p:nvSpPr>
            <p:cNvPr id="8" name="矩形 7"/>
            <p:cNvSpPr/>
            <p:nvPr/>
          </p:nvSpPr>
          <p:spPr>
            <a:xfrm>
              <a:off x="1918756" y="3951478"/>
              <a:ext cx="348824" cy="201245"/>
            </a:xfrm>
            <a:prstGeom prst="rect">
              <a:avLst/>
            </a:prstGeom>
          </p:spPr>
          <p:txBody>
            <a:bodyPr wrap="none">
              <a:spAutoFit/>
            </a:bodyPr>
            <a:lstStyle/>
            <a:p>
              <a:pPr algn="ctr"/>
              <a:r>
                <a:rPr lang="zh-CN" altLang="en-US" sz="2400" b="1" dirty="0" smtClean="0">
                  <a:solidFill>
                    <a:prstClr val="white"/>
                  </a:solidFill>
                  <a:latin typeface="微软雅黑" panose="020B0503020204020204" pitchFamily="34" charset="-122"/>
                  <a:ea typeface="微软雅黑" panose="020B0503020204020204" pitchFamily="34" charset="-122"/>
                </a:rPr>
                <a:t>截屏</a:t>
              </a:r>
              <a:endParaRPr lang="en-US" altLang="zh-CN" sz="2400" b="1" dirty="0">
                <a:solidFill>
                  <a:prstClr val="white"/>
                </a:solidFill>
                <a:latin typeface="微软雅黑" panose="020B0503020204020204" pitchFamily="34" charset="-122"/>
                <a:ea typeface="微软雅黑" panose="020B0503020204020204" pitchFamily="34" charset="-122"/>
              </a:endParaRPr>
            </a:p>
          </p:txBody>
        </p:sp>
        <p:sp>
          <p:nvSpPr>
            <p:cNvPr id="9" name="矩形 8"/>
            <p:cNvSpPr/>
            <p:nvPr/>
          </p:nvSpPr>
          <p:spPr>
            <a:xfrm>
              <a:off x="3497798" y="3962111"/>
              <a:ext cx="348824" cy="201245"/>
            </a:xfrm>
            <a:prstGeom prst="rect">
              <a:avLst/>
            </a:prstGeom>
          </p:spPr>
          <p:txBody>
            <a:bodyPr wrap="none">
              <a:spAutoFit/>
            </a:bodyPr>
            <a:lstStyle/>
            <a:p>
              <a:pPr algn="ctr"/>
              <a:r>
                <a:rPr lang="zh-CN" altLang="en-US" sz="2400" b="1" dirty="0" smtClean="0">
                  <a:solidFill>
                    <a:prstClr val="white"/>
                  </a:solidFill>
                  <a:latin typeface="微软雅黑" panose="020B0503020204020204" pitchFamily="34" charset="-122"/>
                  <a:ea typeface="微软雅黑" panose="020B0503020204020204" pitchFamily="34" charset="-122"/>
                </a:rPr>
                <a:t>红包</a:t>
              </a:r>
              <a:endParaRPr lang="en-US" altLang="zh-CN" sz="2400" b="1" dirty="0">
                <a:solidFill>
                  <a:prstClr val="white"/>
                </a:solidFill>
                <a:latin typeface="微软雅黑" panose="020B0503020204020204" pitchFamily="34" charset="-122"/>
                <a:ea typeface="微软雅黑" panose="020B0503020204020204" pitchFamily="34" charset="-122"/>
              </a:endParaRPr>
            </a:p>
          </p:txBody>
        </p:sp>
      </p:grpSp>
      <p:sp>
        <p:nvSpPr>
          <p:cNvPr id="11" name="文本框 10"/>
          <p:cNvSpPr txBox="1"/>
          <p:nvPr/>
        </p:nvSpPr>
        <p:spPr>
          <a:xfrm>
            <a:off x="1301117" y="570157"/>
            <a:ext cx="9504043" cy="461665"/>
          </a:xfrm>
          <a:prstGeom prst="rect">
            <a:avLst/>
          </a:prstGeom>
          <a:noFill/>
        </p:spPr>
        <p:txBody>
          <a:bodyPr wrap="square" rtlCol="0">
            <a:spAutoFit/>
          </a:bodyPr>
          <a:lstStyle/>
          <a:p>
            <a:pPr algn="ctr" defTabSz="855878"/>
            <a:r>
              <a:rPr lang="zh-CN" altLang="en-US"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基于</a:t>
            </a:r>
            <a:r>
              <a:rPr lang="en-US" altLang="zh-CN"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QQ</a:t>
            </a:r>
            <a:r>
              <a:rPr lang="zh-CN" altLang="en-US"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群功能的另类玩</a:t>
            </a:r>
            <a:r>
              <a:rPr lang="zh-CN" altLang="en-US" sz="2400" b="1" dirty="0" smtClean="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法</a:t>
            </a:r>
            <a:endParaRPr lang="zh-CN" altLang="en-US"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endParaRPr>
          </a:p>
        </p:txBody>
      </p:sp>
      <p:cxnSp>
        <p:nvCxnSpPr>
          <p:cNvPr id="12" name="直接连接符 11"/>
          <p:cNvCxnSpPr/>
          <p:nvPr/>
        </p:nvCxnSpPr>
        <p:spPr>
          <a:xfrm>
            <a:off x="3003894" y="1181731"/>
            <a:ext cx="5814060" cy="0"/>
          </a:xfrm>
          <a:prstGeom prst="line">
            <a:avLst/>
          </a:prstGeom>
          <a:noFill/>
          <a:ln w="76200" cap="flat" cmpd="thickThin" algn="ctr">
            <a:solidFill>
              <a:sysClr val="window" lastClr="FFFFFF">
                <a:lumMod val="85000"/>
              </a:sysClr>
            </a:solidFill>
            <a:prstDash val="solid"/>
            <a:miter lim="800000"/>
          </a:ln>
          <a:effectLst/>
        </p:spPr>
      </p:cxnSp>
    </p:spTree>
    <p:extLst>
      <p:ext uri="{BB962C8B-B14F-4D97-AF65-F5344CB8AC3E}">
        <p14:creationId xmlns:p14="http://schemas.microsoft.com/office/powerpoint/2010/main" val="328787890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301769" y="981403"/>
            <a:ext cx="7027851" cy="707885"/>
          </a:xfrm>
          <a:prstGeom prst="rect">
            <a:avLst/>
          </a:prstGeom>
        </p:spPr>
        <p:txBody>
          <a:bodyPr wrap="square">
            <a:spAutoFit/>
          </a:bodyPr>
          <a:lstStyle/>
          <a:p>
            <a:r>
              <a:rPr lang="zh-CN" altLang="en-US" sz="2000" dirty="0">
                <a:solidFill>
                  <a:prstClr val="white">
                    <a:lumMod val="50000"/>
                  </a:prstClr>
                </a:solidFill>
                <a:latin typeface="微软雅黑" panose="020B0503020204020204" pitchFamily="34" charset="-122"/>
                <a:ea typeface="微软雅黑" panose="020B0503020204020204" pitchFamily="34" charset="-122"/>
              </a:rPr>
              <a:t>另类玩法，真心话大冒险</a:t>
            </a:r>
          </a:p>
          <a:p>
            <a:r>
              <a:rPr lang="zh-CN" altLang="en-US" sz="2000" dirty="0">
                <a:solidFill>
                  <a:prstClr val="white">
                    <a:lumMod val="50000"/>
                  </a:prstClr>
                </a:solidFill>
                <a:latin typeface="微软雅黑" panose="020B0503020204020204" pitchFamily="34" charset="-122"/>
                <a:ea typeface="微软雅黑" panose="020B0503020204020204" pitchFamily="34" charset="-122"/>
              </a:rPr>
              <a:t>谁也不知道你是谁？你猜我是谁？</a:t>
            </a:r>
            <a:endParaRPr lang="zh-CN" altLang="en-US" sz="2000" dirty="0" smtClean="0">
              <a:solidFill>
                <a:prstClr val="white">
                  <a:lumMod val="50000"/>
                </a:prstClr>
              </a:solidFill>
              <a:latin typeface="微软雅黑" panose="020B0503020204020204" pitchFamily="34" charset="-122"/>
              <a:ea typeface="微软雅黑" panose="020B0503020204020204" pitchFamily="34" charset="-122"/>
            </a:endParaRPr>
          </a:p>
        </p:txBody>
      </p:sp>
      <p:sp>
        <p:nvSpPr>
          <p:cNvPr id="4" name="矩形 3"/>
          <p:cNvSpPr/>
          <p:nvPr/>
        </p:nvSpPr>
        <p:spPr>
          <a:xfrm>
            <a:off x="1971954" y="910193"/>
            <a:ext cx="1210588" cy="707886"/>
          </a:xfrm>
          <a:prstGeom prst="rect">
            <a:avLst/>
          </a:prstGeom>
        </p:spPr>
        <p:txBody>
          <a:bodyPr wrap="none">
            <a:spAutoFit/>
          </a:bodyPr>
          <a:lstStyle/>
          <a:p>
            <a:r>
              <a:rPr lang="zh-CN" altLang="en-US" sz="4000" b="1" dirty="0">
                <a:solidFill>
                  <a:srgbClr val="C00000"/>
                </a:solidFill>
                <a:latin typeface="微软雅黑" panose="020B0503020204020204" pitchFamily="34" charset="-122"/>
                <a:ea typeface="微软雅黑" panose="020B0503020204020204" pitchFamily="34" charset="-122"/>
              </a:rPr>
              <a:t>匿名</a:t>
            </a:r>
            <a:endParaRPr lang="zh-CN" altLang="en-US" sz="4000" b="1" dirty="0" smtClean="0">
              <a:solidFill>
                <a:srgbClr val="C00000"/>
              </a:solidFill>
              <a:latin typeface="微软雅黑" panose="020B0503020204020204" pitchFamily="34" charset="-122"/>
              <a:ea typeface="微软雅黑" panose="020B0503020204020204" pitchFamily="34" charset="-122"/>
            </a:endParaRPr>
          </a:p>
        </p:txBody>
      </p:sp>
      <p:sp>
        <p:nvSpPr>
          <p:cNvPr id="5" name="矩形 4"/>
          <p:cNvSpPr/>
          <p:nvPr/>
        </p:nvSpPr>
        <p:spPr>
          <a:xfrm>
            <a:off x="1862380" y="866386"/>
            <a:ext cx="1341170" cy="791999"/>
          </a:xfrm>
          <a:prstGeom prst="rect">
            <a:avLst/>
          </a:prstGeom>
          <a:noFill/>
          <a:ln w="12700">
            <a:solidFill>
              <a:srgbClr val="C00000"/>
            </a:solidFill>
          </a:ln>
        </p:spPr>
        <p:txBody>
          <a:bodyPr wrap="square" rtlCol="0" anchor="ctr">
            <a:spAutoFit/>
          </a:bodyPr>
          <a:lstStyle/>
          <a:p>
            <a:pPr marL="531450" indent="-171450" algn="ctr">
              <a:buClr>
                <a:srgbClr val="FF0000"/>
              </a:buClr>
              <a:buFont typeface="Webdings" panose="05030102010509060703" pitchFamily="18" charset="2"/>
              <a:buChar char="þ"/>
            </a:pPr>
            <a:endParaRPr lang="zh-CN" altLang="en-US" sz="2800" dirty="0">
              <a:solidFill>
                <a:prstClr val="black"/>
              </a:solidFill>
              <a:latin typeface="微软雅黑" pitchFamily="34" charset="-122"/>
              <a:ea typeface="微软雅黑" pitchFamily="34" charset="-122"/>
            </a:endParaRPr>
          </a:p>
        </p:txBody>
      </p:sp>
      <p:pic>
        <p:nvPicPr>
          <p:cNvPr id="6" name="图片 5"/>
          <p:cNvPicPr>
            <a:picLocks noChangeAspect="1"/>
          </p:cNvPicPr>
          <p:nvPr/>
        </p:nvPicPr>
        <p:blipFill rotWithShape="1">
          <a:blip r:embed="rId2"/>
          <a:srcRect r="43825"/>
          <a:stretch/>
        </p:blipFill>
        <p:spPr>
          <a:xfrm>
            <a:off x="1812454" y="1926767"/>
            <a:ext cx="2844489" cy="4201892"/>
          </a:xfrm>
          <a:prstGeom prst="rect">
            <a:avLst/>
          </a:prstGeom>
          <a:noFill/>
          <a:ln>
            <a:noFill/>
          </a:ln>
        </p:spPr>
      </p:pic>
      <p:pic>
        <p:nvPicPr>
          <p:cNvPr id="7" name="图片 6"/>
          <p:cNvPicPr>
            <a:picLocks noChangeAspect="1"/>
          </p:cNvPicPr>
          <p:nvPr/>
        </p:nvPicPr>
        <p:blipFill>
          <a:blip r:embed="rId3"/>
          <a:stretch>
            <a:fillRect/>
          </a:stretch>
        </p:blipFill>
        <p:spPr>
          <a:xfrm>
            <a:off x="4834105" y="1926766"/>
            <a:ext cx="5768808" cy="4201892"/>
          </a:xfrm>
          <a:prstGeom prst="rect">
            <a:avLst/>
          </a:prstGeom>
          <a:noFill/>
          <a:ln>
            <a:noFill/>
          </a:ln>
        </p:spPr>
      </p:pic>
    </p:spTree>
    <p:extLst>
      <p:ext uri="{BB962C8B-B14F-4D97-AF65-F5344CB8AC3E}">
        <p14:creationId xmlns:p14="http://schemas.microsoft.com/office/powerpoint/2010/main" val="271957794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301769" y="981403"/>
            <a:ext cx="7027851" cy="707885"/>
          </a:xfrm>
          <a:prstGeom prst="rect">
            <a:avLst/>
          </a:prstGeom>
        </p:spPr>
        <p:txBody>
          <a:bodyPr wrap="square">
            <a:spAutoFit/>
          </a:bodyPr>
          <a:lstStyle/>
          <a:p>
            <a:r>
              <a:rPr lang="zh-CN" altLang="en-US" sz="2000" dirty="0">
                <a:solidFill>
                  <a:prstClr val="white">
                    <a:lumMod val="50000"/>
                  </a:prstClr>
                </a:solidFill>
                <a:latin typeface="微软雅黑" panose="020B0503020204020204" pitchFamily="34" charset="-122"/>
                <a:ea typeface="微软雅黑" panose="020B0503020204020204" pitchFamily="34" charset="-122"/>
              </a:rPr>
              <a:t>不仅仅是防骚扰</a:t>
            </a:r>
          </a:p>
          <a:p>
            <a:r>
              <a:rPr lang="zh-CN" altLang="en-US" sz="2000" dirty="0">
                <a:solidFill>
                  <a:prstClr val="white">
                    <a:lumMod val="50000"/>
                  </a:prstClr>
                </a:solidFill>
                <a:latin typeface="微软雅黑" panose="020B0503020204020204" pitchFamily="34" charset="-122"/>
                <a:ea typeface="微软雅黑" panose="020B0503020204020204" pitchFamily="34" charset="-122"/>
              </a:rPr>
              <a:t>也是提高活跃度的工具之一</a:t>
            </a:r>
          </a:p>
        </p:txBody>
      </p:sp>
      <p:sp>
        <p:nvSpPr>
          <p:cNvPr id="4" name="矩形 3"/>
          <p:cNvSpPr/>
          <p:nvPr/>
        </p:nvSpPr>
        <p:spPr>
          <a:xfrm>
            <a:off x="1971954" y="910193"/>
            <a:ext cx="1210588" cy="707886"/>
          </a:xfrm>
          <a:prstGeom prst="rect">
            <a:avLst/>
          </a:prstGeom>
        </p:spPr>
        <p:txBody>
          <a:bodyPr wrap="none">
            <a:spAutoFit/>
          </a:bodyPr>
          <a:lstStyle/>
          <a:p>
            <a:r>
              <a:rPr lang="zh-CN" altLang="en-US" sz="4000" b="1" dirty="0">
                <a:solidFill>
                  <a:srgbClr val="C00000"/>
                </a:solidFill>
                <a:latin typeface="微软雅黑" panose="020B0503020204020204" pitchFamily="34" charset="-122"/>
                <a:ea typeface="微软雅黑" panose="020B0503020204020204" pitchFamily="34" charset="-122"/>
              </a:rPr>
              <a:t>禁言</a:t>
            </a:r>
          </a:p>
        </p:txBody>
      </p:sp>
      <p:sp>
        <p:nvSpPr>
          <p:cNvPr id="5" name="矩形 4"/>
          <p:cNvSpPr/>
          <p:nvPr/>
        </p:nvSpPr>
        <p:spPr>
          <a:xfrm>
            <a:off x="1862380" y="866386"/>
            <a:ext cx="1341170" cy="791999"/>
          </a:xfrm>
          <a:prstGeom prst="rect">
            <a:avLst/>
          </a:prstGeom>
          <a:noFill/>
          <a:ln w="12700">
            <a:solidFill>
              <a:srgbClr val="C00000"/>
            </a:solidFill>
          </a:ln>
        </p:spPr>
        <p:txBody>
          <a:bodyPr wrap="square" rtlCol="0" anchor="ctr">
            <a:spAutoFit/>
          </a:bodyPr>
          <a:lstStyle/>
          <a:p>
            <a:pPr marL="531450" indent="-171450" algn="ctr">
              <a:buClr>
                <a:srgbClr val="FF0000"/>
              </a:buClr>
              <a:buFont typeface="Webdings" panose="05030102010509060703" pitchFamily="18" charset="2"/>
              <a:buChar char="þ"/>
            </a:pPr>
            <a:endParaRPr lang="zh-CN" altLang="en-US" sz="2800" dirty="0">
              <a:solidFill>
                <a:prstClr val="black"/>
              </a:solidFill>
              <a:latin typeface="微软雅黑" pitchFamily="34" charset="-122"/>
              <a:ea typeface="微软雅黑" pitchFamily="34" charset="-122"/>
            </a:endParaRPr>
          </a:p>
        </p:txBody>
      </p:sp>
      <p:pic>
        <p:nvPicPr>
          <p:cNvPr id="8" name="图片 7"/>
          <p:cNvPicPr>
            <a:picLocks noChangeAspect="1"/>
          </p:cNvPicPr>
          <p:nvPr/>
        </p:nvPicPr>
        <p:blipFill rotWithShape="1">
          <a:blip r:embed="rId2"/>
          <a:srcRect t="2441"/>
          <a:stretch/>
        </p:blipFill>
        <p:spPr>
          <a:xfrm>
            <a:off x="3773715" y="1941387"/>
            <a:ext cx="3431666" cy="3959469"/>
          </a:xfrm>
          <a:prstGeom prst="rect">
            <a:avLst/>
          </a:prstGeom>
          <a:noFill/>
          <a:ln>
            <a:noFill/>
          </a:ln>
        </p:spPr>
      </p:pic>
      <p:pic>
        <p:nvPicPr>
          <p:cNvPr id="9" name="图片 8"/>
          <p:cNvPicPr>
            <a:picLocks noChangeAspect="1"/>
          </p:cNvPicPr>
          <p:nvPr/>
        </p:nvPicPr>
        <p:blipFill>
          <a:blip r:embed="rId3"/>
          <a:stretch>
            <a:fillRect/>
          </a:stretch>
        </p:blipFill>
        <p:spPr>
          <a:xfrm>
            <a:off x="7387316" y="1935563"/>
            <a:ext cx="3317197" cy="3950114"/>
          </a:xfrm>
          <a:prstGeom prst="rect">
            <a:avLst/>
          </a:prstGeom>
          <a:noFill/>
          <a:ln>
            <a:noFill/>
          </a:ln>
        </p:spPr>
      </p:pic>
      <p:pic>
        <p:nvPicPr>
          <p:cNvPr id="10" name="图片 9"/>
          <p:cNvPicPr>
            <a:picLocks noChangeAspect="1"/>
          </p:cNvPicPr>
          <p:nvPr/>
        </p:nvPicPr>
        <p:blipFill rotWithShape="1">
          <a:blip r:embed="rId4"/>
          <a:srcRect l="56667"/>
          <a:stretch/>
        </p:blipFill>
        <p:spPr>
          <a:xfrm>
            <a:off x="1578509" y="4515010"/>
            <a:ext cx="1449258" cy="1392878"/>
          </a:xfrm>
          <a:prstGeom prst="rect">
            <a:avLst/>
          </a:prstGeom>
          <a:noFill/>
          <a:ln>
            <a:noFill/>
          </a:ln>
        </p:spPr>
      </p:pic>
      <p:pic>
        <p:nvPicPr>
          <p:cNvPr id="11" name="图片 10"/>
          <p:cNvPicPr>
            <a:picLocks noChangeAspect="1"/>
          </p:cNvPicPr>
          <p:nvPr/>
        </p:nvPicPr>
        <p:blipFill rotWithShape="1">
          <a:blip r:embed="rId4"/>
          <a:srcRect r="44839"/>
          <a:stretch/>
        </p:blipFill>
        <p:spPr>
          <a:xfrm>
            <a:off x="1578509" y="2884438"/>
            <a:ext cx="1449258" cy="1094196"/>
          </a:xfrm>
          <a:prstGeom prst="rect">
            <a:avLst/>
          </a:prstGeom>
          <a:noFill/>
          <a:ln>
            <a:noFill/>
          </a:ln>
        </p:spPr>
      </p:pic>
      <p:sp>
        <p:nvSpPr>
          <p:cNvPr id="13" name="矩形 12"/>
          <p:cNvSpPr/>
          <p:nvPr/>
        </p:nvSpPr>
        <p:spPr>
          <a:xfrm>
            <a:off x="1487488" y="2073659"/>
            <a:ext cx="1981427" cy="646331"/>
          </a:xfrm>
          <a:prstGeom prst="rect">
            <a:avLst/>
          </a:prstGeom>
        </p:spPr>
        <p:txBody>
          <a:bodyPr wrap="square">
            <a:spAutoFit/>
          </a:bodyPr>
          <a:lstStyle/>
          <a:p>
            <a:r>
              <a:rPr lang="zh-CN" altLang="en-US" dirty="0" smtClean="0">
                <a:solidFill>
                  <a:prstClr val="black">
                    <a:lumMod val="50000"/>
                    <a:lumOff val="50000"/>
                  </a:prstClr>
                </a:solidFill>
                <a:latin typeface="微软雅黑" panose="020B0503020204020204" pitchFamily="34" charset="-122"/>
                <a:ea typeface="微软雅黑" panose="020B0503020204020204" pitchFamily="34" charset="-122"/>
              </a:rPr>
              <a:t>选中某一位成员</a:t>
            </a:r>
            <a:endParaRPr lang="en-US" altLang="zh-CN" dirty="0" smtClean="0">
              <a:solidFill>
                <a:prstClr val="black">
                  <a:lumMod val="50000"/>
                  <a:lumOff val="50000"/>
                </a:prstClr>
              </a:solidFill>
              <a:latin typeface="微软雅黑" panose="020B0503020204020204" pitchFamily="34" charset="-122"/>
              <a:ea typeface="微软雅黑" panose="020B0503020204020204" pitchFamily="34" charset="-122"/>
            </a:endParaRPr>
          </a:p>
          <a:p>
            <a:r>
              <a:rPr lang="zh-CN" altLang="en-US" dirty="0">
                <a:solidFill>
                  <a:prstClr val="black">
                    <a:lumMod val="50000"/>
                    <a:lumOff val="50000"/>
                  </a:prstClr>
                </a:solidFill>
                <a:latin typeface="微软雅黑" panose="020B0503020204020204" pitchFamily="34" charset="-122"/>
                <a:ea typeface="微软雅黑" panose="020B0503020204020204" pitchFamily="34" charset="-122"/>
              </a:rPr>
              <a:t>点击</a:t>
            </a:r>
            <a:r>
              <a:rPr lang="zh-CN" altLang="en-US" dirty="0" smtClean="0">
                <a:solidFill>
                  <a:prstClr val="black">
                    <a:lumMod val="50000"/>
                    <a:lumOff val="50000"/>
                  </a:prstClr>
                </a:solidFill>
                <a:latin typeface="微软雅黑" panose="020B0503020204020204" pitchFamily="34" charset="-122"/>
                <a:ea typeface="微软雅黑" panose="020B0503020204020204" pitchFamily="34" charset="-122"/>
              </a:rPr>
              <a:t>右键</a:t>
            </a:r>
            <a:endParaRPr lang="en-US" altLang="zh-CN"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14" name="虚尾箭头 13"/>
          <p:cNvSpPr/>
          <p:nvPr/>
        </p:nvSpPr>
        <p:spPr>
          <a:xfrm rot="5400000">
            <a:off x="2008771" y="3731890"/>
            <a:ext cx="605031" cy="638629"/>
          </a:xfrm>
          <a:prstGeom prst="striped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068833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272737" y="786998"/>
            <a:ext cx="1645920" cy="978729"/>
          </a:xfrm>
          <a:prstGeom prst="rect">
            <a:avLst/>
          </a:prstGeom>
          <a:noFill/>
        </p:spPr>
        <p:txBody>
          <a:bodyPr wrap="square" rtlCol="0">
            <a:spAutoFit/>
          </a:bodyPr>
          <a:lstStyle/>
          <a:p>
            <a:pPr algn="ctr" defTabSz="855878">
              <a:lnSpc>
                <a:spcPct val="150000"/>
              </a:lnSpc>
            </a:pPr>
            <a:r>
              <a:rPr lang="zh-CN" altLang="en-US" sz="3840" b="1" dirty="0">
                <a:solidFill>
                  <a:srgbClr val="C00000"/>
                </a:solidFill>
                <a:latin typeface="微软雅黑" panose="020B0503020204020204" pitchFamily="34" charset="-122"/>
                <a:ea typeface="微软雅黑" panose="020B0503020204020204" pitchFamily="34" charset="-122"/>
              </a:rPr>
              <a:t>结构</a:t>
            </a:r>
          </a:p>
        </p:txBody>
      </p:sp>
      <p:cxnSp>
        <p:nvCxnSpPr>
          <p:cNvPr id="3" name="直接连接符 2"/>
          <p:cNvCxnSpPr/>
          <p:nvPr/>
        </p:nvCxnSpPr>
        <p:spPr>
          <a:xfrm flipH="1">
            <a:off x="2947036" y="898756"/>
            <a:ext cx="0" cy="1196340"/>
          </a:xfrm>
          <a:prstGeom prst="line">
            <a:avLst/>
          </a:prstGeom>
          <a:ln w="76200" cmpd="thickThi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3003793" y="1496979"/>
            <a:ext cx="2743200" cy="646331"/>
          </a:xfrm>
          <a:prstGeom prst="rect">
            <a:avLst/>
          </a:prstGeom>
          <a:noFill/>
        </p:spPr>
        <p:txBody>
          <a:bodyPr wrap="square" rtlCol="0">
            <a:spAutoFit/>
          </a:bodyPr>
          <a:lstStyle/>
          <a:p>
            <a:pPr algn="ctr" defTabSz="855878">
              <a:lnSpc>
                <a:spcPct val="150000"/>
              </a:lnSpc>
            </a:pPr>
            <a:r>
              <a:rPr lang="zh-CN" altLang="en-US" sz="2400" dirty="0">
                <a:solidFill>
                  <a:prstClr val="white">
                    <a:lumMod val="50000"/>
                  </a:prstClr>
                </a:solidFill>
                <a:latin typeface="微软雅黑" panose="020B0503020204020204" pitchFamily="34" charset="-122"/>
                <a:ea typeface="微软雅黑" panose="020B0503020204020204" pitchFamily="34" charset="-122"/>
              </a:rPr>
              <a:t>决定了社群的存活</a:t>
            </a:r>
          </a:p>
        </p:txBody>
      </p:sp>
      <p:sp>
        <p:nvSpPr>
          <p:cNvPr id="5" name="文本框 4"/>
          <p:cNvSpPr txBox="1"/>
          <p:nvPr/>
        </p:nvSpPr>
        <p:spPr>
          <a:xfrm>
            <a:off x="1278648" y="1495547"/>
            <a:ext cx="1634098" cy="646331"/>
          </a:xfrm>
          <a:prstGeom prst="rect">
            <a:avLst/>
          </a:prstGeom>
          <a:noFill/>
        </p:spPr>
        <p:txBody>
          <a:bodyPr wrap="square" rtlCol="0">
            <a:spAutoFit/>
          </a:bodyPr>
          <a:lstStyle/>
          <a:p>
            <a:pPr algn="ctr" defTabSz="855878">
              <a:lnSpc>
                <a:spcPct val="150000"/>
              </a:lnSpc>
            </a:pPr>
            <a:r>
              <a:rPr lang="en-US" altLang="zh-CN" sz="2400" dirty="0">
                <a:solidFill>
                  <a:prstClr val="white">
                    <a:lumMod val="65000"/>
                  </a:prstClr>
                </a:solidFill>
                <a:latin typeface="微软雅黑" panose="020B0503020204020204" pitchFamily="34" charset="-122"/>
                <a:ea typeface="微软雅黑" panose="020B0503020204020204" pitchFamily="34" charset="-122"/>
              </a:rPr>
              <a:t>Structure</a:t>
            </a:r>
          </a:p>
        </p:txBody>
      </p:sp>
      <p:grpSp>
        <p:nvGrpSpPr>
          <p:cNvPr id="59" name="组合 58"/>
          <p:cNvGrpSpPr/>
          <p:nvPr/>
        </p:nvGrpSpPr>
        <p:grpSpPr>
          <a:xfrm rot="5400000">
            <a:off x="6785849" y="2674412"/>
            <a:ext cx="2675698" cy="2855945"/>
            <a:chOff x="1114620" y="2438414"/>
            <a:chExt cx="1854946" cy="1979904"/>
          </a:xfrm>
        </p:grpSpPr>
        <p:cxnSp>
          <p:nvCxnSpPr>
            <p:cNvPr id="60" name="直接连接符 59"/>
            <p:cNvCxnSpPr/>
            <p:nvPr/>
          </p:nvCxnSpPr>
          <p:spPr>
            <a:xfrm flipV="1">
              <a:off x="2296190" y="4157832"/>
              <a:ext cx="569102" cy="15870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flipV="1">
              <a:off x="1238414" y="3096126"/>
              <a:ext cx="1656161" cy="72189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flipV="1">
              <a:off x="1233282" y="2533713"/>
              <a:ext cx="924840" cy="127499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1238414" y="3812623"/>
              <a:ext cx="1095605" cy="56028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1238414" y="3808704"/>
              <a:ext cx="1629515" cy="34055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flipH="1">
              <a:off x="2865292" y="3104751"/>
              <a:ext cx="22890" cy="102633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flipH="1">
              <a:off x="2325415" y="3104751"/>
              <a:ext cx="564028" cy="127568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2137101" y="2533712"/>
              <a:ext cx="188198" cy="1839193"/>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1372649" y="2827817"/>
              <a:ext cx="1516794" cy="27693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1372649" y="2849479"/>
              <a:ext cx="1495280" cy="130443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flipH="1">
              <a:off x="1238414" y="2837349"/>
              <a:ext cx="134235" cy="979193"/>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flipV="1">
              <a:off x="1372649" y="2544046"/>
              <a:ext cx="801437" cy="29330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a:off x="2120289" y="2559174"/>
              <a:ext cx="774286" cy="55420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73" name="椭圆 72"/>
            <p:cNvSpPr/>
            <p:nvPr/>
          </p:nvSpPr>
          <p:spPr>
            <a:xfrm>
              <a:off x="1268510" y="2748561"/>
              <a:ext cx="208547" cy="208547"/>
            </a:xfrm>
            <a:prstGeom prst="ellipse">
              <a:avLst/>
            </a:prstGeom>
            <a:solidFill>
              <a:schemeClr val="bg1"/>
            </a:solidFill>
            <a:ln w="28575">
              <a:solidFill>
                <a:srgbClr val="958B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74" name="椭圆 73"/>
            <p:cNvSpPr/>
            <p:nvPr/>
          </p:nvSpPr>
          <p:spPr>
            <a:xfrm>
              <a:off x="2028429" y="2438414"/>
              <a:ext cx="208547" cy="208547"/>
            </a:xfrm>
            <a:prstGeom prst="ellipse">
              <a:avLst/>
            </a:prstGeom>
            <a:solidFill>
              <a:schemeClr val="bg1"/>
            </a:solidFill>
            <a:ln w="28575">
              <a:solidFill>
                <a:srgbClr val="958B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75" name="椭圆 74"/>
            <p:cNvSpPr/>
            <p:nvPr/>
          </p:nvSpPr>
          <p:spPr>
            <a:xfrm>
              <a:off x="2761019" y="3048014"/>
              <a:ext cx="208547" cy="208547"/>
            </a:xfrm>
            <a:prstGeom prst="ellipse">
              <a:avLst/>
            </a:prstGeom>
            <a:solidFill>
              <a:schemeClr val="bg1"/>
            </a:solidFill>
            <a:ln w="28575">
              <a:solidFill>
                <a:srgbClr val="958B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76" name="椭圆 75"/>
            <p:cNvSpPr/>
            <p:nvPr/>
          </p:nvSpPr>
          <p:spPr>
            <a:xfrm>
              <a:off x="2755558" y="4051745"/>
              <a:ext cx="208547" cy="208547"/>
            </a:xfrm>
            <a:prstGeom prst="ellipse">
              <a:avLst/>
            </a:prstGeom>
            <a:solidFill>
              <a:schemeClr val="bg1"/>
            </a:solidFill>
            <a:ln w="28575">
              <a:solidFill>
                <a:srgbClr val="958B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77" name="椭圆 76"/>
            <p:cNvSpPr/>
            <p:nvPr/>
          </p:nvSpPr>
          <p:spPr>
            <a:xfrm>
              <a:off x="2210831" y="4209771"/>
              <a:ext cx="208547" cy="208547"/>
            </a:xfrm>
            <a:prstGeom prst="ellipse">
              <a:avLst/>
            </a:prstGeom>
            <a:solidFill>
              <a:schemeClr val="bg1"/>
            </a:solidFill>
            <a:ln w="28575">
              <a:solidFill>
                <a:srgbClr val="958B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78" name="椭圆 77"/>
            <p:cNvSpPr/>
            <p:nvPr/>
          </p:nvSpPr>
          <p:spPr>
            <a:xfrm>
              <a:off x="1114620" y="3697667"/>
              <a:ext cx="208547" cy="208547"/>
            </a:xfrm>
            <a:prstGeom prst="ellipse">
              <a:avLst/>
            </a:prstGeom>
            <a:solidFill>
              <a:schemeClr val="bg1"/>
            </a:solidFill>
            <a:ln w="28575">
              <a:solidFill>
                <a:srgbClr val="958B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sp>
        <p:nvSpPr>
          <p:cNvPr id="79" name="矩形 78"/>
          <p:cNvSpPr/>
          <p:nvPr/>
        </p:nvSpPr>
        <p:spPr>
          <a:xfrm>
            <a:off x="2923652" y="3440866"/>
            <a:ext cx="1527232" cy="71177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2160" b="1" dirty="0">
                <a:solidFill>
                  <a:prstClr val="white"/>
                </a:solidFill>
                <a:latin typeface="微软雅黑" panose="020B0503020204020204" pitchFamily="34" charset="-122"/>
                <a:ea typeface="微软雅黑" panose="020B0503020204020204" pitchFamily="34" charset="-122"/>
              </a:rPr>
              <a:t>优质成员</a:t>
            </a:r>
            <a:endParaRPr lang="en-US" altLang="zh-CN" sz="2160" b="1" dirty="0">
              <a:solidFill>
                <a:prstClr val="white"/>
              </a:solidFill>
              <a:latin typeface="微软雅黑" panose="020B0503020204020204" pitchFamily="34" charset="-122"/>
              <a:ea typeface="微软雅黑" panose="020B0503020204020204" pitchFamily="34" charset="-122"/>
            </a:endParaRPr>
          </a:p>
        </p:txBody>
      </p:sp>
      <p:sp>
        <p:nvSpPr>
          <p:cNvPr id="80" name="矩形 79"/>
          <p:cNvSpPr/>
          <p:nvPr/>
        </p:nvSpPr>
        <p:spPr>
          <a:xfrm>
            <a:off x="2364579" y="4270618"/>
            <a:ext cx="1527232" cy="71177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2160" b="1" dirty="0">
                <a:solidFill>
                  <a:prstClr val="white"/>
                </a:solidFill>
                <a:latin typeface="微软雅黑" panose="020B0503020204020204" pitchFamily="34" charset="-122"/>
                <a:ea typeface="微软雅黑" panose="020B0503020204020204" pitchFamily="34" charset="-122"/>
              </a:rPr>
              <a:t>平等互动</a:t>
            </a:r>
            <a:endParaRPr lang="en-US" altLang="zh-CN" sz="2160" b="1" dirty="0">
              <a:solidFill>
                <a:prstClr val="white"/>
              </a:solidFill>
              <a:latin typeface="微软雅黑" panose="020B0503020204020204" pitchFamily="34" charset="-122"/>
              <a:ea typeface="微软雅黑" panose="020B0503020204020204" pitchFamily="34" charset="-122"/>
            </a:endParaRPr>
          </a:p>
        </p:txBody>
      </p:sp>
      <p:sp>
        <p:nvSpPr>
          <p:cNvPr id="81" name="矩形 80"/>
          <p:cNvSpPr/>
          <p:nvPr/>
        </p:nvSpPr>
        <p:spPr>
          <a:xfrm>
            <a:off x="4558419" y="3440866"/>
            <a:ext cx="1527232" cy="71177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2160" b="1" dirty="0">
                <a:solidFill>
                  <a:prstClr val="white"/>
                </a:solidFill>
                <a:latin typeface="微软雅黑" panose="020B0503020204020204" pitchFamily="34" charset="-122"/>
                <a:ea typeface="微软雅黑" panose="020B0503020204020204" pitchFamily="34" charset="-122"/>
              </a:rPr>
              <a:t>自愿加入</a:t>
            </a:r>
            <a:endParaRPr lang="en-US" altLang="zh-CN" sz="2160" b="1" dirty="0">
              <a:solidFill>
                <a:prstClr val="white"/>
              </a:solidFill>
              <a:latin typeface="微软雅黑" panose="020B0503020204020204" pitchFamily="34" charset="-122"/>
              <a:ea typeface="微软雅黑" panose="020B0503020204020204" pitchFamily="34" charset="-122"/>
            </a:endParaRPr>
          </a:p>
        </p:txBody>
      </p:sp>
      <p:sp>
        <p:nvSpPr>
          <p:cNvPr id="82" name="矩形 81"/>
          <p:cNvSpPr/>
          <p:nvPr/>
        </p:nvSpPr>
        <p:spPr>
          <a:xfrm>
            <a:off x="3999346" y="4270617"/>
            <a:ext cx="1527232" cy="71177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2160" b="1" dirty="0">
                <a:solidFill>
                  <a:prstClr val="white"/>
                </a:solidFill>
                <a:latin typeface="微软雅黑" panose="020B0503020204020204" pitchFamily="34" charset="-122"/>
                <a:ea typeface="微软雅黑" panose="020B0503020204020204" pitchFamily="34" charset="-122"/>
              </a:rPr>
              <a:t>规范管理</a:t>
            </a:r>
            <a:endParaRPr lang="en-US" altLang="zh-CN" sz="2160" b="1" dirty="0">
              <a:solidFill>
                <a:prstClr val="white"/>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36399021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301769" y="981403"/>
            <a:ext cx="7027851" cy="707885"/>
          </a:xfrm>
          <a:prstGeom prst="rect">
            <a:avLst/>
          </a:prstGeom>
        </p:spPr>
        <p:txBody>
          <a:bodyPr wrap="square">
            <a:spAutoFit/>
          </a:bodyPr>
          <a:lstStyle/>
          <a:p>
            <a:r>
              <a:rPr lang="zh-CN" altLang="en-US" sz="2000" dirty="0">
                <a:solidFill>
                  <a:prstClr val="white">
                    <a:lumMod val="50000"/>
                  </a:prstClr>
                </a:solidFill>
                <a:latin typeface="微软雅黑" panose="020B0503020204020204" pitchFamily="34" charset="-122"/>
                <a:ea typeface="微软雅黑" panose="020B0503020204020204" pitchFamily="34" charset="-122"/>
              </a:rPr>
              <a:t>将两个人的聊天断章取义</a:t>
            </a:r>
          </a:p>
          <a:p>
            <a:r>
              <a:rPr lang="zh-CN" altLang="en-US" sz="2000" dirty="0">
                <a:solidFill>
                  <a:prstClr val="white">
                    <a:lumMod val="50000"/>
                  </a:prstClr>
                </a:solidFill>
                <a:latin typeface="微软雅黑" panose="020B0503020204020204" pitchFamily="34" charset="-122"/>
                <a:ea typeface="微软雅黑" panose="020B0503020204020204" pitchFamily="34" charset="-122"/>
              </a:rPr>
              <a:t>或将一些经典照片截图做表情</a:t>
            </a:r>
          </a:p>
        </p:txBody>
      </p:sp>
      <p:sp>
        <p:nvSpPr>
          <p:cNvPr id="4" name="矩形 3"/>
          <p:cNvSpPr/>
          <p:nvPr/>
        </p:nvSpPr>
        <p:spPr>
          <a:xfrm>
            <a:off x="1971954" y="910193"/>
            <a:ext cx="1210588" cy="707886"/>
          </a:xfrm>
          <a:prstGeom prst="rect">
            <a:avLst/>
          </a:prstGeom>
        </p:spPr>
        <p:txBody>
          <a:bodyPr wrap="none">
            <a:spAutoFit/>
          </a:bodyPr>
          <a:lstStyle/>
          <a:p>
            <a:r>
              <a:rPr lang="zh-CN" altLang="en-US" sz="4000" b="1" dirty="0">
                <a:solidFill>
                  <a:srgbClr val="C00000"/>
                </a:solidFill>
                <a:latin typeface="微软雅黑" panose="020B0503020204020204" pitchFamily="34" charset="-122"/>
                <a:ea typeface="微软雅黑" panose="020B0503020204020204" pitchFamily="34" charset="-122"/>
              </a:rPr>
              <a:t>截屏</a:t>
            </a:r>
          </a:p>
        </p:txBody>
      </p:sp>
      <p:sp>
        <p:nvSpPr>
          <p:cNvPr id="5" name="矩形 4"/>
          <p:cNvSpPr/>
          <p:nvPr/>
        </p:nvSpPr>
        <p:spPr>
          <a:xfrm>
            <a:off x="1862380" y="866386"/>
            <a:ext cx="1341170" cy="791999"/>
          </a:xfrm>
          <a:prstGeom prst="rect">
            <a:avLst/>
          </a:prstGeom>
          <a:noFill/>
          <a:ln w="12700">
            <a:solidFill>
              <a:srgbClr val="C00000"/>
            </a:solidFill>
          </a:ln>
        </p:spPr>
        <p:txBody>
          <a:bodyPr wrap="square" rtlCol="0" anchor="ctr">
            <a:spAutoFit/>
          </a:bodyPr>
          <a:lstStyle/>
          <a:p>
            <a:pPr marL="531450" indent="-171450" algn="ctr">
              <a:buClr>
                <a:srgbClr val="FF0000"/>
              </a:buClr>
              <a:buFont typeface="Webdings" panose="05030102010509060703" pitchFamily="18" charset="2"/>
              <a:buChar char="þ"/>
            </a:pPr>
            <a:endParaRPr lang="zh-CN" altLang="en-US" sz="2800" dirty="0">
              <a:solidFill>
                <a:prstClr val="black"/>
              </a:solidFill>
              <a:latin typeface="微软雅黑" pitchFamily="34" charset="-122"/>
              <a:ea typeface="微软雅黑" pitchFamily="34" charset="-122"/>
            </a:endParaRPr>
          </a:p>
        </p:txBody>
      </p:sp>
      <p:pic>
        <p:nvPicPr>
          <p:cNvPr id="6" name="图片 5"/>
          <p:cNvPicPr>
            <a:picLocks noChangeAspect="1"/>
          </p:cNvPicPr>
          <p:nvPr/>
        </p:nvPicPr>
        <p:blipFill rotWithShape="1">
          <a:blip r:embed="rId2"/>
          <a:srcRect t="11522" b="8473"/>
          <a:stretch/>
        </p:blipFill>
        <p:spPr>
          <a:xfrm>
            <a:off x="6397714" y="1915886"/>
            <a:ext cx="3931906" cy="4357914"/>
          </a:xfrm>
          <a:prstGeom prst="rect">
            <a:avLst/>
          </a:prstGeom>
          <a:noFill/>
          <a:ln>
            <a:noFill/>
          </a:ln>
        </p:spPr>
      </p:pic>
      <p:pic>
        <p:nvPicPr>
          <p:cNvPr id="7" name="图片 6"/>
          <p:cNvPicPr>
            <a:picLocks noChangeAspect="1"/>
          </p:cNvPicPr>
          <p:nvPr/>
        </p:nvPicPr>
        <p:blipFill>
          <a:blip r:embed="rId3"/>
          <a:stretch>
            <a:fillRect/>
          </a:stretch>
        </p:blipFill>
        <p:spPr>
          <a:xfrm>
            <a:off x="2047980" y="1915886"/>
            <a:ext cx="3912492" cy="4357913"/>
          </a:xfrm>
          <a:prstGeom prst="rect">
            <a:avLst/>
          </a:prstGeom>
          <a:noFill/>
          <a:ln>
            <a:noFill/>
          </a:ln>
        </p:spPr>
      </p:pic>
    </p:spTree>
    <p:extLst>
      <p:ext uri="{BB962C8B-B14F-4D97-AF65-F5344CB8AC3E}">
        <p14:creationId xmlns:p14="http://schemas.microsoft.com/office/powerpoint/2010/main" val="281108281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301769" y="981403"/>
            <a:ext cx="7027851" cy="707885"/>
          </a:xfrm>
          <a:prstGeom prst="rect">
            <a:avLst/>
          </a:prstGeom>
        </p:spPr>
        <p:txBody>
          <a:bodyPr wrap="square">
            <a:spAutoFit/>
          </a:bodyPr>
          <a:lstStyle/>
          <a:p>
            <a:r>
              <a:rPr lang="zh-CN" altLang="en-US" sz="2000" dirty="0">
                <a:solidFill>
                  <a:prstClr val="white">
                    <a:lumMod val="50000"/>
                  </a:prstClr>
                </a:solidFill>
                <a:latin typeface="微软雅黑" panose="020B0503020204020204" pitchFamily="34" charset="-122"/>
                <a:ea typeface="微软雅黑" panose="020B0503020204020204" pitchFamily="34" charset="-122"/>
              </a:rPr>
              <a:t>终极必杀技</a:t>
            </a:r>
          </a:p>
          <a:p>
            <a:r>
              <a:rPr lang="zh-CN" altLang="en-US" sz="2000" dirty="0">
                <a:solidFill>
                  <a:prstClr val="white">
                    <a:lumMod val="50000"/>
                  </a:prstClr>
                </a:solidFill>
                <a:latin typeface="微软雅黑" panose="020B0503020204020204" pitchFamily="34" charset="-122"/>
                <a:ea typeface="微软雅黑" panose="020B0503020204020204" pitchFamily="34" charset="-122"/>
              </a:rPr>
              <a:t>没有人会拒绝一个经常发红包的土豪社群</a:t>
            </a:r>
          </a:p>
        </p:txBody>
      </p:sp>
      <p:sp>
        <p:nvSpPr>
          <p:cNvPr id="4" name="矩形 3"/>
          <p:cNvSpPr/>
          <p:nvPr/>
        </p:nvSpPr>
        <p:spPr>
          <a:xfrm>
            <a:off x="1971954" y="910193"/>
            <a:ext cx="1210588" cy="707886"/>
          </a:xfrm>
          <a:prstGeom prst="rect">
            <a:avLst/>
          </a:prstGeom>
        </p:spPr>
        <p:txBody>
          <a:bodyPr wrap="none">
            <a:spAutoFit/>
          </a:bodyPr>
          <a:lstStyle/>
          <a:p>
            <a:r>
              <a:rPr lang="zh-CN" altLang="en-US" sz="4000" b="1" dirty="0">
                <a:solidFill>
                  <a:srgbClr val="C00000"/>
                </a:solidFill>
                <a:latin typeface="微软雅黑" panose="020B0503020204020204" pitchFamily="34" charset="-122"/>
                <a:ea typeface="微软雅黑" panose="020B0503020204020204" pitchFamily="34" charset="-122"/>
              </a:rPr>
              <a:t>红包</a:t>
            </a:r>
          </a:p>
        </p:txBody>
      </p:sp>
      <p:sp>
        <p:nvSpPr>
          <p:cNvPr id="5" name="矩形 4"/>
          <p:cNvSpPr/>
          <p:nvPr/>
        </p:nvSpPr>
        <p:spPr>
          <a:xfrm>
            <a:off x="1862380" y="866386"/>
            <a:ext cx="1341170" cy="791999"/>
          </a:xfrm>
          <a:prstGeom prst="rect">
            <a:avLst/>
          </a:prstGeom>
          <a:noFill/>
          <a:ln w="12700">
            <a:solidFill>
              <a:srgbClr val="C00000"/>
            </a:solidFill>
          </a:ln>
        </p:spPr>
        <p:txBody>
          <a:bodyPr wrap="square" rtlCol="0" anchor="ctr">
            <a:spAutoFit/>
          </a:bodyPr>
          <a:lstStyle/>
          <a:p>
            <a:pPr marL="531450" indent="-171450" algn="ctr">
              <a:buClr>
                <a:srgbClr val="FF0000"/>
              </a:buClr>
              <a:buFont typeface="Webdings" panose="05030102010509060703" pitchFamily="18" charset="2"/>
              <a:buChar char="þ"/>
            </a:pPr>
            <a:endParaRPr lang="zh-CN" altLang="en-US" sz="2800" dirty="0">
              <a:solidFill>
                <a:prstClr val="black"/>
              </a:solidFill>
              <a:latin typeface="微软雅黑" pitchFamily="34" charset="-122"/>
              <a:ea typeface="微软雅黑" pitchFamily="34" charset="-122"/>
            </a:endParaRPr>
          </a:p>
        </p:txBody>
      </p:sp>
      <p:grpSp>
        <p:nvGrpSpPr>
          <p:cNvPr id="3" name="组合 2"/>
          <p:cNvGrpSpPr/>
          <p:nvPr/>
        </p:nvGrpSpPr>
        <p:grpSpPr>
          <a:xfrm>
            <a:off x="1862380" y="2265674"/>
            <a:ext cx="9259470" cy="4008126"/>
            <a:chOff x="1862380" y="2317049"/>
            <a:chExt cx="4951221" cy="2143224"/>
          </a:xfrm>
        </p:grpSpPr>
        <p:pic>
          <p:nvPicPr>
            <p:cNvPr id="6" name="图片 5"/>
            <p:cNvPicPr>
              <a:picLocks noChangeAspect="1"/>
            </p:cNvPicPr>
            <p:nvPr/>
          </p:nvPicPr>
          <p:blipFill>
            <a:blip r:embed="rId2"/>
            <a:stretch>
              <a:fillRect/>
            </a:stretch>
          </p:blipFill>
          <p:spPr>
            <a:xfrm>
              <a:off x="3721545" y="2317049"/>
              <a:ext cx="1268641" cy="1815379"/>
            </a:xfrm>
            <a:prstGeom prst="rect">
              <a:avLst/>
            </a:prstGeom>
            <a:noFill/>
            <a:ln>
              <a:noFill/>
            </a:ln>
          </p:spPr>
        </p:pic>
        <p:sp>
          <p:nvSpPr>
            <p:cNvPr id="7" name="矩形 6"/>
            <p:cNvSpPr/>
            <p:nvPr/>
          </p:nvSpPr>
          <p:spPr>
            <a:xfrm>
              <a:off x="1862380" y="4262784"/>
              <a:ext cx="1442592" cy="197489"/>
            </a:xfrm>
            <a:prstGeom prst="rect">
              <a:avLst/>
            </a:prstGeom>
          </p:spPr>
          <p:txBody>
            <a:bodyPr wrap="square">
              <a:spAutoFit/>
            </a:bodyPr>
            <a:lstStyle/>
            <a:p>
              <a:pPr algn="ctr"/>
              <a:r>
                <a:rPr lang="zh-CN" altLang="en-US" b="1" kern="0" dirty="0" smtClean="0">
                  <a:solidFill>
                    <a:srgbClr val="C00000"/>
                  </a:solidFill>
                  <a:latin typeface="微软雅黑" panose="020B0503020204020204" pitchFamily="34" charset="-122"/>
                  <a:ea typeface="微软雅黑" panose="020B0503020204020204" pitchFamily="34" charset="-122"/>
                  <a:cs typeface="宋体" panose="02010600030101010101" pitchFamily="2" charset="-122"/>
                </a:rPr>
                <a:t>微信红包</a:t>
              </a:r>
              <a:endParaRPr lang="zh-CN" altLang="en-US" b="1" dirty="0">
                <a:solidFill>
                  <a:srgbClr val="C00000"/>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3"/>
            <a:stretch>
              <a:fillRect/>
            </a:stretch>
          </p:blipFill>
          <p:spPr>
            <a:xfrm>
              <a:off x="1908131" y="2351117"/>
              <a:ext cx="1400689" cy="1781311"/>
            </a:xfrm>
            <a:prstGeom prst="rect">
              <a:avLst/>
            </a:prstGeom>
            <a:noFill/>
            <a:ln>
              <a:noFill/>
            </a:ln>
          </p:spPr>
        </p:pic>
        <p:pic>
          <p:nvPicPr>
            <p:cNvPr id="9" name="图片 8"/>
            <p:cNvPicPr>
              <a:picLocks noChangeAspect="1"/>
            </p:cNvPicPr>
            <p:nvPr/>
          </p:nvPicPr>
          <p:blipFill>
            <a:blip r:embed="rId4"/>
            <a:stretch>
              <a:fillRect/>
            </a:stretch>
          </p:blipFill>
          <p:spPr>
            <a:xfrm>
              <a:off x="5313659" y="2351117"/>
              <a:ext cx="1200332" cy="1781311"/>
            </a:xfrm>
            <a:prstGeom prst="rect">
              <a:avLst/>
            </a:prstGeom>
            <a:noFill/>
            <a:ln>
              <a:noFill/>
            </a:ln>
          </p:spPr>
        </p:pic>
        <p:sp>
          <p:nvSpPr>
            <p:cNvPr id="10" name="矩形 9"/>
            <p:cNvSpPr/>
            <p:nvPr/>
          </p:nvSpPr>
          <p:spPr>
            <a:xfrm>
              <a:off x="3602448" y="4262784"/>
              <a:ext cx="1442592" cy="197489"/>
            </a:xfrm>
            <a:prstGeom prst="rect">
              <a:avLst/>
            </a:prstGeom>
          </p:spPr>
          <p:txBody>
            <a:bodyPr wrap="square">
              <a:spAutoFit/>
            </a:bodyPr>
            <a:lstStyle/>
            <a:p>
              <a:pPr algn="ctr"/>
              <a:r>
                <a:rPr lang="en-US" altLang="zh-CN" b="1" dirty="0" smtClean="0">
                  <a:solidFill>
                    <a:srgbClr val="C00000"/>
                  </a:solidFill>
                  <a:latin typeface="微软雅黑" panose="020B0503020204020204" pitchFamily="34" charset="-122"/>
                  <a:ea typeface="微软雅黑" panose="020B0503020204020204" pitchFamily="34" charset="-122"/>
                </a:rPr>
                <a:t>QQ</a:t>
              </a:r>
              <a:r>
                <a:rPr lang="zh-CN" altLang="en-US" b="1" dirty="0" smtClean="0">
                  <a:solidFill>
                    <a:srgbClr val="C00000"/>
                  </a:solidFill>
                  <a:latin typeface="微软雅黑" panose="020B0503020204020204" pitchFamily="34" charset="-122"/>
                  <a:ea typeface="微软雅黑" panose="020B0503020204020204" pitchFamily="34" charset="-122"/>
                </a:rPr>
                <a:t>红包</a:t>
              </a:r>
              <a:endParaRPr lang="zh-CN" altLang="en-US" b="1" dirty="0">
                <a:solidFill>
                  <a:srgbClr val="C00000"/>
                </a:solidFill>
                <a:latin typeface="微软雅黑" panose="020B0503020204020204" pitchFamily="34" charset="-122"/>
                <a:ea typeface="微软雅黑" panose="020B0503020204020204" pitchFamily="34" charset="-122"/>
              </a:endParaRPr>
            </a:p>
          </p:txBody>
        </p:sp>
        <p:sp>
          <p:nvSpPr>
            <p:cNvPr id="11" name="矩形 10"/>
            <p:cNvSpPr/>
            <p:nvPr/>
          </p:nvSpPr>
          <p:spPr>
            <a:xfrm>
              <a:off x="5076741" y="4262784"/>
              <a:ext cx="1736860" cy="197489"/>
            </a:xfrm>
            <a:prstGeom prst="rect">
              <a:avLst/>
            </a:prstGeom>
          </p:spPr>
          <p:txBody>
            <a:bodyPr wrap="square">
              <a:spAutoFit/>
            </a:bodyPr>
            <a:lstStyle/>
            <a:p>
              <a:pPr algn="ctr"/>
              <a:r>
                <a:rPr lang="zh-CN" altLang="en-US" b="1" kern="0" dirty="0" smtClean="0">
                  <a:solidFill>
                    <a:srgbClr val="C00000"/>
                  </a:solidFill>
                  <a:latin typeface="微软雅黑" panose="020B0503020204020204" pitchFamily="34" charset="-122"/>
                  <a:ea typeface="微软雅黑" panose="020B0503020204020204" pitchFamily="34" charset="-122"/>
                  <a:cs typeface="宋体" panose="02010600030101010101" pitchFamily="2" charset="-122"/>
                </a:rPr>
                <a:t>支付宝红包</a:t>
              </a:r>
              <a:endParaRPr lang="zh-CN" altLang="en-US" b="1" dirty="0">
                <a:solidFill>
                  <a:srgbClr val="C0000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23827976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1019022" y="2928035"/>
            <a:ext cx="2932012" cy="1651897"/>
            <a:chOff x="2818793" y="2158120"/>
            <a:chExt cx="2932012" cy="1651897"/>
          </a:xfrm>
        </p:grpSpPr>
        <p:sp>
          <p:nvSpPr>
            <p:cNvPr id="2" name="圆角矩形 1"/>
            <p:cNvSpPr/>
            <p:nvPr/>
          </p:nvSpPr>
          <p:spPr>
            <a:xfrm>
              <a:off x="2818793" y="2158120"/>
              <a:ext cx="2932012" cy="1651897"/>
            </a:xfrm>
            <a:prstGeom prst="roundRect">
              <a:avLst/>
            </a:prstGeom>
            <a:solidFill>
              <a:srgbClr val="C00000"/>
            </a:solidFill>
            <a:ln w="12700">
              <a:noFill/>
            </a:ln>
          </p:spPr>
          <p:txBody>
            <a:bodyPr wrap="square" rtlCol="0" anchor="ctr">
              <a:spAutoFit/>
            </a:bodyPr>
            <a:lstStyle/>
            <a:p>
              <a:pPr marL="531450" indent="-171450" algn="ctr">
                <a:buClr>
                  <a:srgbClr val="FF0000"/>
                </a:buClr>
                <a:buFont typeface="Webdings" panose="05030102010509060703" pitchFamily="18" charset="2"/>
                <a:buChar char="þ"/>
              </a:pPr>
              <a:endParaRPr lang="zh-CN" altLang="en-US" sz="1200" dirty="0">
                <a:solidFill>
                  <a:prstClr val="black"/>
                </a:solidFill>
                <a:latin typeface="微软雅黑" pitchFamily="34" charset="-122"/>
                <a:ea typeface="微软雅黑" pitchFamily="34" charset="-122"/>
              </a:endParaRPr>
            </a:p>
          </p:txBody>
        </p:sp>
        <p:sp>
          <p:nvSpPr>
            <p:cNvPr id="6" name="矩形 5"/>
            <p:cNvSpPr/>
            <p:nvPr/>
          </p:nvSpPr>
          <p:spPr>
            <a:xfrm>
              <a:off x="3884689" y="2705912"/>
              <a:ext cx="800220" cy="461665"/>
            </a:xfrm>
            <a:prstGeom prst="rect">
              <a:avLst/>
            </a:prstGeom>
          </p:spPr>
          <p:txBody>
            <a:bodyPr wrap="none">
              <a:spAutoFit/>
            </a:bodyPr>
            <a:lstStyle/>
            <a:p>
              <a:pPr algn="ctr"/>
              <a:r>
                <a:rPr lang="zh-CN" altLang="en-US" sz="2400" b="1" dirty="0" smtClean="0">
                  <a:solidFill>
                    <a:prstClr val="white"/>
                  </a:solidFill>
                  <a:latin typeface="微软雅黑" panose="020B0503020204020204" pitchFamily="34" charset="-122"/>
                  <a:ea typeface="微软雅黑" panose="020B0503020204020204" pitchFamily="34" charset="-122"/>
                </a:rPr>
                <a:t>接龙</a:t>
              </a:r>
              <a:endParaRPr lang="en-US" altLang="zh-CN" sz="2400" b="1" dirty="0">
                <a:solidFill>
                  <a:prstClr val="white"/>
                </a:solidFill>
                <a:latin typeface="微软雅黑" panose="020B0503020204020204" pitchFamily="34" charset="-122"/>
                <a:ea typeface="微软雅黑" panose="020B0503020204020204" pitchFamily="34" charset="-122"/>
              </a:endParaRPr>
            </a:p>
          </p:txBody>
        </p:sp>
      </p:grpSp>
      <p:grpSp>
        <p:nvGrpSpPr>
          <p:cNvPr id="15" name="组合 14"/>
          <p:cNvGrpSpPr/>
          <p:nvPr/>
        </p:nvGrpSpPr>
        <p:grpSpPr>
          <a:xfrm>
            <a:off x="4641423" y="2928035"/>
            <a:ext cx="2932012" cy="1651897"/>
            <a:chOff x="6441194" y="2175431"/>
            <a:chExt cx="2932012" cy="1651897"/>
          </a:xfrm>
        </p:grpSpPr>
        <p:sp>
          <p:nvSpPr>
            <p:cNvPr id="3" name="圆角矩形 2"/>
            <p:cNvSpPr/>
            <p:nvPr/>
          </p:nvSpPr>
          <p:spPr>
            <a:xfrm>
              <a:off x="6441194" y="2175431"/>
              <a:ext cx="2932012" cy="1651897"/>
            </a:xfrm>
            <a:prstGeom prst="roundRect">
              <a:avLst/>
            </a:prstGeom>
            <a:solidFill>
              <a:srgbClr val="C00000"/>
            </a:solidFill>
            <a:ln w="12700">
              <a:noFill/>
            </a:ln>
          </p:spPr>
          <p:txBody>
            <a:bodyPr wrap="square" rtlCol="0" anchor="ctr">
              <a:spAutoFit/>
            </a:bodyPr>
            <a:lstStyle/>
            <a:p>
              <a:pPr marL="531450" indent="-171450" algn="ctr">
                <a:buClr>
                  <a:srgbClr val="FF0000"/>
                </a:buClr>
                <a:buFont typeface="Webdings" panose="05030102010509060703" pitchFamily="18" charset="2"/>
                <a:buChar char="þ"/>
              </a:pPr>
              <a:endParaRPr lang="zh-CN" altLang="en-US" sz="1200" dirty="0">
                <a:solidFill>
                  <a:prstClr val="black"/>
                </a:solidFill>
                <a:latin typeface="微软雅黑" pitchFamily="34" charset="-122"/>
                <a:ea typeface="微软雅黑" pitchFamily="34" charset="-122"/>
              </a:endParaRPr>
            </a:p>
          </p:txBody>
        </p:sp>
        <p:sp>
          <p:nvSpPr>
            <p:cNvPr id="7" name="矩形 6"/>
            <p:cNvSpPr/>
            <p:nvPr/>
          </p:nvSpPr>
          <p:spPr>
            <a:xfrm>
              <a:off x="7507090" y="2730304"/>
              <a:ext cx="800220" cy="461665"/>
            </a:xfrm>
            <a:prstGeom prst="rect">
              <a:avLst/>
            </a:prstGeom>
          </p:spPr>
          <p:txBody>
            <a:bodyPr wrap="none">
              <a:spAutoFit/>
            </a:bodyPr>
            <a:lstStyle/>
            <a:p>
              <a:pPr algn="ctr"/>
              <a:r>
                <a:rPr lang="zh-CN" altLang="en-US" sz="2400" b="1" dirty="0" smtClean="0">
                  <a:solidFill>
                    <a:prstClr val="white"/>
                  </a:solidFill>
                  <a:latin typeface="微软雅黑" panose="020B0503020204020204" pitchFamily="34" charset="-122"/>
                  <a:ea typeface="微软雅黑" panose="020B0503020204020204" pitchFamily="34" charset="-122"/>
                </a:rPr>
                <a:t>众包</a:t>
              </a:r>
              <a:endParaRPr lang="en-US" altLang="zh-CN" sz="2400" b="1" dirty="0">
                <a:solidFill>
                  <a:prstClr val="white"/>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8263824" y="2928033"/>
            <a:ext cx="2932012" cy="1651900"/>
            <a:chOff x="2818793" y="4313116"/>
            <a:chExt cx="2932012" cy="1651900"/>
          </a:xfrm>
        </p:grpSpPr>
        <p:sp>
          <p:nvSpPr>
            <p:cNvPr id="4" name="圆角矩形 3"/>
            <p:cNvSpPr/>
            <p:nvPr/>
          </p:nvSpPr>
          <p:spPr>
            <a:xfrm>
              <a:off x="2818793" y="4313116"/>
              <a:ext cx="2932012" cy="1651900"/>
            </a:xfrm>
            <a:prstGeom prst="roundRect">
              <a:avLst/>
            </a:prstGeom>
            <a:solidFill>
              <a:srgbClr val="C00000"/>
            </a:solidFill>
            <a:ln w="12700">
              <a:noFill/>
            </a:ln>
          </p:spPr>
          <p:txBody>
            <a:bodyPr wrap="square" rtlCol="0" anchor="ctr">
              <a:spAutoFit/>
            </a:bodyPr>
            <a:lstStyle/>
            <a:p>
              <a:pPr marL="531450" indent="-171450" algn="ctr">
                <a:buClr>
                  <a:srgbClr val="FF0000"/>
                </a:buClr>
                <a:buFont typeface="Webdings" panose="05030102010509060703" pitchFamily="18" charset="2"/>
                <a:buChar char="þ"/>
              </a:pPr>
              <a:endParaRPr lang="zh-CN" altLang="en-US" sz="1200" dirty="0">
                <a:solidFill>
                  <a:prstClr val="black"/>
                </a:solidFill>
                <a:latin typeface="微软雅黑" pitchFamily="34" charset="-122"/>
                <a:ea typeface="微软雅黑" pitchFamily="34" charset="-122"/>
              </a:endParaRPr>
            </a:p>
          </p:txBody>
        </p:sp>
        <p:sp>
          <p:nvSpPr>
            <p:cNvPr id="8" name="矩形 7"/>
            <p:cNvSpPr/>
            <p:nvPr/>
          </p:nvSpPr>
          <p:spPr>
            <a:xfrm>
              <a:off x="3884688" y="4908257"/>
              <a:ext cx="800220" cy="461665"/>
            </a:xfrm>
            <a:prstGeom prst="rect">
              <a:avLst/>
            </a:prstGeom>
          </p:spPr>
          <p:txBody>
            <a:bodyPr wrap="none">
              <a:spAutoFit/>
            </a:bodyPr>
            <a:lstStyle/>
            <a:p>
              <a:pPr algn="ctr"/>
              <a:r>
                <a:rPr lang="zh-CN" altLang="en-US" sz="2400" b="1" dirty="0" smtClean="0">
                  <a:solidFill>
                    <a:prstClr val="white"/>
                  </a:solidFill>
                  <a:latin typeface="微软雅黑" panose="020B0503020204020204" pitchFamily="34" charset="-122"/>
                  <a:ea typeface="微软雅黑" panose="020B0503020204020204" pitchFamily="34" charset="-122"/>
                </a:rPr>
                <a:t>聚会</a:t>
              </a:r>
              <a:endParaRPr lang="en-US" altLang="zh-CN" sz="2400" b="1" dirty="0">
                <a:solidFill>
                  <a:prstClr val="white"/>
                </a:solidFill>
                <a:latin typeface="微软雅黑" panose="020B0503020204020204" pitchFamily="34" charset="-122"/>
                <a:ea typeface="微软雅黑" panose="020B0503020204020204" pitchFamily="34" charset="-122"/>
              </a:endParaRPr>
            </a:p>
          </p:txBody>
        </p:sp>
      </p:grpSp>
      <p:sp>
        <p:nvSpPr>
          <p:cNvPr id="11" name="文本框 10"/>
          <p:cNvSpPr txBox="1"/>
          <p:nvPr/>
        </p:nvSpPr>
        <p:spPr>
          <a:xfrm>
            <a:off x="1301117" y="570157"/>
            <a:ext cx="9504043" cy="461665"/>
          </a:xfrm>
          <a:prstGeom prst="rect">
            <a:avLst/>
          </a:prstGeom>
          <a:noFill/>
        </p:spPr>
        <p:txBody>
          <a:bodyPr wrap="square" rtlCol="0">
            <a:spAutoFit/>
          </a:bodyPr>
          <a:lstStyle/>
          <a:p>
            <a:pPr algn="ctr" defTabSz="855878"/>
            <a:r>
              <a:rPr lang="zh-CN" altLang="en-US"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社群如何体现组织感？</a:t>
            </a:r>
          </a:p>
        </p:txBody>
      </p:sp>
      <p:cxnSp>
        <p:nvCxnSpPr>
          <p:cNvPr id="12" name="直接连接符 11"/>
          <p:cNvCxnSpPr/>
          <p:nvPr/>
        </p:nvCxnSpPr>
        <p:spPr>
          <a:xfrm>
            <a:off x="3003894" y="1181731"/>
            <a:ext cx="5814060" cy="0"/>
          </a:xfrm>
          <a:prstGeom prst="line">
            <a:avLst/>
          </a:prstGeom>
          <a:noFill/>
          <a:ln w="76200" cap="flat" cmpd="thickThin" algn="ctr">
            <a:solidFill>
              <a:sysClr val="window" lastClr="FFFFFF">
                <a:lumMod val="85000"/>
              </a:sysClr>
            </a:solidFill>
            <a:prstDash val="solid"/>
            <a:miter lim="800000"/>
          </a:ln>
          <a:effectLst/>
        </p:spPr>
      </p:cxnSp>
    </p:spTree>
    <p:extLst>
      <p:ext uri="{BB962C8B-B14F-4D97-AF65-F5344CB8AC3E}">
        <p14:creationId xmlns:p14="http://schemas.microsoft.com/office/powerpoint/2010/main" val="216931993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301769" y="981403"/>
            <a:ext cx="7027851" cy="707885"/>
          </a:xfrm>
          <a:prstGeom prst="rect">
            <a:avLst/>
          </a:prstGeom>
        </p:spPr>
        <p:txBody>
          <a:bodyPr wrap="square">
            <a:spAutoFit/>
          </a:bodyPr>
          <a:lstStyle/>
          <a:p>
            <a:r>
              <a:rPr lang="zh-CN" altLang="en-US" sz="2000" dirty="0">
                <a:solidFill>
                  <a:prstClr val="white">
                    <a:lumMod val="50000"/>
                  </a:prstClr>
                </a:solidFill>
                <a:latin typeface="微软雅黑" panose="020B0503020204020204" pitchFamily="34" charset="-122"/>
                <a:ea typeface="微软雅黑" panose="020B0503020204020204" pitchFamily="34" charset="-122"/>
              </a:rPr>
              <a:t>策划活动一起玩传播</a:t>
            </a:r>
          </a:p>
          <a:p>
            <a:r>
              <a:rPr lang="zh-CN" altLang="en-US" sz="2000" dirty="0">
                <a:solidFill>
                  <a:prstClr val="white">
                    <a:lumMod val="50000"/>
                  </a:prstClr>
                </a:solidFill>
                <a:latin typeface="微软雅黑" panose="020B0503020204020204" pitchFamily="34" charset="-122"/>
                <a:ea typeface="微软雅黑" panose="020B0503020204020204" pitchFamily="34" charset="-122"/>
              </a:rPr>
              <a:t>微博传播矩阵</a:t>
            </a:r>
          </a:p>
        </p:txBody>
      </p:sp>
      <p:sp>
        <p:nvSpPr>
          <p:cNvPr id="4" name="矩形 3"/>
          <p:cNvSpPr/>
          <p:nvPr/>
        </p:nvSpPr>
        <p:spPr>
          <a:xfrm>
            <a:off x="1971954" y="910193"/>
            <a:ext cx="1210588" cy="707886"/>
          </a:xfrm>
          <a:prstGeom prst="rect">
            <a:avLst/>
          </a:prstGeom>
        </p:spPr>
        <p:txBody>
          <a:bodyPr wrap="none">
            <a:spAutoFit/>
          </a:bodyPr>
          <a:lstStyle/>
          <a:p>
            <a:r>
              <a:rPr lang="zh-CN" altLang="en-US" sz="4000" b="1" dirty="0">
                <a:solidFill>
                  <a:srgbClr val="C00000"/>
                </a:solidFill>
                <a:latin typeface="微软雅黑" panose="020B0503020204020204" pitchFamily="34" charset="-122"/>
                <a:ea typeface="微软雅黑" panose="020B0503020204020204" pitchFamily="34" charset="-122"/>
              </a:rPr>
              <a:t>接龙</a:t>
            </a:r>
          </a:p>
        </p:txBody>
      </p:sp>
      <p:sp>
        <p:nvSpPr>
          <p:cNvPr id="5" name="矩形 4"/>
          <p:cNvSpPr/>
          <p:nvPr/>
        </p:nvSpPr>
        <p:spPr>
          <a:xfrm>
            <a:off x="1862380" y="866386"/>
            <a:ext cx="1341170" cy="791999"/>
          </a:xfrm>
          <a:prstGeom prst="rect">
            <a:avLst/>
          </a:prstGeom>
          <a:noFill/>
          <a:ln w="12700">
            <a:solidFill>
              <a:srgbClr val="C00000"/>
            </a:solidFill>
          </a:ln>
        </p:spPr>
        <p:txBody>
          <a:bodyPr wrap="square" rtlCol="0" anchor="ctr">
            <a:spAutoFit/>
          </a:bodyPr>
          <a:lstStyle/>
          <a:p>
            <a:pPr marL="531450" indent="-171450" algn="ctr">
              <a:buClr>
                <a:srgbClr val="FF0000"/>
              </a:buClr>
              <a:buFont typeface="Webdings" panose="05030102010509060703" pitchFamily="18" charset="2"/>
              <a:buChar char="þ"/>
            </a:pPr>
            <a:endParaRPr lang="zh-CN" altLang="en-US" sz="2800" dirty="0">
              <a:solidFill>
                <a:prstClr val="black"/>
              </a:solidFill>
              <a:latin typeface="微软雅黑" pitchFamily="34" charset="-122"/>
              <a:ea typeface="微软雅黑" pitchFamily="34" charset="-122"/>
            </a:endParaRPr>
          </a:p>
        </p:txBody>
      </p:sp>
      <p:pic>
        <p:nvPicPr>
          <p:cNvPr id="8" name="图片 7"/>
          <p:cNvPicPr>
            <a:picLocks noChangeAspect="1"/>
          </p:cNvPicPr>
          <p:nvPr/>
        </p:nvPicPr>
        <p:blipFill>
          <a:blip r:embed="rId2"/>
          <a:stretch>
            <a:fillRect/>
          </a:stretch>
        </p:blipFill>
        <p:spPr>
          <a:xfrm>
            <a:off x="3301769" y="5006706"/>
            <a:ext cx="5707676" cy="1267094"/>
          </a:xfrm>
          <a:prstGeom prst="rect">
            <a:avLst/>
          </a:prstGeom>
          <a:noFill/>
          <a:ln>
            <a:noFill/>
          </a:ln>
        </p:spPr>
      </p:pic>
      <p:pic>
        <p:nvPicPr>
          <p:cNvPr id="9" name="图片 8"/>
          <p:cNvPicPr>
            <a:picLocks noChangeAspect="1"/>
          </p:cNvPicPr>
          <p:nvPr/>
        </p:nvPicPr>
        <p:blipFill>
          <a:blip r:embed="rId3"/>
          <a:stretch>
            <a:fillRect/>
          </a:stretch>
        </p:blipFill>
        <p:spPr>
          <a:xfrm>
            <a:off x="3320859" y="1976979"/>
            <a:ext cx="5688586" cy="2977067"/>
          </a:xfrm>
          <a:prstGeom prst="rect">
            <a:avLst/>
          </a:prstGeom>
          <a:noFill/>
          <a:ln>
            <a:noFill/>
          </a:ln>
        </p:spPr>
      </p:pic>
    </p:spTree>
    <p:extLst>
      <p:ext uri="{BB962C8B-B14F-4D97-AF65-F5344CB8AC3E}">
        <p14:creationId xmlns:p14="http://schemas.microsoft.com/office/powerpoint/2010/main" val="159986334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301769" y="981403"/>
            <a:ext cx="7027851" cy="707885"/>
          </a:xfrm>
          <a:prstGeom prst="rect">
            <a:avLst/>
          </a:prstGeom>
        </p:spPr>
        <p:txBody>
          <a:bodyPr wrap="square">
            <a:spAutoFit/>
          </a:bodyPr>
          <a:lstStyle/>
          <a:p>
            <a:r>
              <a:rPr lang="zh-CN" altLang="en-US" sz="2000" dirty="0">
                <a:solidFill>
                  <a:prstClr val="white">
                    <a:lumMod val="50000"/>
                  </a:prstClr>
                </a:solidFill>
                <a:latin typeface="微软雅黑" panose="020B0503020204020204" pitchFamily="34" charset="-122"/>
                <a:ea typeface="微软雅黑" panose="020B0503020204020204" pitchFamily="34" charset="-122"/>
              </a:rPr>
              <a:t>分工协作</a:t>
            </a:r>
          </a:p>
          <a:p>
            <a:r>
              <a:rPr lang="zh-CN" altLang="en-US" sz="2000" dirty="0">
                <a:solidFill>
                  <a:prstClr val="white">
                    <a:lumMod val="50000"/>
                  </a:prstClr>
                </a:solidFill>
                <a:latin typeface="微软雅黑" panose="020B0503020204020204" pitchFamily="34" charset="-122"/>
                <a:ea typeface="微软雅黑" panose="020B0503020204020204" pitchFamily="34" charset="-122"/>
              </a:rPr>
              <a:t>高效率完成一个人无法完成的任务</a:t>
            </a:r>
          </a:p>
        </p:txBody>
      </p:sp>
      <p:sp>
        <p:nvSpPr>
          <p:cNvPr id="4" name="矩形 3"/>
          <p:cNvSpPr/>
          <p:nvPr/>
        </p:nvSpPr>
        <p:spPr>
          <a:xfrm>
            <a:off x="1971954" y="910193"/>
            <a:ext cx="1210588" cy="707886"/>
          </a:xfrm>
          <a:prstGeom prst="rect">
            <a:avLst/>
          </a:prstGeom>
        </p:spPr>
        <p:txBody>
          <a:bodyPr wrap="none">
            <a:spAutoFit/>
          </a:bodyPr>
          <a:lstStyle/>
          <a:p>
            <a:r>
              <a:rPr lang="zh-CN" altLang="en-US" sz="4000" b="1" dirty="0">
                <a:solidFill>
                  <a:srgbClr val="C00000"/>
                </a:solidFill>
                <a:latin typeface="微软雅黑" panose="020B0503020204020204" pitchFamily="34" charset="-122"/>
                <a:ea typeface="微软雅黑" panose="020B0503020204020204" pitchFamily="34" charset="-122"/>
              </a:rPr>
              <a:t>众包</a:t>
            </a:r>
          </a:p>
        </p:txBody>
      </p:sp>
      <p:sp>
        <p:nvSpPr>
          <p:cNvPr id="5" name="矩形 4"/>
          <p:cNvSpPr/>
          <p:nvPr/>
        </p:nvSpPr>
        <p:spPr>
          <a:xfrm>
            <a:off x="1862380" y="866386"/>
            <a:ext cx="1341170" cy="791999"/>
          </a:xfrm>
          <a:prstGeom prst="rect">
            <a:avLst/>
          </a:prstGeom>
          <a:noFill/>
          <a:ln w="12700">
            <a:solidFill>
              <a:srgbClr val="C00000"/>
            </a:solidFill>
          </a:ln>
        </p:spPr>
        <p:txBody>
          <a:bodyPr wrap="square" rtlCol="0" anchor="ctr">
            <a:spAutoFit/>
          </a:bodyPr>
          <a:lstStyle/>
          <a:p>
            <a:pPr marL="531450" indent="-171450" algn="ctr">
              <a:buClr>
                <a:srgbClr val="FF0000"/>
              </a:buClr>
              <a:buFont typeface="Webdings" panose="05030102010509060703" pitchFamily="18" charset="2"/>
              <a:buChar char="þ"/>
            </a:pPr>
            <a:endParaRPr lang="zh-CN" altLang="en-US" sz="2800" dirty="0">
              <a:solidFill>
                <a:prstClr val="black"/>
              </a:solidFill>
              <a:latin typeface="微软雅黑" pitchFamily="34" charset="-122"/>
              <a:ea typeface="微软雅黑" pitchFamily="34" charset="-122"/>
            </a:endParaRPr>
          </a:p>
        </p:txBody>
      </p:sp>
      <p:grpSp>
        <p:nvGrpSpPr>
          <p:cNvPr id="3" name="组合 2"/>
          <p:cNvGrpSpPr/>
          <p:nvPr/>
        </p:nvGrpSpPr>
        <p:grpSpPr>
          <a:xfrm>
            <a:off x="1862380" y="2086621"/>
            <a:ext cx="9652946" cy="4192808"/>
            <a:chOff x="1573691" y="2086621"/>
            <a:chExt cx="5168458" cy="2244947"/>
          </a:xfrm>
        </p:grpSpPr>
        <p:pic>
          <p:nvPicPr>
            <p:cNvPr id="6" name="图片 5"/>
            <p:cNvPicPr>
              <a:picLocks noChangeAspect="1"/>
            </p:cNvPicPr>
            <p:nvPr/>
          </p:nvPicPr>
          <p:blipFill rotWithShape="1">
            <a:blip r:embed="rId2"/>
            <a:srcRect l="49493"/>
            <a:stretch/>
          </p:blipFill>
          <p:spPr>
            <a:xfrm>
              <a:off x="1573691" y="2086621"/>
              <a:ext cx="1728078" cy="1055755"/>
            </a:xfrm>
            <a:prstGeom prst="rect">
              <a:avLst/>
            </a:prstGeom>
            <a:noFill/>
            <a:ln>
              <a:noFill/>
            </a:ln>
          </p:spPr>
        </p:pic>
        <p:pic>
          <p:nvPicPr>
            <p:cNvPr id="7" name="图片 6"/>
            <p:cNvPicPr>
              <a:picLocks noChangeAspect="1"/>
            </p:cNvPicPr>
            <p:nvPr/>
          </p:nvPicPr>
          <p:blipFill>
            <a:blip r:embed="rId3"/>
            <a:stretch>
              <a:fillRect/>
            </a:stretch>
          </p:blipFill>
          <p:spPr>
            <a:xfrm>
              <a:off x="4124584" y="2086621"/>
              <a:ext cx="1553227" cy="2244947"/>
            </a:xfrm>
            <a:prstGeom prst="rect">
              <a:avLst/>
            </a:prstGeom>
            <a:noFill/>
            <a:ln>
              <a:noFill/>
            </a:ln>
          </p:spPr>
        </p:pic>
        <p:pic>
          <p:nvPicPr>
            <p:cNvPr id="8" name="图片 7"/>
            <p:cNvPicPr>
              <a:picLocks noChangeAspect="1"/>
            </p:cNvPicPr>
            <p:nvPr/>
          </p:nvPicPr>
          <p:blipFill>
            <a:blip r:embed="rId4"/>
            <a:stretch>
              <a:fillRect/>
            </a:stretch>
          </p:blipFill>
          <p:spPr>
            <a:xfrm>
              <a:off x="1573691" y="3338987"/>
              <a:ext cx="1728078" cy="946616"/>
            </a:xfrm>
            <a:prstGeom prst="rect">
              <a:avLst/>
            </a:prstGeom>
            <a:noFill/>
            <a:ln>
              <a:noFill/>
            </a:ln>
          </p:spPr>
        </p:pic>
        <p:sp>
          <p:nvSpPr>
            <p:cNvPr id="9" name="矩形 8"/>
            <p:cNvSpPr/>
            <p:nvPr/>
          </p:nvSpPr>
          <p:spPr>
            <a:xfrm>
              <a:off x="3303232" y="2767583"/>
              <a:ext cx="1064338" cy="338554"/>
            </a:xfrm>
            <a:prstGeom prst="rect">
              <a:avLst/>
            </a:prstGeom>
          </p:spPr>
          <p:txBody>
            <a:bodyPr wrap="square">
              <a:spAutoFit/>
            </a:bodyPr>
            <a:lstStyle/>
            <a:p>
              <a:r>
                <a:rPr lang="en-US" altLang="zh-CN" sz="1600" b="1" dirty="0" smtClean="0">
                  <a:solidFill>
                    <a:srgbClr val="C00000"/>
                  </a:solidFill>
                  <a:latin typeface="微软雅黑" panose="020B0503020204020204" pitchFamily="34" charset="-122"/>
                  <a:ea typeface="微软雅黑" panose="020B0503020204020204" pitchFamily="34" charset="-122"/>
                </a:rPr>
                <a:t>PPT</a:t>
              </a:r>
              <a:r>
                <a:rPr lang="zh-CN" altLang="en-US" sz="1600" b="1" dirty="0" smtClean="0">
                  <a:solidFill>
                    <a:srgbClr val="C00000"/>
                  </a:solidFill>
                  <a:latin typeface="微软雅黑" panose="020B0503020204020204" pitchFamily="34" charset="-122"/>
                  <a:ea typeface="微软雅黑" panose="020B0503020204020204" pitchFamily="34" charset="-122"/>
                </a:rPr>
                <a:t>制作</a:t>
              </a:r>
              <a:endParaRPr lang="en-US" altLang="zh-CN" sz="1600" b="1" dirty="0">
                <a:solidFill>
                  <a:srgbClr val="C00000"/>
                </a:solidFill>
                <a:latin typeface="微软雅黑" panose="020B0503020204020204" pitchFamily="34" charset="-122"/>
                <a:ea typeface="微软雅黑" panose="020B0503020204020204" pitchFamily="34" charset="-122"/>
              </a:endParaRPr>
            </a:p>
          </p:txBody>
        </p:sp>
        <p:sp>
          <p:nvSpPr>
            <p:cNvPr id="10" name="矩形 9"/>
            <p:cNvSpPr/>
            <p:nvPr/>
          </p:nvSpPr>
          <p:spPr>
            <a:xfrm>
              <a:off x="3311914" y="3978961"/>
              <a:ext cx="1064338" cy="338554"/>
            </a:xfrm>
            <a:prstGeom prst="rect">
              <a:avLst/>
            </a:prstGeom>
          </p:spPr>
          <p:txBody>
            <a:bodyPr wrap="square">
              <a:spAutoFit/>
            </a:bodyPr>
            <a:lstStyle/>
            <a:p>
              <a:r>
                <a:rPr lang="zh-CN" altLang="en-US" sz="1600" b="1" dirty="0" smtClean="0">
                  <a:solidFill>
                    <a:srgbClr val="C00000"/>
                  </a:solidFill>
                  <a:latin typeface="微软雅黑" panose="020B0503020204020204" pitchFamily="34" charset="-122"/>
                  <a:ea typeface="微软雅黑" panose="020B0503020204020204" pitchFamily="34" charset="-122"/>
                </a:rPr>
                <a:t>课程开发</a:t>
              </a:r>
              <a:endParaRPr lang="en-US" altLang="zh-CN" sz="1600" b="1" dirty="0">
                <a:solidFill>
                  <a:srgbClr val="C00000"/>
                </a:solidFill>
                <a:latin typeface="微软雅黑" panose="020B0503020204020204" pitchFamily="34" charset="-122"/>
                <a:ea typeface="微软雅黑" panose="020B0503020204020204" pitchFamily="34" charset="-122"/>
              </a:endParaRPr>
            </a:p>
          </p:txBody>
        </p:sp>
        <p:sp>
          <p:nvSpPr>
            <p:cNvPr id="11" name="矩形 10"/>
            <p:cNvSpPr/>
            <p:nvPr/>
          </p:nvSpPr>
          <p:spPr>
            <a:xfrm>
              <a:off x="5677811" y="3978961"/>
              <a:ext cx="1064338" cy="338554"/>
            </a:xfrm>
            <a:prstGeom prst="rect">
              <a:avLst/>
            </a:prstGeom>
          </p:spPr>
          <p:txBody>
            <a:bodyPr wrap="square">
              <a:spAutoFit/>
            </a:bodyPr>
            <a:lstStyle/>
            <a:p>
              <a:r>
                <a:rPr lang="zh-CN" altLang="en-US" sz="1600" b="1" dirty="0" smtClean="0">
                  <a:solidFill>
                    <a:srgbClr val="C00000"/>
                  </a:solidFill>
                  <a:latin typeface="微软雅黑" panose="020B0503020204020204" pitchFamily="34" charset="-122"/>
                  <a:ea typeface="微软雅黑" panose="020B0503020204020204" pitchFamily="34" charset="-122"/>
                </a:rPr>
                <a:t>书籍写作</a:t>
              </a:r>
              <a:endParaRPr lang="en-US" altLang="zh-CN" sz="1600" b="1" dirty="0">
                <a:solidFill>
                  <a:srgbClr val="C0000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41333087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301769" y="981403"/>
            <a:ext cx="7027851" cy="707885"/>
          </a:xfrm>
          <a:prstGeom prst="rect">
            <a:avLst/>
          </a:prstGeom>
        </p:spPr>
        <p:txBody>
          <a:bodyPr wrap="square">
            <a:spAutoFit/>
          </a:bodyPr>
          <a:lstStyle/>
          <a:p>
            <a:r>
              <a:rPr lang="zh-CN" altLang="en-US" sz="2000" dirty="0">
                <a:solidFill>
                  <a:prstClr val="white">
                    <a:lumMod val="50000"/>
                  </a:prstClr>
                </a:solidFill>
                <a:latin typeface="微软雅黑" panose="020B0503020204020204" pitchFamily="34" charset="-122"/>
                <a:ea typeface="微软雅黑" panose="020B0503020204020204" pitchFamily="34" charset="-122"/>
              </a:rPr>
              <a:t>不仅仅是防骚扰</a:t>
            </a:r>
          </a:p>
          <a:p>
            <a:r>
              <a:rPr lang="zh-CN" altLang="en-US" sz="2000" dirty="0">
                <a:solidFill>
                  <a:prstClr val="white">
                    <a:lumMod val="50000"/>
                  </a:prstClr>
                </a:solidFill>
                <a:latin typeface="微软雅黑" panose="020B0503020204020204" pitchFamily="34" charset="-122"/>
                <a:ea typeface="微软雅黑" panose="020B0503020204020204" pitchFamily="34" charset="-122"/>
              </a:rPr>
              <a:t>也是提高活跃度的工具之一</a:t>
            </a:r>
          </a:p>
        </p:txBody>
      </p:sp>
      <p:sp>
        <p:nvSpPr>
          <p:cNvPr id="4" name="矩形 3"/>
          <p:cNvSpPr/>
          <p:nvPr/>
        </p:nvSpPr>
        <p:spPr>
          <a:xfrm>
            <a:off x="1971954" y="910193"/>
            <a:ext cx="1210588" cy="707886"/>
          </a:xfrm>
          <a:prstGeom prst="rect">
            <a:avLst/>
          </a:prstGeom>
        </p:spPr>
        <p:txBody>
          <a:bodyPr wrap="none">
            <a:spAutoFit/>
          </a:bodyPr>
          <a:lstStyle/>
          <a:p>
            <a:r>
              <a:rPr lang="zh-CN" altLang="en-US" sz="4000" b="1" dirty="0">
                <a:solidFill>
                  <a:srgbClr val="C00000"/>
                </a:solidFill>
                <a:latin typeface="微软雅黑" panose="020B0503020204020204" pitchFamily="34" charset="-122"/>
                <a:ea typeface="微软雅黑" panose="020B0503020204020204" pitchFamily="34" charset="-122"/>
              </a:rPr>
              <a:t>聚会</a:t>
            </a:r>
          </a:p>
        </p:txBody>
      </p:sp>
      <p:sp>
        <p:nvSpPr>
          <p:cNvPr id="5" name="矩形 4"/>
          <p:cNvSpPr/>
          <p:nvPr/>
        </p:nvSpPr>
        <p:spPr>
          <a:xfrm>
            <a:off x="1862380" y="866386"/>
            <a:ext cx="1341170" cy="791999"/>
          </a:xfrm>
          <a:prstGeom prst="rect">
            <a:avLst/>
          </a:prstGeom>
          <a:noFill/>
          <a:ln w="12700">
            <a:solidFill>
              <a:srgbClr val="C00000"/>
            </a:solidFill>
          </a:ln>
        </p:spPr>
        <p:txBody>
          <a:bodyPr wrap="square" rtlCol="0" anchor="ctr">
            <a:spAutoFit/>
          </a:bodyPr>
          <a:lstStyle/>
          <a:p>
            <a:pPr marL="531450" indent="-171450" algn="ctr">
              <a:buClr>
                <a:srgbClr val="FF0000"/>
              </a:buClr>
              <a:buFont typeface="Webdings" panose="05030102010509060703" pitchFamily="18" charset="2"/>
              <a:buChar char="þ"/>
            </a:pPr>
            <a:endParaRPr lang="zh-CN" altLang="en-US" sz="2800" dirty="0">
              <a:solidFill>
                <a:prstClr val="black"/>
              </a:solidFill>
              <a:latin typeface="微软雅黑" pitchFamily="34" charset="-122"/>
              <a:ea typeface="微软雅黑" pitchFamily="34" charset="-122"/>
            </a:endParaRPr>
          </a:p>
        </p:txBody>
      </p:sp>
      <p:pic>
        <p:nvPicPr>
          <p:cNvPr id="6" name="图片 5"/>
          <p:cNvPicPr>
            <a:picLocks noChangeAspect="1"/>
          </p:cNvPicPr>
          <p:nvPr/>
        </p:nvPicPr>
        <p:blipFill>
          <a:blip r:embed="rId2"/>
          <a:stretch>
            <a:fillRect/>
          </a:stretch>
        </p:blipFill>
        <p:spPr>
          <a:xfrm rot="20825935">
            <a:off x="1622260" y="2429920"/>
            <a:ext cx="5392498" cy="3516846"/>
          </a:xfrm>
          <a:prstGeom prst="rect">
            <a:avLst/>
          </a:prstGeom>
          <a:noFill/>
          <a:ln>
            <a:noFill/>
          </a:ln>
        </p:spPr>
      </p:pic>
      <p:pic>
        <p:nvPicPr>
          <p:cNvPr id="7" name="图片 6"/>
          <p:cNvPicPr>
            <a:picLocks noChangeAspect="1"/>
          </p:cNvPicPr>
          <p:nvPr/>
        </p:nvPicPr>
        <p:blipFill>
          <a:blip r:embed="rId3"/>
          <a:stretch>
            <a:fillRect/>
          </a:stretch>
        </p:blipFill>
        <p:spPr>
          <a:xfrm rot="639654">
            <a:off x="6421116" y="2555917"/>
            <a:ext cx="3376943" cy="3435169"/>
          </a:xfrm>
          <a:prstGeom prst="rect">
            <a:avLst/>
          </a:prstGeom>
          <a:noFill/>
          <a:ln>
            <a:noFill/>
          </a:ln>
        </p:spPr>
      </p:pic>
    </p:spTree>
    <p:extLst>
      <p:ext uri="{BB962C8B-B14F-4D97-AF65-F5344CB8AC3E}">
        <p14:creationId xmlns:p14="http://schemas.microsoft.com/office/powerpoint/2010/main" val="35243424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770116" y="2465466"/>
            <a:ext cx="1224783" cy="694004"/>
            <a:chOff x="6673348" y="3429000"/>
            <a:chExt cx="1465026" cy="830134"/>
          </a:xfrm>
        </p:grpSpPr>
        <p:sp>
          <p:nvSpPr>
            <p:cNvPr id="9" name="椭圆 8"/>
            <p:cNvSpPr/>
            <p:nvPr/>
          </p:nvSpPr>
          <p:spPr>
            <a:xfrm>
              <a:off x="6812783" y="3429000"/>
              <a:ext cx="640582" cy="64058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4" name="组合 13"/>
            <p:cNvGrpSpPr/>
            <p:nvPr/>
          </p:nvGrpSpPr>
          <p:grpSpPr>
            <a:xfrm rot="19195328">
              <a:off x="6673348" y="3806959"/>
              <a:ext cx="1465026" cy="452175"/>
              <a:chOff x="8634027" y="3819204"/>
              <a:chExt cx="1465026" cy="452175"/>
            </a:xfrm>
          </p:grpSpPr>
          <p:sp>
            <p:nvSpPr>
              <p:cNvPr id="11" name="矩形 10"/>
              <p:cNvSpPr/>
              <p:nvPr/>
            </p:nvSpPr>
            <p:spPr>
              <a:xfrm>
                <a:off x="8634027" y="3819204"/>
                <a:ext cx="1426864" cy="452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3" name="直接连接符 12"/>
              <p:cNvCxnSpPr/>
              <p:nvPr/>
            </p:nvCxnSpPr>
            <p:spPr>
              <a:xfrm>
                <a:off x="8672187" y="3851791"/>
                <a:ext cx="142686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p:nvSpPr>
          <p:spPr>
            <a:xfrm>
              <a:off x="6907739" y="3474770"/>
              <a:ext cx="393275" cy="478592"/>
            </a:xfrm>
            <a:prstGeom prst="rect">
              <a:avLst/>
            </a:prstGeom>
            <a:noFill/>
          </p:spPr>
          <p:txBody>
            <a:bodyPr wrap="square" rtlCol="0">
              <a:spAutoFit/>
            </a:bodyPr>
            <a:lstStyle/>
            <a:p>
              <a:r>
                <a:rPr lang="en-US" altLang="zh-CN" sz="2000" dirty="0">
                  <a:solidFill>
                    <a:prstClr val="white"/>
                  </a:solidFill>
                </a:rPr>
                <a:t>5</a:t>
              </a:r>
              <a:endParaRPr lang="zh-CN" altLang="en-US" sz="2000" dirty="0">
                <a:solidFill>
                  <a:prstClr val="white"/>
                </a:solidFill>
              </a:endParaRPr>
            </a:p>
          </p:txBody>
        </p:sp>
      </p:grpSp>
      <p:sp>
        <p:nvSpPr>
          <p:cNvPr id="2" name="文本框 1"/>
          <p:cNvSpPr txBox="1"/>
          <p:nvPr/>
        </p:nvSpPr>
        <p:spPr>
          <a:xfrm>
            <a:off x="1268203" y="2844225"/>
            <a:ext cx="5987362" cy="584775"/>
          </a:xfrm>
          <a:prstGeom prst="rect">
            <a:avLst/>
          </a:prstGeom>
          <a:noFill/>
        </p:spPr>
        <p:txBody>
          <a:bodyPr wrap="square" rtlCol="0">
            <a:spAutoFit/>
          </a:bodyPr>
          <a:lstStyle/>
          <a:p>
            <a:r>
              <a:rPr lang="zh-CN" altLang="en-US" sz="3200" spc="300" dirty="0" smtClean="0">
                <a:solidFill>
                  <a:srgbClr val="C00000"/>
                </a:solidFill>
              </a:rPr>
              <a:t>能复制</a:t>
            </a:r>
          </a:p>
        </p:txBody>
      </p:sp>
    </p:spTree>
    <p:extLst>
      <p:ext uri="{BB962C8B-B14F-4D97-AF65-F5344CB8AC3E}">
        <p14:creationId xmlns:p14="http://schemas.microsoft.com/office/powerpoint/2010/main" val="384235603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2809767" y="1448478"/>
            <a:ext cx="6174575" cy="5015030"/>
          </a:xfrm>
          <a:prstGeom prst="rect">
            <a:avLst/>
          </a:prstGeom>
        </p:spPr>
      </p:pic>
      <p:sp>
        <p:nvSpPr>
          <p:cNvPr id="3" name="文本框 2"/>
          <p:cNvSpPr txBox="1"/>
          <p:nvPr/>
        </p:nvSpPr>
        <p:spPr>
          <a:xfrm>
            <a:off x="1301117" y="570157"/>
            <a:ext cx="9504043" cy="461665"/>
          </a:xfrm>
          <a:prstGeom prst="rect">
            <a:avLst/>
          </a:prstGeom>
          <a:noFill/>
        </p:spPr>
        <p:txBody>
          <a:bodyPr wrap="square" rtlCol="0">
            <a:spAutoFit/>
          </a:bodyPr>
          <a:lstStyle/>
          <a:p>
            <a:pPr algn="ctr" defTabSz="855878"/>
            <a:r>
              <a:rPr lang="zh-CN" altLang="en-US"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如何构建你的核心群网络</a:t>
            </a:r>
          </a:p>
        </p:txBody>
      </p:sp>
      <p:cxnSp>
        <p:nvCxnSpPr>
          <p:cNvPr id="4" name="直接连接符 3"/>
          <p:cNvCxnSpPr/>
          <p:nvPr/>
        </p:nvCxnSpPr>
        <p:spPr>
          <a:xfrm>
            <a:off x="3003894" y="1181731"/>
            <a:ext cx="5814060" cy="0"/>
          </a:xfrm>
          <a:prstGeom prst="line">
            <a:avLst/>
          </a:prstGeom>
          <a:noFill/>
          <a:ln w="76200" cap="flat" cmpd="thickThin" algn="ctr">
            <a:solidFill>
              <a:sysClr val="window" lastClr="FFFFFF">
                <a:lumMod val="85000"/>
              </a:sysClr>
            </a:solidFill>
            <a:prstDash val="solid"/>
            <a:miter lim="800000"/>
          </a:ln>
          <a:effectLst/>
        </p:spPr>
      </p:cxnSp>
    </p:spTree>
    <p:extLst>
      <p:ext uri="{BB962C8B-B14F-4D97-AF65-F5344CB8AC3E}">
        <p14:creationId xmlns:p14="http://schemas.microsoft.com/office/powerpoint/2010/main" val="339724634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770116" y="2465466"/>
            <a:ext cx="1224783" cy="694004"/>
            <a:chOff x="6673348" y="3429000"/>
            <a:chExt cx="1465026" cy="830134"/>
          </a:xfrm>
        </p:grpSpPr>
        <p:sp>
          <p:nvSpPr>
            <p:cNvPr id="9" name="椭圆 8"/>
            <p:cNvSpPr/>
            <p:nvPr/>
          </p:nvSpPr>
          <p:spPr>
            <a:xfrm>
              <a:off x="6812783" y="3429000"/>
              <a:ext cx="640582" cy="64058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4" name="组合 13"/>
            <p:cNvGrpSpPr/>
            <p:nvPr/>
          </p:nvGrpSpPr>
          <p:grpSpPr>
            <a:xfrm rot="19195328">
              <a:off x="6673348" y="3806959"/>
              <a:ext cx="1465026" cy="452175"/>
              <a:chOff x="8634027" y="3819204"/>
              <a:chExt cx="1465026" cy="452175"/>
            </a:xfrm>
          </p:grpSpPr>
          <p:sp>
            <p:nvSpPr>
              <p:cNvPr id="11" name="矩形 10"/>
              <p:cNvSpPr/>
              <p:nvPr/>
            </p:nvSpPr>
            <p:spPr>
              <a:xfrm>
                <a:off x="8634027" y="3819204"/>
                <a:ext cx="1426864" cy="452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3" name="直接连接符 12"/>
              <p:cNvCxnSpPr/>
              <p:nvPr/>
            </p:nvCxnSpPr>
            <p:spPr>
              <a:xfrm>
                <a:off x="8672187" y="3851791"/>
                <a:ext cx="142686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sp>
        <p:nvSpPr>
          <p:cNvPr id="2" name="文本框 1"/>
          <p:cNvSpPr txBox="1"/>
          <p:nvPr/>
        </p:nvSpPr>
        <p:spPr>
          <a:xfrm>
            <a:off x="1268203" y="2844225"/>
            <a:ext cx="7350864" cy="584775"/>
          </a:xfrm>
          <a:prstGeom prst="rect">
            <a:avLst/>
          </a:prstGeom>
          <a:noFill/>
        </p:spPr>
        <p:txBody>
          <a:bodyPr wrap="square" rtlCol="0">
            <a:spAutoFit/>
          </a:bodyPr>
          <a:lstStyle/>
          <a:p>
            <a:r>
              <a:rPr lang="zh-CN" altLang="en-US" sz="3200" spc="300" dirty="0" smtClean="0">
                <a:solidFill>
                  <a:srgbClr val="C00000"/>
                </a:solidFill>
              </a:rPr>
              <a:t>思考题</a:t>
            </a:r>
            <a:endParaRPr lang="zh-CN" altLang="en-US" sz="3200" spc="300" dirty="0">
              <a:solidFill>
                <a:srgbClr val="C00000"/>
              </a:solidFill>
            </a:endParaRPr>
          </a:p>
        </p:txBody>
      </p:sp>
    </p:spTree>
    <p:extLst>
      <p:ext uri="{BB962C8B-B14F-4D97-AF65-F5344CB8AC3E}">
        <p14:creationId xmlns:p14="http://schemas.microsoft.com/office/powerpoint/2010/main" val="92582185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98666" y="1744396"/>
            <a:ext cx="1645817" cy="4580204"/>
          </a:xfrm>
          <a:prstGeom prst="rect">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3" name="矩形 2"/>
          <p:cNvSpPr/>
          <p:nvPr/>
        </p:nvSpPr>
        <p:spPr>
          <a:xfrm>
            <a:off x="3071664" y="2178948"/>
            <a:ext cx="432048" cy="3946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4" name="矩形 3"/>
          <p:cNvSpPr/>
          <p:nvPr/>
        </p:nvSpPr>
        <p:spPr>
          <a:xfrm>
            <a:off x="4953481" y="1584117"/>
            <a:ext cx="5724644" cy="1777731"/>
          </a:xfrm>
          <a:prstGeom prst="rect">
            <a:avLst/>
          </a:prstGeom>
        </p:spPr>
        <p:txBody>
          <a:bodyPr wrap="none">
            <a:spAutoFit/>
          </a:bodyPr>
          <a:lstStyle/>
          <a:p>
            <a:pPr marL="342900" indent="-342900" defTabSz="855878">
              <a:lnSpc>
                <a:spcPct val="130000"/>
              </a:lnSpc>
              <a:buFont typeface="Wingdings" panose="05000000000000000000" pitchFamily="2" charset="2"/>
              <a:buChar char="p"/>
            </a:pPr>
            <a:r>
              <a:rPr lang="zh-CN" altLang="en-US" sz="1685" dirty="0">
                <a:solidFill>
                  <a:prstClr val="black"/>
                </a:solidFill>
                <a:latin typeface="微软雅黑" panose="020B0503020204020204" pitchFamily="34" charset="-122"/>
                <a:ea typeface="微软雅黑" panose="020B0503020204020204" pitchFamily="34" charset="-122"/>
              </a:rPr>
              <a:t>按照教研组进行分群，管理者在每一个群里都可以出没</a:t>
            </a:r>
            <a:endParaRPr lang="en-US" altLang="zh-CN" sz="1685" dirty="0">
              <a:solidFill>
                <a:prstClr val="black"/>
              </a:solidFill>
              <a:latin typeface="微软雅黑" panose="020B0503020204020204" pitchFamily="34" charset="-122"/>
              <a:ea typeface="微软雅黑" panose="020B0503020204020204" pitchFamily="34" charset="-122"/>
            </a:endParaRPr>
          </a:p>
          <a:p>
            <a:pPr marL="342900" indent="-342900" defTabSz="855878">
              <a:lnSpc>
                <a:spcPct val="130000"/>
              </a:lnSpc>
              <a:buFont typeface="Wingdings" panose="05000000000000000000" pitchFamily="2" charset="2"/>
              <a:buChar char="p"/>
            </a:pPr>
            <a:r>
              <a:rPr lang="zh-CN" altLang="en-US" sz="1685" dirty="0">
                <a:solidFill>
                  <a:prstClr val="black"/>
                </a:solidFill>
                <a:latin typeface="微软雅黑" panose="020B0503020204020204" pitchFamily="34" charset="-122"/>
                <a:ea typeface="微软雅黑" panose="020B0503020204020204" pitchFamily="34" charset="-122"/>
              </a:rPr>
              <a:t>有亮点出现，负责人立即给与鼓励并记录作为评优依据</a:t>
            </a:r>
            <a:endParaRPr lang="en-US" altLang="zh-CN" sz="1685" dirty="0">
              <a:solidFill>
                <a:prstClr val="black"/>
              </a:solidFill>
              <a:latin typeface="微软雅黑" panose="020B0503020204020204" pitchFamily="34" charset="-122"/>
              <a:ea typeface="微软雅黑" panose="020B0503020204020204" pitchFamily="34" charset="-122"/>
            </a:endParaRPr>
          </a:p>
          <a:p>
            <a:pPr marL="342900" indent="-342900" defTabSz="855878">
              <a:lnSpc>
                <a:spcPct val="130000"/>
              </a:lnSpc>
              <a:buFont typeface="Wingdings" panose="05000000000000000000" pitchFamily="2" charset="2"/>
              <a:buChar char="p"/>
            </a:pPr>
            <a:r>
              <a:rPr lang="zh-CN" altLang="en-US" sz="1685" dirty="0">
                <a:solidFill>
                  <a:prstClr val="black"/>
                </a:solidFill>
                <a:latin typeface="微软雅黑" panose="020B0503020204020204" pitchFamily="34" charset="-122"/>
                <a:ea typeface="微软雅黑" panose="020B0503020204020204" pitchFamily="34" charset="-122"/>
              </a:rPr>
              <a:t>有人如果出现疑惑、困难，管理者带头儿帮他进行解答</a:t>
            </a:r>
            <a:endParaRPr lang="en-US" altLang="zh-CN" sz="1685" dirty="0">
              <a:solidFill>
                <a:prstClr val="black"/>
              </a:solidFill>
              <a:latin typeface="微软雅黑" panose="020B0503020204020204" pitchFamily="34" charset="-122"/>
              <a:ea typeface="微软雅黑" panose="020B0503020204020204" pitchFamily="34" charset="-122"/>
            </a:endParaRPr>
          </a:p>
          <a:p>
            <a:pPr marL="342900" indent="-342900" defTabSz="855878">
              <a:lnSpc>
                <a:spcPct val="130000"/>
              </a:lnSpc>
              <a:buFont typeface="Wingdings" panose="05000000000000000000" pitchFamily="2" charset="2"/>
              <a:buChar char="p"/>
            </a:pPr>
            <a:r>
              <a:rPr lang="zh-CN" altLang="en-US" sz="1685" dirty="0">
                <a:solidFill>
                  <a:prstClr val="black"/>
                </a:solidFill>
                <a:latin typeface="微软雅黑" panose="020B0503020204020204" pitchFamily="34" charset="-122"/>
                <a:ea typeface="微软雅黑" panose="020B0503020204020204" pitchFamily="34" charset="-122"/>
              </a:rPr>
              <a:t>领导不是高高在上，而是和他们在一起解决问题的分为</a:t>
            </a:r>
            <a:endParaRPr lang="en-US" altLang="zh-CN" sz="1685" dirty="0">
              <a:solidFill>
                <a:prstClr val="black"/>
              </a:solidFill>
              <a:latin typeface="微软雅黑" panose="020B0503020204020204" pitchFamily="34" charset="-122"/>
              <a:ea typeface="微软雅黑" panose="020B0503020204020204" pitchFamily="34" charset="-122"/>
            </a:endParaRPr>
          </a:p>
          <a:p>
            <a:pPr marL="342900" indent="-342900" defTabSz="855878">
              <a:lnSpc>
                <a:spcPct val="130000"/>
              </a:lnSpc>
              <a:buFont typeface="Wingdings" panose="05000000000000000000" pitchFamily="2" charset="2"/>
              <a:buChar char="p"/>
            </a:pPr>
            <a:r>
              <a:rPr lang="zh-CN" altLang="en-US" sz="1685" dirty="0">
                <a:solidFill>
                  <a:prstClr val="black"/>
                </a:solidFill>
                <a:latin typeface="微软雅黑" panose="020B0503020204020204" pitchFamily="34" charset="-122"/>
                <a:ea typeface="微软雅黑" panose="020B0503020204020204" pitchFamily="34" charset="-122"/>
              </a:rPr>
              <a:t>利用碎片化时间进行微信管理，只需要回复最重要内容</a:t>
            </a:r>
          </a:p>
        </p:txBody>
      </p:sp>
      <p:sp>
        <p:nvSpPr>
          <p:cNvPr id="5" name="矩形 4"/>
          <p:cNvSpPr/>
          <p:nvPr/>
        </p:nvSpPr>
        <p:spPr>
          <a:xfrm>
            <a:off x="4953481" y="3607656"/>
            <a:ext cx="5724644" cy="1103572"/>
          </a:xfrm>
          <a:prstGeom prst="rect">
            <a:avLst/>
          </a:prstGeom>
        </p:spPr>
        <p:txBody>
          <a:bodyPr wrap="none">
            <a:spAutoFit/>
          </a:bodyPr>
          <a:lstStyle/>
          <a:p>
            <a:pPr marL="342900" indent="-342900" defTabSz="855878">
              <a:lnSpc>
                <a:spcPct val="130000"/>
              </a:lnSpc>
              <a:buFont typeface="Wingdings" panose="05000000000000000000" pitchFamily="2" charset="2"/>
              <a:buChar char="p"/>
            </a:pPr>
            <a:r>
              <a:rPr lang="zh-CN" altLang="en-US" sz="1685" dirty="0">
                <a:solidFill>
                  <a:prstClr val="black"/>
                </a:solidFill>
                <a:latin typeface="微软雅黑" panose="020B0503020204020204" pitchFamily="34" charset="-122"/>
                <a:ea typeface="微软雅黑" panose="020B0503020204020204" pitchFamily="34" charset="-122"/>
              </a:rPr>
              <a:t>好的内容截屏后，在朋友圈或者其他平台进行公开展示</a:t>
            </a:r>
            <a:endParaRPr lang="en-US" altLang="zh-CN" sz="1685" dirty="0">
              <a:solidFill>
                <a:prstClr val="black"/>
              </a:solidFill>
              <a:latin typeface="微软雅黑" panose="020B0503020204020204" pitchFamily="34" charset="-122"/>
              <a:ea typeface="微软雅黑" panose="020B0503020204020204" pitchFamily="34" charset="-122"/>
            </a:endParaRPr>
          </a:p>
          <a:p>
            <a:pPr marL="342900" indent="-342900" defTabSz="855878">
              <a:lnSpc>
                <a:spcPct val="130000"/>
              </a:lnSpc>
              <a:buFont typeface="Wingdings" panose="05000000000000000000" pitchFamily="2" charset="2"/>
              <a:buChar char="p"/>
            </a:pPr>
            <a:r>
              <a:rPr lang="zh-CN" altLang="en-US" sz="1685" dirty="0">
                <a:solidFill>
                  <a:prstClr val="black"/>
                </a:solidFill>
                <a:latin typeface="微软雅黑" panose="020B0503020204020204" pitchFamily="34" charset="-122"/>
                <a:ea typeface="微软雅黑" panose="020B0503020204020204" pitchFamily="34" charset="-122"/>
              </a:rPr>
              <a:t>每一个人都希望在团队中获得成就感、荣誉感、榜样感</a:t>
            </a:r>
            <a:endParaRPr lang="en-US" altLang="zh-CN" sz="1685" dirty="0">
              <a:solidFill>
                <a:prstClr val="black"/>
              </a:solidFill>
              <a:latin typeface="微软雅黑" panose="020B0503020204020204" pitchFamily="34" charset="-122"/>
              <a:ea typeface="微软雅黑" panose="020B0503020204020204" pitchFamily="34" charset="-122"/>
            </a:endParaRPr>
          </a:p>
          <a:p>
            <a:pPr marL="342900" indent="-342900" defTabSz="855878">
              <a:lnSpc>
                <a:spcPct val="130000"/>
              </a:lnSpc>
              <a:buFont typeface="Wingdings" panose="05000000000000000000" pitchFamily="2" charset="2"/>
              <a:buChar char="p"/>
            </a:pPr>
            <a:r>
              <a:rPr lang="zh-CN" altLang="en-US" sz="1685" dirty="0">
                <a:solidFill>
                  <a:prstClr val="black"/>
                </a:solidFill>
                <a:latin typeface="微软雅黑" panose="020B0503020204020204" pitchFamily="34" charset="-122"/>
                <a:ea typeface="微软雅黑" panose="020B0503020204020204" pitchFamily="34" charset="-122"/>
              </a:rPr>
              <a:t>人与人、群与群之间的良性竞争促进相互间的快速成长</a:t>
            </a:r>
          </a:p>
        </p:txBody>
      </p:sp>
      <p:sp>
        <p:nvSpPr>
          <p:cNvPr id="6" name="矩形 5"/>
          <p:cNvSpPr/>
          <p:nvPr/>
        </p:nvSpPr>
        <p:spPr>
          <a:xfrm>
            <a:off x="4953481" y="5149900"/>
            <a:ext cx="5724644" cy="1103572"/>
          </a:xfrm>
          <a:prstGeom prst="rect">
            <a:avLst/>
          </a:prstGeom>
        </p:spPr>
        <p:txBody>
          <a:bodyPr wrap="none">
            <a:spAutoFit/>
          </a:bodyPr>
          <a:lstStyle/>
          <a:p>
            <a:pPr marL="342900" indent="-342900" defTabSz="855878">
              <a:lnSpc>
                <a:spcPct val="130000"/>
              </a:lnSpc>
              <a:buFont typeface="Wingdings" panose="05000000000000000000" pitchFamily="2" charset="2"/>
              <a:buChar char="p"/>
            </a:pPr>
            <a:r>
              <a:rPr lang="zh-CN" altLang="en-US" sz="1685" dirty="0">
                <a:solidFill>
                  <a:prstClr val="black"/>
                </a:solidFill>
                <a:latin typeface="微软雅黑" panose="020B0503020204020204" pitchFamily="34" charset="-122"/>
                <a:ea typeface="微软雅黑" panose="020B0503020204020204" pitchFamily="34" charset="-122"/>
              </a:rPr>
              <a:t>鼓励最大程度展现自己的努力和成果，获得应得的回报</a:t>
            </a:r>
            <a:endParaRPr lang="en-US" altLang="zh-CN" sz="1685" dirty="0">
              <a:solidFill>
                <a:prstClr val="black"/>
              </a:solidFill>
              <a:latin typeface="微软雅黑" panose="020B0503020204020204" pitchFamily="34" charset="-122"/>
              <a:ea typeface="微软雅黑" panose="020B0503020204020204" pitchFamily="34" charset="-122"/>
            </a:endParaRPr>
          </a:p>
          <a:p>
            <a:pPr marL="342900" indent="-342900" defTabSz="855878">
              <a:lnSpc>
                <a:spcPct val="130000"/>
              </a:lnSpc>
              <a:buFont typeface="Wingdings" panose="05000000000000000000" pitchFamily="2" charset="2"/>
              <a:buChar char="p"/>
            </a:pPr>
            <a:r>
              <a:rPr lang="zh-CN" altLang="en-US" sz="1685" dirty="0">
                <a:solidFill>
                  <a:prstClr val="black"/>
                </a:solidFill>
                <a:latin typeface="微软雅黑" panose="020B0503020204020204" pitchFamily="34" charset="-122"/>
                <a:ea typeface="微软雅黑" panose="020B0503020204020204" pitchFamily="34" charset="-122"/>
              </a:rPr>
              <a:t>树立榜样让所有人清晰知道每个人在公司的状态和定位</a:t>
            </a:r>
            <a:endParaRPr lang="en-US" altLang="zh-CN" sz="1685" dirty="0">
              <a:solidFill>
                <a:prstClr val="black"/>
              </a:solidFill>
              <a:latin typeface="微软雅黑" panose="020B0503020204020204" pitchFamily="34" charset="-122"/>
              <a:ea typeface="微软雅黑" panose="020B0503020204020204" pitchFamily="34" charset="-122"/>
            </a:endParaRPr>
          </a:p>
          <a:p>
            <a:pPr marL="342900" indent="-342900" defTabSz="855878">
              <a:lnSpc>
                <a:spcPct val="130000"/>
              </a:lnSpc>
              <a:buFont typeface="Wingdings" panose="05000000000000000000" pitchFamily="2" charset="2"/>
              <a:buChar char="p"/>
            </a:pPr>
            <a:r>
              <a:rPr lang="zh-CN" altLang="en-US" sz="1685" dirty="0">
                <a:solidFill>
                  <a:prstClr val="black"/>
                </a:solidFill>
                <a:latin typeface="微软雅黑" panose="020B0503020204020204" pitchFamily="34" charset="-122"/>
                <a:ea typeface="微软雅黑" panose="020B0503020204020204" pitchFamily="34" charset="-122"/>
              </a:rPr>
              <a:t>减少不满和抱怨，激发他们为团队为公司做出更多贡献</a:t>
            </a:r>
          </a:p>
        </p:txBody>
      </p:sp>
      <p:grpSp>
        <p:nvGrpSpPr>
          <p:cNvPr id="7" name="组合 6"/>
          <p:cNvGrpSpPr/>
          <p:nvPr/>
        </p:nvGrpSpPr>
        <p:grpSpPr>
          <a:xfrm>
            <a:off x="2639618" y="2178947"/>
            <a:ext cx="1209735" cy="829297"/>
            <a:chOff x="1475656" y="1719234"/>
            <a:chExt cx="1008112" cy="691081"/>
          </a:xfrm>
        </p:grpSpPr>
        <p:sp>
          <p:nvSpPr>
            <p:cNvPr id="8" name="矩形 7"/>
            <p:cNvSpPr/>
            <p:nvPr/>
          </p:nvSpPr>
          <p:spPr>
            <a:xfrm>
              <a:off x="1475656" y="1719234"/>
              <a:ext cx="1008112" cy="69108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9" name="矩形 8"/>
            <p:cNvSpPr/>
            <p:nvPr/>
          </p:nvSpPr>
          <p:spPr>
            <a:xfrm>
              <a:off x="1528307" y="1802523"/>
              <a:ext cx="875240" cy="509113"/>
            </a:xfrm>
            <a:prstGeom prst="rect">
              <a:avLst/>
            </a:prstGeom>
          </p:spPr>
          <p:txBody>
            <a:bodyPr wrap="none">
              <a:spAutoFit/>
            </a:bodyPr>
            <a:lstStyle/>
            <a:p>
              <a:pPr defTabSz="855878"/>
              <a:r>
                <a:rPr lang="zh-CN" altLang="en-US" sz="1685" b="1" dirty="0">
                  <a:solidFill>
                    <a:prstClr val="white"/>
                  </a:solidFill>
                  <a:latin typeface="微软雅黑" panose="020B0503020204020204" pitchFamily="34" charset="-122"/>
                  <a:ea typeface="微软雅黑" panose="020B0503020204020204" pitchFamily="34" charset="-122"/>
                </a:rPr>
                <a:t>及时激励</a:t>
              </a:r>
              <a:endParaRPr lang="en-US" altLang="zh-CN" sz="1685" b="1" dirty="0">
                <a:solidFill>
                  <a:prstClr val="white"/>
                </a:solidFill>
                <a:latin typeface="微软雅黑" panose="020B0503020204020204" pitchFamily="34" charset="-122"/>
                <a:ea typeface="微软雅黑" panose="020B0503020204020204" pitchFamily="34" charset="-122"/>
              </a:endParaRPr>
            </a:p>
            <a:p>
              <a:pPr defTabSz="855878"/>
              <a:r>
                <a:rPr lang="zh-CN" altLang="en-US" sz="1685" b="1" dirty="0">
                  <a:solidFill>
                    <a:prstClr val="white"/>
                  </a:solidFill>
                  <a:latin typeface="微软雅黑" panose="020B0503020204020204" pitchFamily="34" charset="-122"/>
                  <a:ea typeface="微软雅黑" panose="020B0503020204020204" pitchFamily="34" charset="-122"/>
                </a:rPr>
                <a:t>即时反馈</a:t>
              </a:r>
            </a:p>
          </p:txBody>
        </p:sp>
      </p:grpSp>
      <p:grpSp>
        <p:nvGrpSpPr>
          <p:cNvPr id="10" name="组合 9"/>
          <p:cNvGrpSpPr/>
          <p:nvPr/>
        </p:nvGrpSpPr>
        <p:grpSpPr>
          <a:xfrm>
            <a:off x="2639618" y="3737619"/>
            <a:ext cx="1209735" cy="829297"/>
            <a:chOff x="1475656" y="1719234"/>
            <a:chExt cx="1008112" cy="691081"/>
          </a:xfrm>
        </p:grpSpPr>
        <p:sp>
          <p:nvSpPr>
            <p:cNvPr id="11" name="矩形 10"/>
            <p:cNvSpPr/>
            <p:nvPr/>
          </p:nvSpPr>
          <p:spPr>
            <a:xfrm>
              <a:off x="1475656" y="1719234"/>
              <a:ext cx="1008112" cy="69108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12" name="矩形 11"/>
            <p:cNvSpPr/>
            <p:nvPr/>
          </p:nvSpPr>
          <p:spPr>
            <a:xfrm>
              <a:off x="1528307" y="1802523"/>
              <a:ext cx="875240" cy="509113"/>
            </a:xfrm>
            <a:prstGeom prst="rect">
              <a:avLst/>
            </a:prstGeom>
          </p:spPr>
          <p:txBody>
            <a:bodyPr wrap="none">
              <a:spAutoFit/>
            </a:bodyPr>
            <a:lstStyle/>
            <a:p>
              <a:pPr defTabSz="855878"/>
              <a:r>
                <a:rPr lang="zh-CN" altLang="en-US" sz="1685" b="1" dirty="0">
                  <a:solidFill>
                    <a:prstClr val="white"/>
                  </a:solidFill>
                  <a:latin typeface="微软雅黑" panose="020B0503020204020204" pitchFamily="34" charset="-122"/>
                  <a:ea typeface="微软雅黑" panose="020B0503020204020204" pitchFamily="34" charset="-122"/>
                </a:rPr>
                <a:t>公开展示</a:t>
              </a:r>
              <a:endParaRPr lang="en-US" altLang="zh-CN" sz="1685" b="1" dirty="0">
                <a:solidFill>
                  <a:prstClr val="white"/>
                </a:solidFill>
                <a:latin typeface="微软雅黑" panose="020B0503020204020204" pitchFamily="34" charset="-122"/>
                <a:ea typeface="微软雅黑" panose="020B0503020204020204" pitchFamily="34" charset="-122"/>
              </a:endParaRPr>
            </a:p>
            <a:p>
              <a:pPr defTabSz="855878"/>
              <a:r>
                <a:rPr lang="zh-CN" altLang="en-US" sz="1685" b="1" dirty="0">
                  <a:solidFill>
                    <a:prstClr val="white"/>
                  </a:solidFill>
                  <a:latin typeface="微软雅黑" panose="020B0503020204020204" pitchFamily="34" charset="-122"/>
                  <a:ea typeface="微软雅黑" panose="020B0503020204020204" pitchFamily="34" charset="-122"/>
                </a:rPr>
                <a:t>跨群分享</a:t>
              </a:r>
            </a:p>
          </p:txBody>
        </p:sp>
      </p:grpSp>
      <p:grpSp>
        <p:nvGrpSpPr>
          <p:cNvPr id="13" name="组合 12"/>
          <p:cNvGrpSpPr/>
          <p:nvPr/>
        </p:nvGrpSpPr>
        <p:grpSpPr>
          <a:xfrm>
            <a:off x="2639618" y="5296291"/>
            <a:ext cx="1209735" cy="829297"/>
            <a:chOff x="1475656" y="1719234"/>
            <a:chExt cx="1008112" cy="691081"/>
          </a:xfrm>
        </p:grpSpPr>
        <p:sp>
          <p:nvSpPr>
            <p:cNvPr id="14" name="矩形 13"/>
            <p:cNvSpPr/>
            <p:nvPr/>
          </p:nvSpPr>
          <p:spPr>
            <a:xfrm>
              <a:off x="1475656" y="1719234"/>
              <a:ext cx="1008112" cy="69108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15" name="矩形 14"/>
            <p:cNvSpPr/>
            <p:nvPr/>
          </p:nvSpPr>
          <p:spPr>
            <a:xfrm>
              <a:off x="1528307" y="1802523"/>
              <a:ext cx="875240" cy="509113"/>
            </a:xfrm>
            <a:prstGeom prst="rect">
              <a:avLst/>
            </a:prstGeom>
          </p:spPr>
          <p:txBody>
            <a:bodyPr wrap="none">
              <a:spAutoFit/>
            </a:bodyPr>
            <a:lstStyle/>
            <a:p>
              <a:pPr defTabSz="855878"/>
              <a:r>
                <a:rPr lang="zh-CN" altLang="en-US" sz="1685" b="1" dirty="0">
                  <a:solidFill>
                    <a:prstClr val="white"/>
                  </a:solidFill>
                  <a:latin typeface="微软雅黑" panose="020B0503020204020204" pitchFamily="34" charset="-122"/>
                  <a:ea typeface="微软雅黑" panose="020B0503020204020204" pitchFamily="34" charset="-122"/>
                </a:rPr>
                <a:t>鼓励高调</a:t>
              </a:r>
              <a:endParaRPr lang="en-US" altLang="zh-CN" sz="1685" b="1" dirty="0">
                <a:solidFill>
                  <a:prstClr val="white"/>
                </a:solidFill>
                <a:latin typeface="微软雅黑" panose="020B0503020204020204" pitchFamily="34" charset="-122"/>
                <a:ea typeface="微软雅黑" panose="020B0503020204020204" pitchFamily="34" charset="-122"/>
              </a:endParaRPr>
            </a:p>
            <a:p>
              <a:pPr defTabSz="855878"/>
              <a:r>
                <a:rPr lang="zh-CN" altLang="en-US" sz="1685" b="1" dirty="0">
                  <a:solidFill>
                    <a:prstClr val="white"/>
                  </a:solidFill>
                  <a:latin typeface="微软雅黑" panose="020B0503020204020204" pitchFamily="34" charset="-122"/>
                  <a:ea typeface="微软雅黑" panose="020B0503020204020204" pitchFamily="34" charset="-122"/>
                </a:rPr>
                <a:t>树立榜样</a:t>
              </a:r>
            </a:p>
          </p:txBody>
        </p:sp>
      </p:grpSp>
      <p:sp>
        <p:nvSpPr>
          <p:cNvPr id="16" name="椭圆 15"/>
          <p:cNvSpPr/>
          <p:nvPr/>
        </p:nvSpPr>
        <p:spPr>
          <a:xfrm>
            <a:off x="1273113" y="3732064"/>
            <a:ext cx="604867" cy="604867"/>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17" name="文本框 16"/>
          <p:cNvSpPr txBox="1"/>
          <p:nvPr/>
        </p:nvSpPr>
        <p:spPr>
          <a:xfrm>
            <a:off x="1301117" y="570157"/>
            <a:ext cx="9504043" cy="461665"/>
          </a:xfrm>
          <a:prstGeom prst="rect">
            <a:avLst/>
          </a:prstGeom>
          <a:noFill/>
        </p:spPr>
        <p:txBody>
          <a:bodyPr wrap="square" rtlCol="0">
            <a:spAutoFit/>
          </a:bodyPr>
          <a:lstStyle/>
          <a:p>
            <a:pPr algn="ctr" defTabSz="855878"/>
            <a:r>
              <a:rPr lang="zh-CN" altLang="en-US"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信息时代下微信教师管理法则</a:t>
            </a:r>
          </a:p>
        </p:txBody>
      </p:sp>
      <p:cxnSp>
        <p:nvCxnSpPr>
          <p:cNvPr id="18" name="直接连接符 17"/>
          <p:cNvCxnSpPr/>
          <p:nvPr/>
        </p:nvCxnSpPr>
        <p:spPr>
          <a:xfrm>
            <a:off x="3003894" y="1181731"/>
            <a:ext cx="5814060" cy="0"/>
          </a:xfrm>
          <a:prstGeom prst="line">
            <a:avLst/>
          </a:prstGeom>
          <a:ln w="76200" cmpd="thickThi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09945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301114" y="786998"/>
            <a:ext cx="1645920" cy="978729"/>
          </a:xfrm>
          <a:prstGeom prst="rect">
            <a:avLst/>
          </a:prstGeom>
          <a:noFill/>
        </p:spPr>
        <p:txBody>
          <a:bodyPr wrap="square" rtlCol="0">
            <a:spAutoFit/>
          </a:bodyPr>
          <a:lstStyle/>
          <a:p>
            <a:pPr algn="ctr" defTabSz="855878">
              <a:lnSpc>
                <a:spcPct val="150000"/>
              </a:lnSpc>
            </a:pPr>
            <a:r>
              <a:rPr lang="zh-CN" altLang="en-US" sz="3840" b="1" dirty="0">
                <a:solidFill>
                  <a:srgbClr val="C00000"/>
                </a:solidFill>
                <a:latin typeface="微软雅黑" panose="020B0503020204020204" pitchFamily="34" charset="-122"/>
                <a:ea typeface="微软雅黑" panose="020B0503020204020204" pitchFamily="34" charset="-122"/>
              </a:rPr>
              <a:t>输出</a:t>
            </a:r>
          </a:p>
        </p:txBody>
      </p:sp>
      <p:cxnSp>
        <p:nvCxnSpPr>
          <p:cNvPr id="3" name="直接连接符 2"/>
          <p:cNvCxnSpPr/>
          <p:nvPr/>
        </p:nvCxnSpPr>
        <p:spPr>
          <a:xfrm flipH="1">
            <a:off x="2947036" y="898756"/>
            <a:ext cx="0" cy="1196340"/>
          </a:xfrm>
          <a:prstGeom prst="line">
            <a:avLst/>
          </a:prstGeom>
          <a:ln w="76200" cmpd="thickThi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3003793" y="1496979"/>
            <a:ext cx="2743200" cy="646331"/>
          </a:xfrm>
          <a:prstGeom prst="rect">
            <a:avLst/>
          </a:prstGeom>
          <a:noFill/>
        </p:spPr>
        <p:txBody>
          <a:bodyPr wrap="square" rtlCol="0">
            <a:spAutoFit/>
          </a:bodyPr>
          <a:lstStyle/>
          <a:p>
            <a:pPr algn="ctr" defTabSz="855878">
              <a:lnSpc>
                <a:spcPct val="150000"/>
              </a:lnSpc>
            </a:pPr>
            <a:r>
              <a:rPr lang="zh-CN" altLang="en-US" sz="2400" dirty="0">
                <a:solidFill>
                  <a:prstClr val="white">
                    <a:lumMod val="50000"/>
                  </a:prstClr>
                </a:solidFill>
                <a:latin typeface="微软雅黑" panose="020B0503020204020204" pitchFamily="34" charset="-122"/>
                <a:ea typeface="微软雅黑" panose="020B0503020204020204" pitchFamily="34" charset="-122"/>
              </a:rPr>
              <a:t>决定了社群的价值</a:t>
            </a:r>
          </a:p>
        </p:txBody>
      </p:sp>
      <p:sp>
        <p:nvSpPr>
          <p:cNvPr id="5" name="文本框 4"/>
          <p:cNvSpPr txBox="1"/>
          <p:nvPr/>
        </p:nvSpPr>
        <p:spPr>
          <a:xfrm>
            <a:off x="1369695" y="1495548"/>
            <a:ext cx="1508761" cy="646331"/>
          </a:xfrm>
          <a:prstGeom prst="rect">
            <a:avLst/>
          </a:prstGeom>
          <a:noFill/>
        </p:spPr>
        <p:txBody>
          <a:bodyPr wrap="square" rtlCol="0">
            <a:spAutoFit/>
          </a:bodyPr>
          <a:lstStyle/>
          <a:p>
            <a:pPr algn="ctr" defTabSz="855878">
              <a:lnSpc>
                <a:spcPct val="150000"/>
              </a:lnSpc>
            </a:pPr>
            <a:r>
              <a:rPr lang="en-US" altLang="zh-CN" sz="2400" dirty="0">
                <a:solidFill>
                  <a:prstClr val="white">
                    <a:lumMod val="65000"/>
                  </a:prstClr>
                </a:solidFill>
                <a:latin typeface="微软雅黑" panose="020B0503020204020204" pitchFamily="34" charset="-122"/>
                <a:ea typeface="微软雅黑" panose="020B0503020204020204" pitchFamily="34" charset="-122"/>
              </a:rPr>
              <a:t>Output</a:t>
            </a: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2101" y="2467812"/>
            <a:ext cx="3263698" cy="3605609"/>
          </a:xfrm>
          <a:prstGeom prst="rect">
            <a:avLst/>
          </a:prstGeom>
        </p:spPr>
      </p:pic>
      <p:sp>
        <p:nvSpPr>
          <p:cNvPr id="11" name="矩形 10"/>
          <p:cNvSpPr/>
          <p:nvPr/>
        </p:nvSpPr>
        <p:spPr>
          <a:xfrm>
            <a:off x="3047096" y="4668323"/>
            <a:ext cx="1527232" cy="71177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2160" b="1" dirty="0">
                <a:solidFill>
                  <a:prstClr val="white"/>
                </a:solidFill>
                <a:latin typeface="微软雅黑" panose="020B0503020204020204" pitchFamily="34" charset="-122"/>
                <a:ea typeface="微软雅黑" panose="020B0503020204020204" pitchFamily="34" charset="-122"/>
              </a:rPr>
              <a:t>信息资讯</a:t>
            </a:r>
          </a:p>
        </p:txBody>
      </p:sp>
      <p:sp>
        <p:nvSpPr>
          <p:cNvPr id="12" name="矩形 11"/>
          <p:cNvSpPr/>
          <p:nvPr/>
        </p:nvSpPr>
        <p:spPr>
          <a:xfrm>
            <a:off x="2488023" y="3791285"/>
            <a:ext cx="1527232" cy="71177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2160" b="1" dirty="0">
                <a:solidFill>
                  <a:prstClr val="white"/>
                </a:solidFill>
                <a:latin typeface="微软雅黑" panose="020B0503020204020204" pitchFamily="34" charset="-122"/>
                <a:ea typeface="微软雅黑" panose="020B0503020204020204" pitchFamily="34" charset="-122"/>
              </a:rPr>
              <a:t>知识干货</a:t>
            </a:r>
          </a:p>
        </p:txBody>
      </p:sp>
      <p:sp>
        <p:nvSpPr>
          <p:cNvPr id="13" name="矩形 12"/>
          <p:cNvSpPr/>
          <p:nvPr/>
        </p:nvSpPr>
        <p:spPr>
          <a:xfrm>
            <a:off x="4681863" y="4668323"/>
            <a:ext cx="1527232" cy="71177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2160" b="1" dirty="0">
                <a:solidFill>
                  <a:prstClr val="white"/>
                </a:solidFill>
                <a:latin typeface="微软雅黑" panose="020B0503020204020204" pitchFamily="34" charset="-122"/>
                <a:ea typeface="微软雅黑" panose="020B0503020204020204" pitchFamily="34" charset="-122"/>
              </a:rPr>
              <a:t>利益回报</a:t>
            </a:r>
          </a:p>
        </p:txBody>
      </p:sp>
      <p:sp>
        <p:nvSpPr>
          <p:cNvPr id="14" name="矩形 13"/>
          <p:cNvSpPr/>
          <p:nvPr/>
        </p:nvSpPr>
        <p:spPr>
          <a:xfrm>
            <a:off x="4122790" y="3791284"/>
            <a:ext cx="1527232" cy="71177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2160" b="1" dirty="0">
                <a:solidFill>
                  <a:prstClr val="white"/>
                </a:solidFill>
                <a:latin typeface="微软雅黑" panose="020B0503020204020204" pitchFamily="34" charset="-122"/>
                <a:ea typeface="微软雅黑" panose="020B0503020204020204" pitchFamily="34" charset="-122"/>
              </a:rPr>
              <a:t>咨询答疑</a:t>
            </a:r>
          </a:p>
        </p:txBody>
      </p:sp>
    </p:spTree>
    <p:extLst>
      <p:ext uri="{BB962C8B-B14F-4D97-AF65-F5344CB8AC3E}">
        <p14:creationId xmlns:p14="http://schemas.microsoft.com/office/powerpoint/2010/main" val="386296928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585200" y="2424660"/>
            <a:ext cx="3340413" cy="769441"/>
          </a:xfrm>
          <a:prstGeom prst="rect">
            <a:avLst/>
          </a:prstGeom>
          <a:noFill/>
        </p:spPr>
        <p:txBody>
          <a:bodyPr wrap="square" rtlCol="0">
            <a:spAutoFit/>
          </a:bodyPr>
          <a:lstStyle/>
          <a:p>
            <a:pPr algn="r"/>
            <a:r>
              <a:rPr lang="zh-CN" altLang="en-US" sz="4400" b="1" spc="300" dirty="0">
                <a:solidFill>
                  <a:srgbClr val="C00000"/>
                </a:solidFill>
              </a:rPr>
              <a:t>传播</a:t>
            </a:r>
            <a:r>
              <a:rPr lang="zh-CN" altLang="en-US" sz="4400" b="1" spc="300" dirty="0" smtClean="0">
                <a:solidFill>
                  <a:srgbClr val="C00000"/>
                </a:solidFill>
              </a:rPr>
              <a:t>之</a:t>
            </a:r>
            <a:r>
              <a:rPr lang="zh-CN" altLang="en-US" sz="4400" b="1" spc="300" dirty="0">
                <a:solidFill>
                  <a:srgbClr val="C00000"/>
                </a:solidFill>
              </a:rPr>
              <a:t>法</a:t>
            </a:r>
          </a:p>
        </p:txBody>
      </p:sp>
      <p:grpSp>
        <p:nvGrpSpPr>
          <p:cNvPr id="9" name="组合 8"/>
          <p:cNvGrpSpPr/>
          <p:nvPr/>
        </p:nvGrpSpPr>
        <p:grpSpPr>
          <a:xfrm>
            <a:off x="8013700" y="2156086"/>
            <a:ext cx="3903575" cy="1725250"/>
            <a:chOff x="7779224" y="2423307"/>
            <a:chExt cx="3889612" cy="1405719"/>
          </a:xfrm>
        </p:grpSpPr>
        <p:cxnSp>
          <p:nvCxnSpPr>
            <p:cNvPr id="6" name="直接连接符 5"/>
            <p:cNvCxnSpPr/>
            <p:nvPr/>
          </p:nvCxnSpPr>
          <p:spPr>
            <a:xfrm>
              <a:off x="7779224" y="2423307"/>
              <a:ext cx="388961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7779224" y="3829026"/>
              <a:ext cx="388961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 name="矩形 1"/>
          <p:cNvSpPr/>
          <p:nvPr/>
        </p:nvSpPr>
        <p:spPr>
          <a:xfrm>
            <a:off x="8259581" y="2537186"/>
            <a:ext cx="954650" cy="95465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smtClean="0">
                <a:solidFill>
                  <a:prstClr val="white"/>
                </a:solidFill>
                <a:latin typeface="Impact" panose="020B0806030902050204" pitchFamily="34" charset="0"/>
              </a:rPr>
              <a:t>5</a:t>
            </a:r>
            <a:endParaRPr lang="zh-CN" altLang="en-US" sz="4800" dirty="0">
              <a:solidFill>
                <a:prstClr val="white"/>
              </a:solidFill>
              <a:latin typeface="Impact" panose="020B0806030902050204" pitchFamily="34" charset="0"/>
            </a:endParaRPr>
          </a:p>
        </p:txBody>
      </p:sp>
      <p:sp>
        <p:nvSpPr>
          <p:cNvPr id="3" name="矩形 2"/>
          <p:cNvSpPr/>
          <p:nvPr/>
        </p:nvSpPr>
        <p:spPr>
          <a:xfrm>
            <a:off x="9397999" y="3189130"/>
            <a:ext cx="2468476" cy="400110"/>
          </a:xfrm>
          <a:prstGeom prst="rect">
            <a:avLst/>
          </a:prstGeom>
        </p:spPr>
        <p:txBody>
          <a:bodyPr wrap="square">
            <a:spAutoFit/>
          </a:bodyPr>
          <a:lstStyle/>
          <a:p>
            <a:pPr algn="dist"/>
            <a:r>
              <a:rPr lang="zh-CN" altLang="en-US" sz="2000" dirty="0" smtClean="0">
                <a:solidFill>
                  <a:prstClr val="white">
                    <a:lumMod val="65000"/>
                  </a:prstClr>
                </a:solidFill>
                <a:latin typeface="微软雅黑" panose="020B0503020204020204" pitchFamily="34" charset="-122"/>
              </a:rPr>
              <a:t>借助社群做传播</a:t>
            </a:r>
            <a:endParaRPr lang="zh-CN" altLang="en-US" sz="2000" dirty="0">
              <a:solidFill>
                <a:prstClr val="white">
                  <a:lumMod val="65000"/>
                </a:prstClr>
              </a:solidFill>
              <a:latin typeface="微软雅黑" panose="020B0503020204020204" pitchFamily="34" charset="-122"/>
            </a:endParaRPr>
          </a:p>
        </p:txBody>
      </p:sp>
    </p:spTree>
    <p:extLst>
      <p:ext uri="{BB962C8B-B14F-4D97-AF65-F5344CB8AC3E}">
        <p14:creationId xmlns:p14="http://schemas.microsoft.com/office/powerpoint/2010/main" val="302745949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770116" y="2465466"/>
            <a:ext cx="1224783" cy="694004"/>
            <a:chOff x="6673348" y="3429000"/>
            <a:chExt cx="1465026" cy="830134"/>
          </a:xfrm>
        </p:grpSpPr>
        <p:sp>
          <p:nvSpPr>
            <p:cNvPr id="9" name="椭圆 8"/>
            <p:cNvSpPr/>
            <p:nvPr/>
          </p:nvSpPr>
          <p:spPr>
            <a:xfrm>
              <a:off x="6812783" y="3429000"/>
              <a:ext cx="640582" cy="64058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4" name="组合 13"/>
            <p:cNvGrpSpPr/>
            <p:nvPr/>
          </p:nvGrpSpPr>
          <p:grpSpPr>
            <a:xfrm rot="19195328">
              <a:off x="6673348" y="3806959"/>
              <a:ext cx="1465026" cy="452175"/>
              <a:chOff x="8634027" y="3819204"/>
              <a:chExt cx="1465026" cy="452175"/>
            </a:xfrm>
          </p:grpSpPr>
          <p:sp>
            <p:nvSpPr>
              <p:cNvPr id="11" name="矩形 10"/>
              <p:cNvSpPr/>
              <p:nvPr/>
            </p:nvSpPr>
            <p:spPr>
              <a:xfrm>
                <a:off x="8634027" y="3819204"/>
                <a:ext cx="1426864" cy="452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3" name="直接连接符 12"/>
              <p:cNvCxnSpPr/>
              <p:nvPr/>
            </p:nvCxnSpPr>
            <p:spPr>
              <a:xfrm>
                <a:off x="8672187" y="3851791"/>
                <a:ext cx="142686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p:nvSpPr>
          <p:spPr>
            <a:xfrm>
              <a:off x="6907739" y="3474770"/>
              <a:ext cx="393275" cy="400110"/>
            </a:xfrm>
            <a:prstGeom prst="rect">
              <a:avLst/>
            </a:prstGeom>
            <a:noFill/>
          </p:spPr>
          <p:txBody>
            <a:bodyPr wrap="square" rtlCol="0">
              <a:spAutoFit/>
            </a:bodyPr>
            <a:lstStyle/>
            <a:p>
              <a:r>
                <a:rPr lang="en-US" altLang="zh-CN" sz="2000" dirty="0" smtClean="0">
                  <a:solidFill>
                    <a:prstClr val="white"/>
                  </a:solidFill>
                </a:rPr>
                <a:t>1</a:t>
              </a:r>
              <a:endParaRPr lang="zh-CN" altLang="en-US" sz="2000" dirty="0">
                <a:solidFill>
                  <a:prstClr val="white"/>
                </a:solidFill>
              </a:endParaRPr>
            </a:p>
          </p:txBody>
        </p:sp>
      </p:grpSp>
      <p:sp>
        <p:nvSpPr>
          <p:cNvPr id="2" name="文本框 1"/>
          <p:cNvSpPr txBox="1"/>
          <p:nvPr/>
        </p:nvSpPr>
        <p:spPr>
          <a:xfrm>
            <a:off x="1268204" y="2844225"/>
            <a:ext cx="4585648" cy="584775"/>
          </a:xfrm>
          <a:prstGeom prst="rect">
            <a:avLst/>
          </a:prstGeom>
          <a:noFill/>
        </p:spPr>
        <p:txBody>
          <a:bodyPr wrap="square" rtlCol="0">
            <a:spAutoFit/>
          </a:bodyPr>
          <a:lstStyle/>
          <a:p>
            <a:r>
              <a:rPr lang="zh-CN" altLang="en-US" sz="3200" spc="300" dirty="0" smtClean="0">
                <a:solidFill>
                  <a:srgbClr val="C00000"/>
                </a:solidFill>
              </a:rPr>
              <a:t>头狼战术</a:t>
            </a:r>
            <a:endParaRPr lang="zh-CN" altLang="en-US" sz="3200" spc="300" dirty="0">
              <a:solidFill>
                <a:srgbClr val="C00000"/>
              </a:solidFill>
            </a:endParaRPr>
          </a:p>
        </p:txBody>
      </p:sp>
    </p:spTree>
    <p:extLst>
      <p:ext uri="{BB962C8B-B14F-4D97-AF65-F5344CB8AC3E}">
        <p14:creationId xmlns:p14="http://schemas.microsoft.com/office/powerpoint/2010/main" val="43599103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7017" y="3250377"/>
            <a:ext cx="3105259" cy="1400411"/>
          </a:xfrm>
          <a:prstGeom prst="rect">
            <a:avLst/>
          </a:prstGeom>
        </p:spPr>
      </p:pic>
      <p:pic>
        <p:nvPicPr>
          <p:cNvPr id="6" name="图片 5"/>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691936" y="2749225"/>
            <a:ext cx="1565534" cy="1531002"/>
          </a:xfrm>
          <a:prstGeom prst="rect">
            <a:avLst/>
          </a:prstGeom>
        </p:spPr>
      </p:pic>
      <p:pic>
        <p:nvPicPr>
          <p:cNvPr id="7" name="图片 6"/>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107557" y="4219968"/>
            <a:ext cx="1877810" cy="1501202"/>
          </a:xfrm>
          <a:prstGeom prst="rect">
            <a:avLst/>
          </a:prstGeom>
        </p:spPr>
      </p:pic>
      <p:sp>
        <p:nvSpPr>
          <p:cNvPr id="12" name="文本框 11"/>
          <p:cNvSpPr txBox="1"/>
          <p:nvPr/>
        </p:nvSpPr>
        <p:spPr>
          <a:xfrm>
            <a:off x="2853817" y="1160689"/>
            <a:ext cx="2743200" cy="1200329"/>
          </a:xfrm>
          <a:prstGeom prst="rect">
            <a:avLst/>
          </a:prstGeom>
          <a:noFill/>
        </p:spPr>
        <p:txBody>
          <a:bodyPr wrap="square" rtlCol="0">
            <a:spAutoFit/>
          </a:bodyPr>
          <a:lstStyle/>
          <a:p>
            <a:pPr defTabSz="855878">
              <a:lnSpc>
                <a:spcPct val="150000"/>
              </a:lnSpc>
            </a:pPr>
            <a:r>
              <a:rPr lang="zh-CN" altLang="en-US" sz="2400" b="1" dirty="0">
                <a:solidFill>
                  <a:prstClr val="white">
                    <a:lumMod val="50000"/>
                  </a:prstClr>
                </a:solidFill>
                <a:latin typeface="微软雅黑" panose="020B0503020204020204" pitchFamily="34" charset="-122"/>
                <a:ea typeface="微软雅黑" panose="020B0503020204020204" pitchFamily="34" charset="-122"/>
              </a:rPr>
              <a:t>核心群策划</a:t>
            </a:r>
            <a:endParaRPr lang="en-US" altLang="zh-CN" sz="2400" b="1" dirty="0">
              <a:solidFill>
                <a:prstClr val="white">
                  <a:lumMod val="50000"/>
                </a:prstClr>
              </a:solidFill>
              <a:latin typeface="微软雅黑" panose="020B0503020204020204" pitchFamily="34" charset="-122"/>
              <a:ea typeface="微软雅黑" panose="020B0503020204020204" pitchFamily="34" charset="-122"/>
            </a:endParaRPr>
          </a:p>
          <a:p>
            <a:pPr defTabSz="855878">
              <a:lnSpc>
                <a:spcPct val="150000"/>
              </a:lnSpc>
            </a:pPr>
            <a:r>
              <a:rPr lang="zh-CN" altLang="en-US" sz="2400" b="1" dirty="0">
                <a:solidFill>
                  <a:prstClr val="white">
                    <a:lumMod val="50000"/>
                  </a:prstClr>
                </a:solidFill>
                <a:latin typeface="微软雅黑" panose="020B0503020204020204" pitchFamily="34" charset="-122"/>
                <a:ea typeface="微软雅黑" panose="020B0503020204020204" pitchFamily="34" charset="-122"/>
              </a:rPr>
              <a:t>小伙伴群接龙</a:t>
            </a:r>
          </a:p>
        </p:txBody>
      </p:sp>
      <p:grpSp>
        <p:nvGrpSpPr>
          <p:cNvPr id="15" name="组合 14"/>
          <p:cNvGrpSpPr/>
          <p:nvPr/>
        </p:nvGrpSpPr>
        <p:grpSpPr>
          <a:xfrm>
            <a:off x="1351286" y="898755"/>
            <a:ext cx="1293918" cy="1282798"/>
            <a:chOff x="170315" y="1126748"/>
            <a:chExt cx="1078265" cy="1068998"/>
          </a:xfrm>
        </p:grpSpPr>
        <p:sp>
          <p:nvSpPr>
            <p:cNvPr id="10" name="文本框 9"/>
            <p:cNvSpPr txBox="1"/>
            <p:nvPr/>
          </p:nvSpPr>
          <p:spPr>
            <a:xfrm>
              <a:off x="170315" y="1184194"/>
              <a:ext cx="1078265" cy="938718"/>
            </a:xfrm>
            <a:prstGeom prst="rect">
              <a:avLst/>
            </a:prstGeom>
            <a:noFill/>
          </p:spPr>
          <p:txBody>
            <a:bodyPr wrap="square" rtlCol="0">
              <a:spAutoFit/>
            </a:bodyPr>
            <a:lstStyle/>
            <a:p>
              <a:pPr algn="ctr" defTabSz="855878"/>
              <a:r>
                <a:rPr lang="zh-CN" altLang="en-US" sz="3360" b="1" dirty="0">
                  <a:solidFill>
                    <a:srgbClr val="C00000"/>
                  </a:solidFill>
                  <a:latin typeface="微软雅黑" panose="020B0503020204020204" pitchFamily="34" charset="-122"/>
                  <a:ea typeface="微软雅黑" panose="020B0503020204020204" pitchFamily="34" charset="-122"/>
                </a:rPr>
                <a:t>头狼</a:t>
              </a:r>
              <a:endParaRPr lang="en-US" altLang="zh-CN" sz="3360" b="1" dirty="0">
                <a:solidFill>
                  <a:srgbClr val="C00000"/>
                </a:solidFill>
                <a:latin typeface="微软雅黑" panose="020B0503020204020204" pitchFamily="34" charset="-122"/>
                <a:ea typeface="微软雅黑" panose="020B0503020204020204" pitchFamily="34" charset="-122"/>
              </a:endParaRPr>
            </a:p>
            <a:p>
              <a:pPr algn="ctr" defTabSz="855878"/>
              <a:r>
                <a:rPr lang="zh-CN" altLang="en-US" sz="3360" b="1" dirty="0">
                  <a:solidFill>
                    <a:srgbClr val="C00000"/>
                  </a:solidFill>
                  <a:latin typeface="微软雅黑" panose="020B0503020204020204" pitchFamily="34" charset="-122"/>
                  <a:ea typeface="微软雅黑" panose="020B0503020204020204" pitchFamily="34" charset="-122"/>
                </a:rPr>
                <a:t>战术</a:t>
              </a:r>
            </a:p>
          </p:txBody>
        </p:sp>
        <p:sp>
          <p:nvSpPr>
            <p:cNvPr id="14" name="矩形 13"/>
            <p:cNvSpPr/>
            <p:nvPr/>
          </p:nvSpPr>
          <p:spPr>
            <a:xfrm>
              <a:off x="174948" y="1126748"/>
              <a:ext cx="1068998" cy="1068998"/>
            </a:xfrm>
            <a:prstGeom prst="rect">
              <a:avLst/>
            </a:prstGeom>
            <a:noFill/>
            <a:ln w="76200" cmpd="thickThi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cxnSp>
        <p:nvCxnSpPr>
          <p:cNvPr id="17" name="直接连接符 16"/>
          <p:cNvCxnSpPr/>
          <p:nvPr/>
        </p:nvCxnSpPr>
        <p:spPr>
          <a:xfrm>
            <a:off x="2833982" y="1354455"/>
            <a:ext cx="0" cy="88000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18267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751052" y="1570028"/>
            <a:ext cx="6611521" cy="5418454"/>
            <a:chOff x="2088243" y="1986456"/>
            <a:chExt cx="4649425" cy="3810423"/>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5075" y="2497460"/>
              <a:ext cx="3113850" cy="3217540"/>
            </a:xfrm>
            <a:prstGeom prst="rect">
              <a:avLst/>
            </a:prstGeom>
          </p:spPr>
        </p:pic>
        <p:sp>
          <p:nvSpPr>
            <p:cNvPr id="4" name="文本框 3"/>
            <p:cNvSpPr txBox="1"/>
            <p:nvPr/>
          </p:nvSpPr>
          <p:spPr>
            <a:xfrm>
              <a:off x="4121795" y="4579436"/>
              <a:ext cx="900410" cy="272711"/>
            </a:xfrm>
            <a:prstGeom prst="rect">
              <a:avLst/>
            </a:prstGeom>
            <a:noFill/>
          </p:spPr>
          <p:txBody>
            <a:bodyPr wrap="square" rtlCol="0">
              <a:spAutoFit/>
            </a:bodyPr>
            <a:lstStyle/>
            <a:p>
              <a:pPr algn="ctr" defTabSz="855878"/>
              <a:r>
                <a:rPr lang="en-US" altLang="zh-CN" sz="1920" b="1" dirty="0">
                  <a:solidFill>
                    <a:prstClr val="white"/>
                  </a:solidFill>
                  <a:latin typeface="微软雅黑" panose="020B0503020204020204" pitchFamily="34" charset="-122"/>
                  <a:ea typeface="微软雅黑" panose="020B0503020204020204" pitchFamily="34" charset="-122"/>
                </a:rPr>
                <a:t>@</a:t>
              </a:r>
              <a:r>
                <a:rPr lang="zh-CN" altLang="en-US" sz="1920" b="1" dirty="0">
                  <a:solidFill>
                    <a:prstClr val="white"/>
                  </a:solidFill>
                  <a:latin typeface="微软雅黑" panose="020B0503020204020204" pitchFamily="34" charset="-122"/>
                  <a:ea typeface="微软雅黑" panose="020B0503020204020204" pitchFamily="34" charset="-122"/>
                </a:rPr>
                <a:t>秋叶</a:t>
              </a:r>
              <a:endParaRPr lang="en-US" altLang="zh-CN" sz="1920" b="1" dirty="0">
                <a:solidFill>
                  <a:prstClr val="white"/>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a:off x="2088243" y="2479045"/>
              <a:ext cx="4016114" cy="3137873"/>
              <a:chOff x="2105528" y="2755807"/>
              <a:chExt cx="4016114" cy="3137873"/>
            </a:xfrm>
          </p:grpSpPr>
          <p:sp>
            <p:nvSpPr>
              <p:cNvPr id="23" name="椭圆 22"/>
              <p:cNvSpPr/>
              <p:nvPr/>
            </p:nvSpPr>
            <p:spPr>
              <a:xfrm>
                <a:off x="2339752" y="2870200"/>
                <a:ext cx="971712" cy="97171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24" name="文本框 23"/>
              <p:cNvSpPr txBox="1"/>
              <p:nvPr/>
            </p:nvSpPr>
            <p:spPr>
              <a:xfrm>
                <a:off x="2105528" y="3225251"/>
                <a:ext cx="1440160" cy="207781"/>
              </a:xfrm>
              <a:prstGeom prst="rect">
                <a:avLst/>
              </a:prstGeom>
              <a:noFill/>
            </p:spPr>
            <p:txBody>
              <a:bodyPr wrap="square" rtlCol="0">
                <a:spAutoFit/>
              </a:bodyPr>
              <a:lstStyle/>
              <a:p>
                <a:pPr algn="ctr" defTabSz="855878"/>
                <a:r>
                  <a:rPr lang="en-US" altLang="zh-CN" sz="1320" b="1" dirty="0">
                    <a:solidFill>
                      <a:prstClr val="black"/>
                    </a:solidFill>
                    <a:latin typeface="微软雅黑" panose="020B0503020204020204" pitchFamily="34" charset="-122"/>
                    <a:ea typeface="微软雅黑" panose="020B0503020204020204" pitchFamily="34" charset="-122"/>
                  </a:rPr>
                  <a:t>@</a:t>
                </a:r>
                <a:r>
                  <a:rPr lang="en-US" altLang="zh-CN" sz="1320" b="1" dirty="0" err="1">
                    <a:solidFill>
                      <a:prstClr val="black"/>
                    </a:solidFill>
                    <a:latin typeface="微软雅黑" panose="020B0503020204020204" pitchFamily="34" charset="-122"/>
                    <a:ea typeface="微软雅黑" panose="020B0503020204020204" pitchFamily="34" charset="-122"/>
                  </a:rPr>
                  <a:t>simon</a:t>
                </a:r>
                <a:r>
                  <a:rPr lang="en-US" altLang="zh-CN" sz="1320" b="1" dirty="0">
                    <a:solidFill>
                      <a:prstClr val="black"/>
                    </a:solidFill>
                    <a:latin typeface="微软雅黑" panose="020B0503020204020204" pitchFamily="34" charset="-122"/>
                    <a:ea typeface="微软雅黑" panose="020B0503020204020204" pitchFamily="34" charset="-122"/>
                  </a:rPr>
                  <a:t>_</a:t>
                </a:r>
                <a:r>
                  <a:rPr lang="zh-CN" altLang="en-US" sz="1320" b="1" dirty="0">
                    <a:solidFill>
                      <a:prstClr val="black"/>
                    </a:solidFill>
                    <a:latin typeface="微软雅黑" panose="020B0503020204020204" pitchFamily="34" charset="-122"/>
                    <a:ea typeface="微软雅黑" panose="020B0503020204020204" pitchFamily="34" charset="-122"/>
                  </a:rPr>
                  <a:t>阿文</a:t>
                </a:r>
                <a:endParaRPr lang="en-US" altLang="zh-CN" sz="1320" b="1" dirty="0">
                  <a:solidFill>
                    <a:prstClr val="black"/>
                  </a:solidFill>
                  <a:latin typeface="微软雅黑" panose="020B0503020204020204" pitchFamily="34" charset="-122"/>
                  <a:ea typeface="微软雅黑" panose="020B0503020204020204" pitchFamily="34" charset="-122"/>
                </a:endParaRPr>
              </a:p>
            </p:txBody>
          </p:sp>
          <p:sp>
            <p:nvSpPr>
              <p:cNvPr id="25" name="文本框 24"/>
              <p:cNvSpPr txBox="1"/>
              <p:nvPr/>
            </p:nvSpPr>
            <p:spPr>
              <a:xfrm>
                <a:off x="3537721" y="5685899"/>
                <a:ext cx="833123" cy="207781"/>
              </a:xfrm>
              <a:prstGeom prst="rect">
                <a:avLst/>
              </a:prstGeom>
              <a:noFill/>
            </p:spPr>
            <p:txBody>
              <a:bodyPr wrap="square" rtlCol="0">
                <a:spAutoFit/>
              </a:bodyPr>
              <a:lstStyle/>
              <a:p>
                <a:pPr algn="ctr" defTabSz="855878"/>
                <a:r>
                  <a:rPr lang="zh-CN" altLang="en-US" sz="1320" b="1" dirty="0">
                    <a:solidFill>
                      <a:prstClr val="black"/>
                    </a:solidFill>
                    <a:latin typeface="微软雅黑" panose="020B0503020204020204" pitchFamily="34" charset="-122"/>
                    <a:ea typeface="微软雅黑" panose="020B0503020204020204" pitchFamily="34" charset="-122"/>
                  </a:rPr>
                  <a:t>一页纸群</a:t>
                </a:r>
                <a:endParaRPr lang="en-US" altLang="zh-CN" sz="1320" b="1" dirty="0">
                  <a:solidFill>
                    <a:prstClr val="black"/>
                  </a:solidFill>
                  <a:latin typeface="微软雅黑" panose="020B0503020204020204" pitchFamily="34" charset="-122"/>
                  <a:ea typeface="微软雅黑" panose="020B0503020204020204" pitchFamily="34" charset="-122"/>
                </a:endParaRPr>
              </a:p>
            </p:txBody>
          </p:sp>
          <p:sp>
            <p:nvSpPr>
              <p:cNvPr id="26" name="文本框 25"/>
              <p:cNvSpPr txBox="1"/>
              <p:nvPr/>
            </p:nvSpPr>
            <p:spPr>
              <a:xfrm>
                <a:off x="2722286" y="4899353"/>
                <a:ext cx="833123" cy="207781"/>
              </a:xfrm>
              <a:prstGeom prst="rect">
                <a:avLst/>
              </a:prstGeom>
              <a:noFill/>
            </p:spPr>
            <p:txBody>
              <a:bodyPr wrap="square" rtlCol="0">
                <a:spAutoFit/>
              </a:bodyPr>
              <a:lstStyle/>
              <a:p>
                <a:pPr algn="ctr" defTabSz="855878"/>
                <a:r>
                  <a:rPr lang="zh-CN" altLang="en-US" sz="1320" b="1" dirty="0">
                    <a:solidFill>
                      <a:prstClr val="black"/>
                    </a:solidFill>
                    <a:latin typeface="微软雅黑" panose="020B0503020204020204" pitchFamily="34" charset="-122"/>
                    <a:ea typeface="微软雅黑" panose="020B0503020204020204" pitchFamily="34" charset="-122"/>
                  </a:rPr>
                  <a:t>运营组</a:t>
                </a:r>
                <a:endParaRPr lang="en-US" altLang="zh-CN" sz="1320" b="1" dirty="0">
                  <a:solidFill>
                    <a:prstClr val="black"/>
                  </a:solidFill>
                  <a:latin typeface="微软雅黑" panose="020B0503020204020204" pitchFamily="34" charset="-122"/>
                  <a:ea typeface="微软雅黑" panose="020B0503020204020204" pitchFamily="34" charset="-122"/>
                </a:endParaRPr>
              </a:p>
            </p:txBody>
          </p:sp>
          <p:sp>
            <p:nvSpPr>
              <p:cNvPr id="27" name="文本框 26"/>
              <p:cNvSpPr txBox="1"/>
              <p:nvPr/>
            </p:nvSpPr>
            <p:spPr>
              <a:xfrm>
                <a:off x="5288519" y="2755807"/>
                <a:ext cx="833123" cy="181808"/>
              </a:xfrm>
              <a:prstGeom prst="rect">
                <a:avLst/>
              </a:prstGeom>
              <a:noFill/>
            </p:spPr>
            <p:txBody>
              <a:bodyPr wrap="square" rtlCol="0">
                <a:spAutoFit/>
              </a:bodyPr>
              <a:lstStyle/>
              <a:p>
                <a:pPr algn="ctr" defTabSz="855878"/>
                <a:r>
                  <a:rPr lang="zh-CN" altLang="en-US" sz="1080" b="1" dirty="0">
                    <a:solidFill>
                      <a:prstClr val="black"/>
                    </a:solidFill>
                    <a:latin typeface="微软雅黑" panose="020B0503020204020204" pitchFamily="34" charset="-122"/>
                    <a:ea typeface="微软雅黑" panose="020B0503020204020204" pitchFamily="34" charset="-122"/>
                  </a:rPr>
                  <a:t>职场组</a:t>
                </a:r>
                <a:endParaRPr lang="en-US" altLang="zh-CN" sz="1080" b="1" dirty="0">
                  <a:solidFill>
                    <a:prstClr val="black"/>
                  </a:solidFill>
                  <a:latin typeface="微软雅黑" panose="020B0503020204020204" pitchFamily="34" charset="-122"/>
                  <a:ea typeface="微软雅黑" panose="020B0503020204020204" pitchFamily="34" charset="-122"/>
                </a:endParaRPr>
              </a:p>
            </p:txBody>
          </p:sp>
        </p:grpSp>
        <p:grpSp>
          <p:nvGrpSpPr>
            <p:cNvPr id="6" name="组合 5"/>
            <p:cNvGrpSpPr/>
            <p:nvPr/>
          </p:nvGrpSpPr>
          <p:grpSpPr>
            <a:xfrm>
              <a:off x="5471043" y="3664971"/>
              <a:ext cx="1266625" cy="787352"/>
              <a:chOff x="1899702" y="2840051"/>
              <a:chExt cx="1440160" cy="895223"/>
            </a:xfrm>
          </p:grpSpPr>
          <p:sp>
            <p:nvSpPr>
              <p:cNvPr id="21" name="椭圆 20"/>
              <p:cNvSpPr/>
              <p:nvPr/>
            </p:nvSpPr>
            <p:spPr>
              <a:xfrm>
                <a:off x="2172171" y="2840051"/>
                <a:ext cx="895224" cy="895223"/>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22" name="文本框 21"/>
              <p:cNvSpPr txBox="1"/>
              <p:nvPr/>
            </p:nvSpPr>
            <p:spPr>
              <a:xfrm>
                <a:off x="1899702" y="3143311"/>
                <a:ext cx="1440160" cy="228864"/>
              </a:xfrm>
              <a:prstGeom prst="rect">
                <a:avLst/>
              </a:prstGeom>
              <a:noFill/>
            </p:spPr>
            <p:txBody>
              <a:bodyPr wrap="square" rtlCol="0">
                <a:spAutoFit/>
              </a:bodyPr>
              <a:lstStyle/>
              <a:p>
                <a:pPr algn="ctr" defTabSz="855878"/>
                <a:r>
                  <a:rPr lang="en-US" altLang="zh-CN" sz="1260" b="1" dirty="0">
                    <a:solidFill>
                      <a:prstClr val="black"/>
                    </a:solidFill>
                    <a:latin typeface="微软雅黑" panose="020B0503020204020204" pitchFamily="34" charset="-122"/>
                    <a:ea typeface="微软雅黑" panose="020B0503020204020204" pitchFamily="34" charset="-122"/>
                  </a:rPr>
                  <a:t>@</a:t>
                </a:r>
                <a:r>
                  <a:rPr lang="zh-CN" altLang="en-US" sz="1260" b="1" dirty="0">
                    <a:solidFill>
                      <a:prstClr val="black"/>
                    </a:solidFill>
                    <a:latin typeface="微软雅黑" panose="020B0503020204020204" pitchFamily="34" charset="-122"/>
                    <a:ea typeface="微软雅黑" panose="020B0503020204020204" pitchFamily="34" charset="-122"/>
                  </a:rPr>
                  <a:t>秦阳</a:t>
                </a:r>
                <a:endParaRPr lang="en-US" altLang="zh-CN" sz="1260" b="1" dirty="0">
                  <a:solidFill>
                    <a:prstClr val="black"/>
                  </a:solidFill>
                  <a:latin typeface="微软雅黑" panose="020B0503020204020204" pitchFamily="34" charset="-122"/>
                  <a:ea typeface="微软雅黑" panose="020B0503020204020204" pitchFamily="34" charset="-122"/>
                </a:endParaRPr>
              </a:p>
            </p:txBody>
          </p:sp>
        </p:grpSp>
        <p:grpSp>
          <p:nvGrpSpPr>
            <p:cNvPr id="7" name="组合 6"/>
            <p:cNvGrpSpPr/>
            <p:nvPr/>
          </p:nvGrpSpPr>
          <p:grpSpPr>
            <a:xfrm>
              <a:off x="3562223" y="1986456"/>
              <a:ext cx="979500" cy="637801"/>
              <a:chOff x="2105528" y="2904152"/>
              <a:chExt cx="1440160" cy="937758"/>
            </a:xfrm>
          </p:grpSpPr>
          <p:sp>
            <p:nvSpPr>
              <p:cNvPr id="19" name="椭圆 18"/>
              <p:cNvSpPr/>
              <p:nvPr/>
            </p:nvSpPr>
            <p:spPr>
              <a:xfrm>
                <a:off x="2356729" y="2904152"/>
                <a:ext cx="937760" cy="937758"/>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20" name="文本框 19"/>
              <p:cNvSpPr txBox="1"/>
              <p:nvPr/>
            </p:nvSpPr>
            <p:spPr>
              <a:xfrm>
                <a:off x="2105528" y="3218325"/>
                <a:ext cx="1440160" cy="248219"/>
              </a:xfrm>
              <a:prstGeom prst="rect">
                <a:avLst/>
              </a:prstGeom>
              <a:noFill/>
            </p:spPr>
            <p:txBody>
              <a:bodyPr wrap="square" rtlCol="0">
                <a:spAutoFit/>
              </a:bodyPr>
              <a:lstStyle/>
              <a:p>
                <a:pPr algn="ctr" defTabSz="855878"/>
                <a:r>
                  <a:rPr lang="en-US" altLang="zh-CN" sz="960" b="1" dirty="0">
                    <a:solidFill>
                      <a:prstClr val="black"/>
                    </a:solidFill>
                    <a:latin typeface="微软雅黑" panose="020B0503020204020204" pitchFamily="34" charset="-122"/>
                    <a:ea typeface="微软雅黑" panose="020B0503020204020204" pitchFamily="34" charset="-122"/>
                  </a:rPr>
                  <a:t>@</a:t>
                </a:r>
                <a:r>
                  <a:rPr lang="zh-CN" altLang="en-US" sz="960" b="1" dirty="0">
                    <a:solidFill>
                      <a:prstClr val="black"/>
                    </a:solidFill>
                    <a:latin typeface="微软雅黑" panose="020B0503020204020204" pitchFamily="34" charset="-122"/>
                    <a:ea typeface="微软雅黑" panose="020B0503020204020204" pitchFamily="34" charset="-122"/>
                  </a:rPr>
                  <a:t>小巴</a:t>
                </a:r>
                <a:r>
                  <a:rPr lang="en-US" altLang="zh-CN" sz="960" b="1" dirty="0">
                    <a:solidFill>
                      <a:prstClr val="black"/>
                    </a:solidFill>
                    <a:latin typeface="微软雅黑" panose="020B0503020204020204" pitchFamily="34" charset="-122"/>
                    <a:ea typeface="微软雅黑" panose="020B0503020204020204" pitchFamily="34" charset="-122"/>
                  </a:rPr>
                  <a:t>_1990</a:t>
                </a:r>
              </a:p>
            </p:txBody>
          </p:sp>
        </p:grpSp>
        <p:sp>
          <p:nvSpPr>
            <p:cNvPr id="8" name="椭圆 7"/>
            <p:cNvSpPr/>
            <p:nvPr/>
          </p:nvSpPr>
          <p:spPr>
            <a:xfrm>
              <a:off x="3376710" y="2470933"/>
              <a:ext cx="301661" cy="301661"/>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9" name="椭圆 8"/>
            <p:cNvSpPr/>
            <p:nvPr/>
          </p:nvSpPr>
          <p:spPr>
            <a:xfrm>
              <a:off x="5687795" y="4362488"/>
              <a:ext cx="216948" cy="216948"/>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10" name="椭圆 9"/>
            <p:cNvSpPr/>
            <p:nvPr/>
          </p:nvSpPr>
          <p:spPr>
            <a:xfrm>
              <a:off x="2188290" y="3354921"/>
              <a:ext cx="216948" cy="216948"/>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11" name="椭圆 10"/>
            <p:cNvSpPr/>
            <p:nvPr/>
          </p:nvSpPr>
          <p:spPr>
            <a:xfrm>
              <a:off x="2532205" y="2324147"/>
              <a:ext cx="147334" cy="147334"/>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12" name="椭圆 11"/>
            <p:cNvSpPr/>
            <p:nvPr/>
          </p:nvSpPr>
          <p:spPr>
            <a:xfrm>
              <a:off x="3644063" y="5221708"/>
              <a:ext cx="575171" cy="575171"/>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13" name="椭圆 12"/>
            <p:cNvSpPr/>
            <p:nvPr/>
          </p:nvSpPr>
          <p:spPr>
            <a:xfrm>
              <a:off x="3452724" y="4339865"/>
              <a:ext cx="133542" cy="133542"/>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14" name="椭圆 13"/>
            <p:cNvSpPr/>
            <p:nvPr/>
          </p:nvSpPr>
          <p:spPr>
            <a:xfrm>
              <a:off x="5501238" y="2405491"/>
              <a:ext cx="347136" cy="347135"/>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15" name="椭圆 14"/>
            <p:cNvSpPr/>
            <p:nvPr/>
          </p:nvSpPr>
          <p:spPr>
            <a:xfrm>
              <a:off x="5634186" y="3345729"/>
              <a:ext cx="173743" cy="173743"/>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16" name="椭圆 15"/>
            <p:cNvSpPr/>
            <p:nvPr/>
          </p:nvSpPr>
          <p:spPr>
            <a:xfrm>
              <a:off x="4655095" y="3827837"/>
              <a:ext cx="141322" cy="141322"/>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17" name="椭圆 16"/>
            <p:cNvSpPr/>
            <p:nvPr/>
          </p:nvSpPr>
          <p:spPr>
            <a:xfrm>
              <a:off x="3149400" y="3429490"/>
              <a:ext cx="193947" cy="193947"/>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18" name="椭圆 17"/>
            <p:cNvSpPr/>
            <p:nvPr/>
          </p:nvSpPr>
          <p:spPr>
            <a:xfrm>
              <a:off x="2895787" y="4507551"/>
              <a:ext cx="457003" cy="457003"/>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spTree>
    <p:extLst>
      <p:ext uri="{BB962C8B-B14F-4D97-AF65-F5344CB8AC3E}">
        <p14:creationId xmlns:p14="http://schemas.microsoft.com/office/powerpoint/2010/main" val="3664998654"/>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697465" y="2689105"/>
            <a:ext cx="1728192" cy="1585337"/>
            <a:chOff x="3864405" y="2281436"/>
            <a:chExt cx="1440160" cy="1321114"/>
          </a:xfrm>
        </p:grpSpPr>
        <p:sp>
          <p:nvSpPr>
            <p:cNvPr id="3" name="椭圆 2"/>
            <p:cNvSpPr/>
            <p:nvPr/>
          </p:nvSpPr>
          <p:spPr>
            <a:xfrm>
              <a:off x="3923928" y="2281436"/>
              <a:ext cx="1321114" cy="1321114"/>
            </a:xfrm>
            <a:prstGeom prst="ellipse">
              <a:avLst/>
            </a:prstGeom>
            <a:no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4" name="文本框 3"/>
            <p:cNvSpPr txBox="1"/>
            <p:nvPr/>
          </p:nvSpPr>
          <p:spPr>
            <a:xfrm>
              <a:off x="3864405" y="2641476"/>
              <a:ext cx="1440160" cy="539250"/>
            </a:xfrm>
            <a:prstGeom prst="rect">
              <a:avLst/>
            </a:prstGeom>
            <a:noFill/>
          </p:spPr>
          <p:txBody>
            <a:bodyPr wrap="square" rtlCol="0">
              <a:spAutoFit/>
            </a:bodyPr>
            <a:lstStyle/>
            <a:p>
              <a:pPr algn="ctr" defTabSz="855878"/>
              <a:r>
                <a:rPr lang="en-US" altLang="zh-CN" sz="1920" b="1" dirty="0">
                  <a:solidFill>
                    <a:prstClr val="black"/>
                  </a:solidFill>
                  <a:latin typeface="微软雅黑" panose="020B0503020204020204" pitchFamily="34" charset="-122"/>
                  <a:ea typeface="微软雅黑" panose="020B0503020204020204" pitchFamily="34" charset="-122"/>
                </a:rPr>
                <a:t>@</a:t>
              </a:r>
              <a:r>
                <a:rPr lang="zh-CN" altLang="en-US" sz="1920" b="1" dirty="0">
                  <a:solidFill>
                    <a:prstClr val="black"/>
                  </a:solidFill>
                  <a:latin typeface="微软雅黑" panose="020B0503020204020204" pitchFamily="34" charset="-122"/>
                  <a:ea typeface="微软雅黑" panose="020B0503020204020204" pitchFamily="34" charset="-122"/>
                </a:rPr>
                <a:t>秋叶</a:t>
              </a:r>
              <a:endParaRPr lang="en-US" altLang="zh-CN" sz="1920" b="1" dirty="0">
                <a:solidFill>
                  <a:prstClr val="black"/>
                </a:solidFill>
                <a:latin typeface="微软雅黑" panose="020B0503020204020204" pitchFamily="34" charset="-122"/>
                <a:ea typeface="微软雅黑" panose="020B0503020204020204" pitchFamily="34" charset="-122"/>
              </a:endParaRPr>
            </a:p>
            <a:p>
              <a:pPr algn="ctr" defTabSz="855878"/>
              <a:r>
                <a:rPr lang="en-US" altLang="zh-CN" sz="1685" dirty="0">
                  <a:solidFill>
                    <a:prstClr val="black"/>
                  </a:solidFill>
                  <a:latin typeface="微软雅黑" panose="020B0503020204020204" pitchFamily="34" charset="-122"/>
                  <a:ea typeface="微软雅黑" panose="020B0503020204020204" pitchFamily="34" charset="-122"/>
                </a:rPr>
                <a:t>24W+</a:t>
              </a:r>
              <a:endParaRPr lang="zh-CN" altLang="en-US" sz="1685" dirty="0">
                <a:solidFill>
                  <a:prstClr val="black"/>
                </a:solidFill>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3250342" y="2348671"/>
            <a:ext cx="1728192" cy="1166054"/>
            <a:chOff x="2105528" y="2870200"/>
            <a:chExt cx="1440160" cy="971712"/>
          </a:xfrm>
        </p:grpSpPr>
        <p:sp>
          <p:nvSpPr>
            <p:cNvPr id="6" name="椭圆 5"/>
            <p:cNvSpPr/>
            <p:nvPr/>
          </p:nvSpPr>
          <p:spPr>
            <a:xfrm>
              <a:off x="2339752" y="2870200"/>
              <a:ext cx="971712" cy="971712"/>
            </a:xfrm>
            <a:prstGeom prst="ellipse">
              <a:avLst/>
            </a:prstGeom>
            <a:no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7" name="文本框 6"/>
            <p:cNvSpPr txBox="1"/>
            <p:nvPr/>
          </p:nvSpPr>
          <p:spPr>
            <a:xfrm>
              <a:off x="2105528" y="3191470"/>
              <a:ext cx="1440160" cy="415498"/>
            </a:xfrm>
            <a:prstGeom prst="rect">
              <a:avLst/>
            </a:prstGeom>
            <a:noFill/>
          </p:spPr>
          <p:txBody>
            <a:bodyPr wrap="square" rtlCol="0">
              <a:spAutoFit/>
            </a:bodyPr>
            <a:lstStyle/>
            <a:p>
              <a:pPr algn="ctr" defTabSz="855878"/>
              <a:r>
                <a:rPr lang="en-US" altLang="zh-CN" sz="1320" b="1" dirty="0">
                  <a:solidFill>
                    <a:prstClr val="black"/>
                  </a:solidFill>
                  <a:latin typeface="微软雅黑" panose="020B0503020204020204" pitchFamily="34" charset="-122"/>
                  <a:ea typeface="微软雅黑" panose="020B0503020204020204" pitchFamily="34" charset="-122"/>
                </a:rPr>
                <a:t>@</a:t>
              </a:r>
              <a:r>
                <a:rPr lang="en-US" altLang="zh-CN" sz="1320" b="1" dirty="0" err="1">
                  <a:solidFill>
                    <a:prstClr val="black"/>
                  </a:solidFill>
                  <a:latin typeface="微软雅黑" panose="020B0503020204020204" pitchFamily="34" charset="-122"/>
                  <a:ea typeface="微软雅黑" panose="020B0503020204020204" pitchFamily="34" charset="-122"/>
                </a:rPr>
                <a:t>simon</a:t>
              </a:r>
              <a:r>
                <a:rPr lang="en-US" altLang="zh-CN" sz="1320" b="1" dirty="0">
                  <a:solidFill>
                    <a:prstClr val="black"/>
                  </a:solidFill>
                  <a:latin typeface="微软雅黑" panose="020B0503020204020204" pitchFamily="34" charset="-122"/>
                  <a:ea typeface="微软雅黑" panose="020B0503020204020204" pitchFamily="34" charset="-122"/>
                </a:rPr>
                <a:t>_</a:t>
              </a:r>
              <a:r>
                <a:rPr lang="zh-CN" altLang="en-US" sz="1320" b="1" dirty="0">
                  <a:solidFill>
                    <a:prstClr val="black"/>
                  </a:solidFill>
                  <a:latin typeface="微软雅黑" panose="020B0503020204020204" pitchFamily="34" charset="-122"/>
                  <a:ea typeface="微软雅黑" panose="020B0503020204020204" pitchFamily="34" charset="-122"/>
                </a:rPr>
                <a:t>阿文</a:t>
              </a:r>
              <a:endParaRPr lang="en-US" altLang="zh-CN" sz="1320" b="1" dirty="0">
                <a:solidFill>
                  <a:prstClr val="black"/>
                </a:solidFill>
                <a:latin typeface="微软雅黑" panose="020B0503020204020204" pitchFamily="34" charset="-122"/>
                <a:ea typeface="微软雅黑" panose="020B0503020204020204" pitchFamily="34" charset="-122"/>
              </a:endParaRPr>
            </a:p>
            <a:p>
              <a:pPr algn="ctr" defTabSz="855878"/>
              <a:r>
                <a:rPr lang="en-US" altLang="zh-CN" sz="1320" dirty="0">
                  <a:solidFill>
                    <a:prstClr val="black"/>
                  </a:solidFill>
                  <a:latin typeface="微软雅黑" panose="020B0503020204020204" pitchFamily="34" charset="-122"/>
                  <a:ea typeface="微软雅黑" panose="020B0503020204020204" pitchFamily="34" charset="-122"/>
                </a:rPr>
                <a:t>7.5W+</a:t>
              </a:r>
              <a:endParaRPr lang="zh-CN" altLang="en-US" sz="1320" dirty="0">
                <a:solidFill>
                  <a:prstClr val="black"/>
                </a:solidFill>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6190267" y="2516286"/>
            <a:ext cx="1519950" cy="1025549"/>
            <a:chOff x="2105528" y="2870200"/>
            <a:chExt cx="1440160" cy="971712"/>
          </a:xfrm>
        </p:grpSpPr>
        <p:sp>
          <p:nvSpPr>
            <p:cNvPr id="9" name="椭圆 8"/>
            <p:cNvSpPr/>
            <p:nvPr/>
          </p:nvSpPr>
          <p:spPr>
            <a:xfrm>
              <a:off x="2339752" y="2870200"/>
              <a:ext cx="971712" cy="971712"/>
            </a:xfrm>
            <a:prstGeom prst="ellipse">
              <a:avLst/>
            </a:prstGeom>
            <a:no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10" name="文本框 9"/>
            <p:cNvSpPr txBox="1"/>
            <p:nvPr/>
          </p:nvSpPr>
          <p:spPr>
            <a:xfrm>
              <a:off x="2105528" y="3191470"/>
              <a:ext cx="1440160" cy="454926"/>
            </a:xfrm>
            <a:prstGeom prst="rect">
              <a:avLst/>
            </a:prstGeom>
            <a:noFill/>
          </p:spPr>
          <p:txBody>
            <a:bodyPr wrap="square" rtlCol="0">
              <a:spAutoFit/>
            </a:bodyPr>
            <a:lstStyle/>
            <a:p>
              <a:pPr algn="ctr" defTabSz="855878"/>
              <a:r>
                <a:rPr lang="en-US" altLang="zh-CN" sz="1260" b="1" dirty="0">
                  <a:solidFill>
                    <a:prstClr val="black"/>
                  </a:solidFill>
                  <a:latin typeface="微软雅黑" panose="020B0503020204020204" pitchFamily="34" charset="-122"/>
                  <a:ea typeface="微软雅黑" panose="020B0503020204020204" pitchFamily="34" charset="-122"/>
                </a:rPr>
                <a:t>@</a:t>
              </a:r>
              <a:r>
                <a:rPr lang="zh-CN" altLang="en-US" sz="1260" b="1" dirty="0">
                  <a:solidFill>
                    <a:prstClr val="black"/>
                  </a:solidFill>
                  <a:latin typeface="微软雅黑" panose="020B0503020204020204" pitchFamily="34" charset="-122"/>
                  <a:ea typeface="微软雅黑" panose="020B0503020204020204" pitchFamily="34" charset="-122"/>
                </a:rPr>
                <a:t>曹将</a:t>
              </a:r>
              <a:r>
                <a:rPr lang="en-US" altLang="zh-CN" sz="1260" b="1" dirty="0" err="1">
                  <a:solidFill>
                    <a:prstClr val="black"/>
                  </a:solidFill>
                  <a:latin typeface="微软雅黑" panose="020B0503020204020204" pitchFamily="34" charset="-122"/>
                  <a:ea typeface="微软雅黑" panose="020B0503020204020204" pitchFamily="34" charset="-122"/>
                </a:rPr>
                <a:t>PPTao</a:t>
              </a:r>
              <a:endParaRPr lang="en-US" altLang="zh-CN" sz="1260" b="1" dirty="0">
                <a:solidFill>
                  <a:prstClr val="black"/>
                </a:solidFill>
                <a:latin typeface="微软雅黑" panose="020B0503020204020204" pitchFamily="34" charset="-122"/>
                <a:ea typeface="微软雅黑" panose="020B0503020204020204" pitchFamily="34" charset="-122"/>
              </a:endParaRPr>
            </a:p>
            <a:p>
              <a:pPr algn="ctr" defTabSz="855878"/>
              <a:r>
                <a:rPr lang="en-US" altLang="zh-CN" sz="1260" dirty="0">
                  <a:solidFill>
                    <a:prstClr val="black"/>
                  </a:solidFill>
                  <a:latin typeface="微软雅黑" panose="020B0503020204020204" pitchFamily="34" charset="-122"/>
                  <a:ea typeface="微软雅黑" panose="020B0503020204020204" pitchFamily="34" charset="-122"/>
                </a:rPr>
                <a:t>5.2W+</a:t>
              </a:r>
              <a:endParaRPr lang="zh-CN" altLang="en-US" sz="1260" dirty="0">
                <a:solidFill>
                  <a:prstClr val="black"/>
                </a:solidFill>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3663604" y="3817675"/>
            <a:ext cx="1519950" cy="944822"/>
            <a:chOff x="2105528" y="2946689"/>
            <a:chExt cx="1440160" cy="895223"/>
          </a:xfrm>
        </p:grpSpPr>
        <p:sp>
          <p:nvSpPr>
            <p:cNvPr id="12" name="椭圆 11"/>
            <p:cNvSpPr/>
            <p:nvPr/>
          </p:nvSpPr>
          <p:spPr>
            <a:xfrm>
              <a:off x="2377996" y="2946689"/>
              <a:ext cx="895224" cy="895223"/>
            </a:xfrm>
            <a:prstGeom prst="ellipse">
              <a:avLst/>
            </a:prstGeom>
            <a:no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13" name="文本框 12"/>
            <p:cNvSpPr txBox="1"/>
            <p:nvPr/>
          </p:nvSpPr>
          <p:spPr>
            <a:xfrm>
              <a:off x="2105528" y="3168109"/>
              <a:ext cx="1440160" cy="454926"/>
            </a:xfrm>
            <a:prstGeom prst="rect">
              <a:avLst/>
            </a:prstGeom>
            <a:noFill/>
          </p:spPr>
          <p:txBody>
            <a:bodyPr wrap="square" rtlCol="0">
              <a:spAutoFit/>
            </a:bodyPr>
            <a:lstStyle/>
            <a:p>
              <a:pPr algn="ctr" defTabSz="855878"/>
              <a:r>
                <a:rPr lang="en-US" altLang="zh-CN" sz="1260" b="1" dirty="0">
                  <a:solidFill>
                    <a:prstClr val="black"/>
                  </a:solidFill>
                  <a:latin typeface="微软雅黑" panose="020B0503020204020204" pitchFamily="34" charset="-122"/>
                  <a:ea typeface="微软雅黑" panose="020B0503020204020204" pitchFamily="34" charset="-122"/>
                </a:rPr>
                <a:t>@</a:t>
              </a:r>
              <a:r>
                <a:rPr lang="zh-CN" altLang="en-US" sz="1260" b="1" dirty="0">
                  <a:solidFill>
                    <a:prstClr val="black"/>
                  </a:solidFill>
                  <a:latin typeface="微软雅黑" panose="020B0503020204020204" pitchFamily="34" charset="-122"/>
                  <a:ea typeface="微软雅黑" panose="020B0503020204020204" pitchFamily="34" charset="-122"/>
                </a:rPr>
                <a:t>秦阳</a:t>
              </a:r>
              <a:endParaRPr lang="en-US" altLang="zh-CN" sz="1260" b="1" dirty="0">
                <a:solidFill>
                  <a:prstClr val="black"/>
                </a:solidFill>
                <a:latin typeface="微软雅黑" panose="020B0503020204020204" pitchFamily="34" charset="-122"/>
                <a:ea typeface="微软雅黑" panose="020B0503020204020204" pitchFamily="34" charset="-122"/>
              </a:endParaRPr>
            </a:p>
            <a:p>
              <a:pPr algn="ctr" defTabSz="855878"/>
              <a:r>
                <a:rPr lang="en-US" altLang="zh-CN" sz="1260" dirty="0">
                  <a:solidFill>
                    <a:prstClr val="black"/>
                  </a:solidFill>
                  <a:latin typeface="微软雅黑" panose="020B0503020204020204" pitchFamily="34" charset="-122"/>
                  <a:ea typeface="微软雅黑" panose="020B0503020204020204" pitchFamily="34" charset="-122"/>
                </a:rPr>
                <a:t>4.6W+</a:t>
              </a:r>
              <a:endParaRPr lang="zh-CN" altLang="en-US" sz="1260" dirty="0">
                <a:solidFill>
                  <a:prstClr val="black"/>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5152700" y="4352794"/>
            <a:ext cx="1519950" cy="819407"/>
            <a:chOff x="2105528" y="3065520"/>
            <a:chExt cx="1440160" cy="776391"/>
          </a:xfrm>
        </p:grpSpPr>
        <p:sp>
          <p:nvSpPr>
            <p:cNvPr id="15" name="椭圆 14"/>
            <p:cNvSpPr/>
            <p:nvPr/>
          </p:nvSpPr>
          <p:spPr>
            <a:xfrm>
              <a:off x="2437412" y="3065520"/>
              <a:ext cx="776392" cy="776391"/>
            </a:xfrm>
            <a:prstGeom prst="ellipse">
              <a:avLst/>
            </a:prstGeom>
            <a:no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16" name="文本框 15"/>
            <p:cNvSpPr txBox="1"/>
            <p:nvPr/>
          </p:nvSpPr>
          <p:spPr>
            <a:xfrm>
              <a:off x="2105528" y="3208755"/>
              <a:ext cx="1440160" cy="454926"/>
            </a:xfrm>
            <a:prstGeom prst="rect">
              <a:avLst/>
            </a:prstGeom>
            <a:noFill/>
          </p:spPr>
          <p:txBody>
            <a:bodyPr wrap="square" rtlCol="0">
              <a:spAutoFit/>
            </a:bodyPr>
            <a:lstStyle/>
            <a:p>
              <a:pPr algn="ctr" defTabSz="855878"/>
              <a:r>
                <a:rPr lang="en-US" altLang="zh-CN" sz="1260" b="1" dirty="0">
                  <a:solidFill>
                    <a:prstClr val="black"/>
                  </a:solidFill>
                  <a:latin typeface="微软雅黑" panose="020B0503020204020204" pitchFamily="34" charset="-122"/>
                  <a:ea typeface="微软雅黑" panose="020B0503020204020204" pitchFamily="34" charset="-122"/>
                </a:rPr>
                <a:t>@</a:t>
              </a:r>
              <a:r>
                <a:rPr lang="zh-CN" altLang="en-US" sz="1260" b="1" dirty="0">
                  <a:solidFill>
                    <a:prstClr val="black"/>
                  </a:solidFill>
                  <a:latin typeface="微软雅黑" panose="020B0503020204020204" pitchFamily="34" charset="-122"/>
                  <a:ea typeface="微软雅黑" panose="020B0503020204020204" pitchFamily="34" charset="-122"/>
                </a:rPr>
                <a:t>嘉文钱</a:t>
              </a:r>
              <a:endParaRPr lang="en-US" altLang="zh-CN" sz="1260" b="1" dirty="0">
                <a:solidFill>
                  <a:prstClr val="black"/>
                </a:solidFill>
                <a:latin typeface="微软雅黑" panose="020B0503020204020204" pitchFamily="34" charset="-122"/>
                <a:ea typeface="微软雅黑" panose="020B0503020204020204" pitchFamily="34" charset="-122"/>
              </a:endParaRPr>
            </a:p>
            <a:p>
              <a:pPr algn="ctr" defTabSz="855878"/>
              <a:r>
                <a:rPr lang="en-US" altLang="zh-CN" sz="1260" dirty="0">
                  <a:solidFill>
                    <a:prstClr val="black"/>
                  </a:solidFill>
                  <a:latin typeface="微软雅黑" panose="020B0503020204020204" pitchFamily="34" charset="-122"/>
                  <a:ea typeface="微软雅黑" panose="020B0503020204020204" pitchFamily="34" charset="-122"/>
                </a:rPr>
                <a:t>3.2W+</a:t>
              </a:r>
              <a:endParaRPr lang="zh-CN" altLang="en-US" sz="1260" dirty="0">
                <a:solidFill>
                  <a:prstClr val="black"/>
                </a:solidFill>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4978534" y="1730264"/>
            <a:ext cx="1175400" cy="765361"/>
            <a:chOff x="2105528" y="2904153"/>
            <a:chExt cx="1440160" cy="937758"/>
          </a:xfrm>
        </p:grpSpPr>
        <p:sp>
          <p:nvSpPr>
            <p:cNvPr id="18" name="椭圆 17"/>
            <p:cNvSpPr/>
            <p:nvPr/>
          </p:nvSpPr>
          <p:spPr>
            <a:xfrm>
              <a:off x="2356729" y="2904153"/>
              <a:ext cx="937760" cy="937758"/>
            </a:xfrm>
            <a:prstGeom prst="ellipse">
              <a:avLst/>
            </a:prstGeom>
            <a:no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19" name="文本框 18"/>
            <p:cNvSpPr txBox="1"/>
            <p:nvPr/>
          </p:nvSpPr>
          <p:spPr>
            <a:xfrm>
              <a:off x="2105528" y="3218325"/>
              <a:ext cx="1440160" cy="475149"/>
            </a:xfrm>
            <a:prstGeom prst="rect">
              <a:avLst/>
            </a:prstGeom>
            <a:noFill/>
          </p:spPr>
          <p:txBody>
            <a:bodyPr wrap="square" rtlCol="0">
              <a:spAutoFit/>
            </a:bodyPr>
            <a:lstStyle/>
            <a:p>
              <a:pPr algn="ctr" defTabSz="855878"/>
              <a:r>
                <a:rPr lang="en-US" altLang="zh-CN" sz="960" b="1" dirty="0">
                  <a:solidFill>
                    <a:prstClr val="black"/>
                  </a:solidFill>
                  <a:latin typeface="微软雅黑" panose="020B0503020204020204" pitchFamily="34" charset="-122"/>
                  <a:ea typeface="微软雅黑" panose="020B0503020204020204" pitchFamily="34" charset="-122"/>
                </a:rPr>
                <a:t>@</a:t>
              </a:r>
              <a:r>
                <a:rPr lang="zh-CN" altLang="en-US" sz="960" b="1" dirty="0">
                  <a:solidFill>
                    <a:prstClr val="black"/>
                  </a:solidFill>
                  <a:latin typeface="微软雅黑" panose="020B0503020204020204" pitchFamily="34" charset="-122"/>
                  <a:ea typeface="微软雅黑" panose="020B0503020204020204" pitchFamily="34" charset="-122"/>
                </a:rPr>
                <a:t>小巴</a:t>
              </a:r>
              <a:r>
                <a:rPr lang="en-US" altLang="zh-CN" sz="960" b="1" dirty="0">
                  <a:solidFill>
                    <a:prstClr val="black"/>
                  </a:solidFill>
                  <a:latin typeface="微软雅黑" panose="020B0503020204020204" pitchFamily="34" charset="-122"/>
                  <a:ea typeface="微软雅黑" panose="020B0503020204020204" pitchFamily="34" charset="-122"/>
                </a:rPr>
                <a:t>_1990</a:t>
              </a:r>
            </a:p>
            <a:p>
              <a:pPr algn="ctr" defTabSz="855878"/>
              <a:r>
                <a:rPr lang="en-US" altLang="zh-CN" sz="960" dirty="0">
                  <a:solidFill>
                    <a:prstClr val="black"/>
                  </a:solidFill>
                  <a:latin typeface="微软雅黑" panose="020B0503020204020204" pitchFamily="34" charset="-122"/>
                  <a:ea typeface="微软雅黑" panose="020B0503020204020204" pitchFamily="34" charset="-122"/>
                </a:rPr>
                <a:t>1.5W+</a:t>
              </a:r>
              <a:endParaRPr lang="zh-CN" altLang="en-US" sz="960" dirty="0">
                <a:solidFill>
                  <a:prstClr val="black"/>
                </a:solidFill>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6153934" y="3759104"/>
            <a:ext cx="1835918" cy="989746"/>
            <a:chOff x="2105528" y="3065520"/>
            <a:chExt cx="1440160" cy="776391"/>
          </a:xfrm>
        </p:grpSpPr>
        <p:sp>
          <p:nvSpPr>
            <p:cNvPr id="21" name="椭圆 20"/>
            <p:cNvSpPr/>
            <p:nvPr/>
          </p:nvSpPr>
          <p:spPr>
            <a:xfrm>
              <a:off x="2437412" y="3065520"/>
              <a:ext cx="776392" cy="776391"/>
            </a:xfrm>
            <a:prstGeom prst="ellipse">
              <a:avLst/>
            </a:prstGeom>
            <a:no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22" name="文本框 21"/>
            <p:cNvSpPr txBox="1"/>
            <p:nvPr/>
          </p:nvSpPr>
          <p:spPr>
            <a:xfrm>
              <a:off x="2105528" y="3362387"/>
              <a:ext cx="1440160" cy="333174"/>
            </a:xfrm>
            <a:prstGeom prst="rect">
              <a:avLst/>
            </a:prstGeom>
            <a:noFill/>
          </p:spPr>
          <p:txBody>
            <a:bodyPr wrap="square" rtlCol="0">
              <a:spAutoFit/>
            </a:bodyPr>
            <a:lstStyle/>
            <a:p>
              <a:pPr algn="ctr" defTabSz="855878"/>
              <a:r>
                <a:rPr lang="en-US" altLang="zh-CN" sz="1080" b="1" dirty="0">
                  <a:solidFill>
                    <a:prstClr val="black"/>
                  </a:solidFill>
                  <a:latin typeface="微软雅黑" panose="020B0503020204020204" pitchFamily="34" charset="-122"/>
                  <a:ea typeface="微软雅黑" panose="020B0503020204020204" pitchFamily="34" charset="-122"/>
                </a:rPr>
                <a:t>@</a:t>
              </a:r>
              <a:r>
                <a:rPr lang="zh-CN" altLang="en-US" sz="1080" b="1" dirty="0">
                  <a:solidFill>
                    <a:prstClr val="black"/>
                  </a:solidFill>
                  <a:latin typeface="微软雅黑" panose="020B0503020204020204" pitchFamily="34" charset="-122"/>
                  <a:ea typeface="微软雅黑" panose="020B0503020204020204" pitchFamily="34" charset="-122"/>
                </a:rPr>
                <a:t>读书笔记</a:t>
              </a:r>
              <a:r>
                <a:rPr lang="en-US" altLang="zh-CN" sz="1080" b="1" dirty="0">
                  <a:solidFill>
                    <a:prstClr val="black"/>
                  </a:solidFill>
                  <a:latin typeface="微软雅黑" panose="020B0503020204020204" pitchFamily="34" charset="-122"/>
                  <a:ea typeface="微软雅黑" panose="020B0503020204020204" pitchFamily="34" charset="-122"/>
                </a:rPr>
                <a:t>PPT</a:t>
              </a:r>
            </a:p>
            <a:p>
              <a:pPr algn="ctr" defTabSz="855878"/>
              <a:r>
                <a:rPr lang="en-US" altLang="zh-CN" sz="1080" dirty="0">
                  <a:solidFill>
                    <a:prstClr val="black"/>
                  </a:solidFill>
                  <a:latin typeface="微软雅黑" panose="020B0503020204020204" pitchFamily="34" charset="-122"/>
                  <a:ea typeface="微软雅黑" panose="020B0503020204020204" pitchFamily="34" charset="-122"/>
                </a:rPr>
                <a:t>3.7W+</a:t>
              </a:r>
              <a:endParaRPr lang="zh-CN" altLang="en-US" sz="1080" dirty="0">
                <a:solidFill>
                  <a:prstClr val="black"/>
                </a:solidFill>
                <a:latin typeface="微软雅黑" panose="020B0503020204020204" pitchFamily="34" charset="-122"/>
                <a:ea typeface="微软雅黑" panose="020B0503020204020204" pitchFamily="34" charset="-122"/>
              </a:endParaRPr>
            </a:p>
          </p:txBody>
        </p:sp>
      </p:grpSp>
      <p:sp>
        <p:nvSpPr>
          <p:cNvPr id="23" name="椭圆 22"/>
          <p:cNvSpPr/>
          <p:nvPr/>
        </p:nvSpPr>
        <p:spPr>
          <a:xfrm>
            <a:off x="4755919" y="2311635"/>
            <a:ext cx="361993" cy="361993"/>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24" name="椭圆 23"/>
          <p:cNvSpPr/>
          <p:nvPr/>
        </p:nvSpPr>
        <p:spPr>
          <a:xfrm>
            <a:off x="7529220" y="4581500"/>
            <a:ext cx="260338" cy="260338"/>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25" name="椭圆 24"/>
          <p:cNvSpPr/>
          <p:nvPr/>
        </p:nvSpPr>
        <p:spPr>
          <a:xfrm>
            <a:off x="3329814" y="3372420"/>
            <a:ext cx="260338" cy="260338"/>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26" name="椭圆 25"/>
          <p:cNvSpPr/>
          <p:nvPr/>
        </p:nvSpPr>
        <p:spPr>
          <a:xfrm>
            <a:off x="3742512" y="2135491"/>
            <a:ext cx="176801" cy="176801"/>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27" name="椭圆 26"/>
          <p:cNvSpPr/>
          <p:nvPr/>
        </p:nvSpPr>
        <p:spPr>
          <a:xfrm>
            <a:off x="3631750" y="4329438"/>
            <a:ext cx="287563" cy="287563"/>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28" name="椭圆 27"/>
          <p:cNvSpPr/>
          <p:nvPr/>
        </p:nvSpPr>
        <p:spPr>
          <a:xfrm>
            <a:off x="4847135" y="4554353"/>
            <a:ext cx="160250" cy="160250"/>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29" name="椭圆 28"/>
          <p:cNvSpPr/>
          <p:nvPr/>
        </p:nvSpPr>
        <p:spPr>
          <a:xfrm>
            <a:off x="7305352" y="2287675"/>
            <a:ext cx="361993" cy="361993"/>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30" name="椭圆 29"/>
          <p:cNvSpPr/>
          <p:nvPr/>
        </p:nvSpPr>
        <p:spPr>
          <a:xfrm>
            <a:off x="7464890" y="3361390"/>
            <a:ext cx="208492" cy="208492"/>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31" name="椭圆 30"/>
          <p:cNvSpPr/>
          <p:nvPr/>
        </p:nvSpPr>
        <p:spPr>
          <a:xfrm>
            <a:off x="5671808" y="5312433"/>
            <a:ext cx="236500" cy="236500"/>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32" name="椭圆 31"/>
          <p:cNvSpPr/>
          <p:nvPr/>
        </p:nvSpPr>
        <p:spPr>
          <a:xfrm>
            <a:off x="6289980" y="3939919"/>
            <a:ext cx="169586" cy="1695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33" name="椭圆 32"/>
          <p:cNvSpPr/>
          <p:nvPr/>
        </p:nvSpPr>
        <p:spPr>
          <a:xfrm>
            <a:off x="4483147" y="3461904"/>
            <a:ext cx="232736" cy="23273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34" name="文本框 33"/>
          <p:cNvSpPr txBox="1"/>
          <p:nvPr/>
        </p:nvSpPr>
        <p:spPr>
          <a:xfrm>
            <a:off x="8264097" y="4927997"/>
            <a:ext cx="2541064" cy="1089529"/>
          </a:xfrm>
          <a:prstGeom prst="rect">
            <a:avLst/>
          </a:prstGeom>
          <a:noFill/>
        </p:spPr>
        <p:txBody>
          <a:bodyPr wrap="square" rtlCol="0">
            <a:spAutoFit/>
          </a:bodyPr>
          <a:lstStyle/>
          <a:p>
            <a:pPr defTabSz="855878">
              <a:lnSpc>
                <a:spcPct val="150000"/>
              </a:lnSpc>
            </a:pPr>
            <a:r>
              <a:rPr lang="en-US" altLang="zh-CN" sz="1440" dirty="0">
                <a:solidFill>
                  <a:prstClr val="black"/>
                </a:solidFill>
                <a:latin typeface="微软雅黑" panose="020B0503020204020204" pitchFamily="34" charset="-122"/>
                <a:ea typeface="微软雅黑" panose="020B0503020204020204" pitchFamily="34" charset="-122"/>
              </a:rPr>
              <a:t>&gt;10000</a:t>
            </a:r>
            <a:r>
              <a:rPr lang="zh-CN" altLang="en-US" sz="1440" dirty="0">
                <a:solidFill>
                  <a:prstClr val="black"/>
                </a:solidFill>
                <a:latin typeface="微软雅黑" panose="020B0503020204020204" pitchFamily="34" charset="-122"/>
                <a:ea typeface="微软雅黑" panose="020B0503020204020204" pitchFamily="34" charset="-122"/>
              </a:rPr>
              <a:t>粉    小伙伴</a:t>
            </a:r>
            <a:r>
              <a:rPr lang="en-US" altLang="zh-CN" sz="1440" dirty="0">
                <a:solidFill>
                  <a:prstClr val="black"/>
                </a:solidFill>
                <a:latin typeface="微软雅黑" panose="020B0503020204020204" pitchFamily="34" charset="-122"/>
                <a:ea typeface="微软雅黑" panose="020B0503020204020204" pitchFamily="34" charset="-122"/>
              </a:rPr>
              <a:t>10+</a:t>
            </a:r>
          </a:p>
          <a:p>
            <a:pPr defTabSz="855878">
              <a:lnSpc>
                <a:spcPct val="150000"/>
              </a:lnSpc>
            </a:pPr>
            <a:r>
              <a:rPr lang="en-US" altLang="zh-CN" sz="1440" dirty="0">
                <a:solidFill>
                  <a:prstClr val="black"/>
                </a:solidFill>
                <a:latin typeface="微软雅黑" panose="020B0503020204020204" pitchFamily="34" charset="-122"/>
                <a:ea typeface="微软雅黑" panose="020B0503020204020204" pitchFamily="34" charset="-122"/>
              </a:rPr>
              <a:t>&gt;5000</a:t>
            </a:r>
            <a:r>
              <a:rPr lang="zh-CN" altLang="en-US" sz="1440" dirty="0">
                <a:solidFill>
                  <a:prstClr val="black"/>
                </a:solidFill>
                <a:latin typeface="微软雅黑" panose="020B0503020204020204" pitchFamily="34" charset="-122"/>
                <a:ea typeface="微软雅黑" panose="020B0503020204020204" pitchFamily="34" charset="-122"/>
              </a:rPr>
              <a:t>粉      小伙伴</a:t>
            </a:r>
            <a:r>
              <a:rPr lang="en-US" altLang="zh-CN" sz="1440" dirty="0">
                <a:solidFill>
                  <a:prstClr val="black"/>
                </a:solidFill>
                <a:latin typeface="微软雅黑" panose="020B0503020204020204" pitchFamily="34" charset="-122"/>
                <a:ea typeface="微软雅黑" panose="020B0503020204020204" pitchFamily="34" charset="-122"/>
              </a:rPr>
              <a:t>20+</a:t>
            </a:r>
          </a:p>
          <a:p>
            <a:pPr defTabSz="855878">
              <a:lnSpc>
                <a:spcPct val="150000"/>
              </a:lnSpc>
            </a:pPr>
            <a:r>
              <a:rPr lang="en-US" altLang="zh-CN" sz="1440" dirty="0">
                <a:solidFill>
                  <a:prstClr val="black"/>
                </a:solidFill>
                <a:latin typeface="微软雅黑" panose="020B0503020204020204" pitchFamily="34" charset="-122"/>
                <a:ea typeface="微软雅黑" panose="020B0503020204020204" pitchFamily="34" charset="-122"/>
              </a:rPr>
              <a:t>&gt;1000</a:t>
            </a:r>
            <a:r>
              <a:rPr lang="zh-CN" altLang="en-US" sz="1440" dirty="0">
                <a:solidFill>
                  <a:prstClr val="black"/>
                </a:solidFill>
                <a:latin typeface="微软雅黑" panose="020B0503020204020204" pitchFamily="34" charset="-122"/>
                <a:ea typeface="微软雅黑" panose="020B0503020204020204" pitchFamily="34" charset="-122"/>
              </a:rPr>
              <a:t>粉      小伙伴</a:t>
            </a:r>
            <a:r>
              <a:rPr lang="en-US" altLang="zh-CN" sz="1440" dirty="0">
                <a:solidFill>
                  <a:prstClr val="black"/>
                </a:solidFill>
                <a:latin typeface="微软雅黑" panose="020B0503020204020204" pitchFamily="34" charset="-122"/>
                <a:ea typeface="微软雅黑" panose="020B0503020204020204" pitchFamily="34" charset="-122"/>
              </a:rPr>
              <a:t>40+</a:t>
            </a:r>
            <a:endParaRPr lang="zh-CN" altLang="en-US" sz="1440" dirty="0">
              <a:solidFill>
                <a:prstClr val="black"/>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93897637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712471" y="2045770"/>
            <a:ext cx="5383530" cy="3040380"/>
          </a:xfrm>
          <a:prstGeom prst="rect">
            <a:avLst/>
          </a:prstGeom>
        </p:spPr>
      </p:pic>
      <p:pic>
        <p:nvPicPr>
          <p:cNvPr id="3" name="图片 2"/>
          <p:cNvPicPr>
            <a:picLocks noChangeAspect="1"/>
          </p:cNvPicPr>
          <p:nvPr/>
        </p:nvPicPr>
        <p:blipFill rotWithShape="1">
          <a:blip r:embed="rId3"/>
          <a:srcRect l="6121"/>
          <a:stretch/>
        </p:blipFill>
        <p:spPr>
          <a:xfrm>
            <a:off x="6096000" y="1944704"/>
            <a:ext cx="5139890" cy="4114800"/>
          </a:xfrm>
          <a:prstGeom prst="rect">
            <a:avLst/>
          </a:prstGeom>
        </p:spPr>
      </p:pic>
      <p:sp>
        <p:nvSpPr>
          <p:cNvPr id="4" name="文本框 3"/>
          <p:cNvSpPr txBox="1"/>
          <p:nvPr/>
        </p:nvSpPr>
        <p:spPr>
          <a:xfrm>
            <a:off x="1301117" y="570157"/>
            <a:ext cx="9504043" cy="461665"/>
          </a:xfrm>
          <a:prstGeom prst="rect">
            <a:avLst/>
          </a:prstGeom>
          <a:noFill/>
        </p:spPr>
        <p:txBody>
          <a:bodyPr wrap="square" rtlCol="0">
            <a:spAutoFit/>
          </a:bodyPr>
          <a:lstStyle/>
          <a:p>
            <a:pPr algn="ctr" defTabSz="855878"/>
            <a:r>
              <a:rPr lang="en-US" altLang="zh-CN"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a:t>
            </a:r>
            <a:r>
              <a:rPr lang="zh-CN" altLang="en-US"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秋叶 是如何寻找小伙伴的？</a:t>
            </a:r>
          </a:p>
        </p:txBody>
      </p:sp>
      <p:cxnSp>
        <p:nvCxnSpPr>
          <p:cNvPr id="5" name="直接连接符 4"/>
          <p:cNvCxnSpPr/>
          <p:nvPr/>
        </p:nvCxnSpPr>
        <p:spPr>
          <a:xfrm>
            <a:off x="3003894" y="1181731"/>
            <a:ext cx="5814060" cy="0"/>
          </a:xfrm>
          <a:prstGeom prst="line">
            <a:avLst/>
          </a:prstGeom>
          <a:ln w="76200" cmpd="thickThi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213458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t="3389"/>
          <a:stretch/>
        </p:blipFill>
        <p:spPr>
          <a:xfrm>
            <a:off x="8068200" y="1527989"/>
            <a:ext cx="2866738" cy="4926151"/>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t="3389"/>
          <a:stretch/>
        </p:blipFill>
        <p:spPr>
          <a:xfrm>
            <a:off x="1270658" y="1527989"/>
            <a:ext cx="2866738" cy="4926151"/>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t="3389"/>
          <a:stretch/>
        </p:blipFill>
        <p:spPr>
          <a:xfrm>
            <a:off x="4660124" y="1527989"/>
            <a:ext cx="2866738" cy="4926151"/>
          </a:xfrm>
          <a:prstGeom prst="rect">
            <a:avLst/>
          </a:prstGeom>
        </p:spPr>
      </p:pic>
      <p:sp>
        <p:nvSpPr>
          <p:cNvPr id="5" name="文本框 4"/>
          <p:cNvSpPr txBox="1"/>
          <p:nvPr/>
        </p:nvSpPr>
        <p:spPr>
          <a:xfrm>
            <a:off x="1301117" y="570157"/>
            <a:ext cx="9504043" cy="461665"/>
          </a:xfrm>
          <a:prstGeom prst="rect">
            <a:avLst/>
          </a:prstGeom>
          <a:noFill/>
        </p:spPr>
        <p:txBody>
          <a:bodyPr wrap="square" rtlCol="0">
            <a:spAutoFit/>
          </a:bodyPr>
          <a:lstStyle/>
          <a:p>
            <a:pPr algn="ctr" defTabSz="855878"/>
            <a:r>
              <a:rPr lang="zh-CN" altLang="en-US"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“一页纸”社群就情人节推广的创意讨论</a:t>
            </a:r>
          </a:p>
        </p:txBody>
      </p:sp>
      <p:cxnSp>
        <p:nvCxnSpPr>
          <p:cNvPr id="6" name="直接连接符 5"/>
          <p:cNvCxnSpPr/>
          <p:nvPr/>
        </p:nvCxnSpPr>
        <p:spPr>
          <a:xfrm>
            <a:off x="3003894" y="1181731"/>
            <a:ext cx="5814060" cy="0"/>
          </a:xfrm>
          <a:prstGeom prst="line">
            <a:avLst/>
          </a:prstGeom>
          <a:ln w="76200" cmpd="thickThi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229830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1116" y="1414920"/>
            <a:ext cx="2913173" cy="5184000"/>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6588" y="1414920"/>
            <a:ext cx="2916000" cy="51840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4888" y="1414920"/>
            <a:ext cx="2913564" cy="5184000"/>
          </a:xfrm>
          <a:prstGeom prst="rect">
            <a:avLst/>
          </a:prstGeom>
        </p:spPr>
      </p:pic>
      <p:sp>
        <p:nvSpPr>
          <p:cNvPr id="6" name="文本框 5"/>
          <p:cNvSpPr txBox="1"/>
          <p:nvPr/>
        </p:nvSpPr>
        <p:spPr>
          <a:xfrm>
            <a:off x="1301117" y="570157"/>
            <a:ext cx="9504043" cy="461665"/>
          </a:xfrm>
          <a:prstGeom prst="rect">
            <a:avLst/>
          </a:prstGeom>
          <a:noFill/>
        </p:spPr>
        <p:txBody>
          <a:bodyPr wrap="square" rtlCol="0">
            <a:spAutoFit/>
          </a:bodyPr>
          <a:lstStyle/>
          <a:p>
            <a:pPr algn="ctr" defTabSz="855878"/>
            <a:r>
              <a:rPr lang="en-US" altLang="zh-CN"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a:t>
            </a:r>
            <a:r>
              <a:rPr lang="zh-CN" altLang="en-US"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秋叶 在之后群分享的总结</a:t>
            </a:r>
          </a:p>
        </p:txBody>
      </p:sp>
      <p:cxnSp>
        <p:nvCxnSpPr>
          <p:cNvPr id="7" name="直接连接符 6"/>
          <p:cNvCxnSpPr/>
          <p:nvPr/>
        </p:nvCxnSpPr>
        <p:spPr>
          <a:xfrm>
            <a:off x="3003894" y="1181731"/>
            <a:ext cx="5814060" cy="0"/>
          </a:xfrm>
          <a:prstGeom prst="line">
            <a:avLst/>
          </a:prstGeom>
          <a:ln w="76200" cmpd="thickThi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8635834"/>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t="4072"/>
          <a:stretch/>
        </p:blipFill>
        <p:spPr>
          <a:xfrm>
            <a:off x="1692418" y="1398449"/>
            <a:ext cx="2887134" cy="4926151"/>
          </a:xfrm>
          <a:prstGeom prst="rect">
            <a:avLst/>
          </a:prstGeom>
        </p:spPr>
      </p:pic>
      <p:pic>
        <p:nvPicPr>
          <p:cNvPr id="3" name="Picture 2" descr="http://qrapi.cli.im/qr?data=http%253A%252F%252Fmp.weixin.qq.com%252Fs%253F__biz%253DMjM5OTE2NzU4NA%253D%253D%2526mid%253D204095314%2526idx%253D1%2526sn%253D98cbf80a41e5d1dec5e86c6d921235de%2526scene%253D4%2523wechat_redirect&amp;level=H&amp;transparent=false&amp;bgcolor=%23ffffff&amp;forecolor=%23000000&amp;blockpixel=12&amp;marginblock=1&amp;logourl=&amp;size=280&amp;kid=cliim&amp;time=1429051944&amp;key=ac32a4fb280e661f41cf7820add221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5976" y="2149985"/>
            <a:ext cx="4045874" cy="4045874"/>
          </a:xfrm>
          <a:prstGeom prst="rect">
            <a:avLst/>
          </a:prstGeom>
          <a:noFill/>
          <a:extLst>
            <a:ext uri="{909E8E84-426E-40DD-AFC4-6F175D3DCCD1}">
              <a14:hiddenFill xmlns:a14="http://schemas.microsoft.com/office/drawing/2010/main">
                <a:solidFill>
                  <a:srgbClr val="FFFFFF"/>
                </a:solidFill>
              </a14:hiddenFill>
            </a:ext>
          </a:extLst>
        </p:spPr>
      </p:pic>
      <p:sp>
        <p:nvSpPr>
          <p:cNvPr id="4" name="文本占位符 2"/>
          <p:cNvSpPr txBox="1">
            <a:spLocks/>
          </p:cNvSpPr>
          <p:nvPr/>
        </p:nvSpPr>
        <p:spPr>
          <a:xfrm>
            <a:off x="6793154" y="1657351"/>
            <a:ext cx="2851517" cy="863600"/>
          </a:xfrm>
          <a:prstGeom prst="rect">
            <a:avLst/>
          </a:prstGeom>
        </p:spPr>
        <p:txBody>
          <a:bodyPr vert="horz" lIns="109728" tIns="54864" rIns="109728" bIns="54864" rtlCol="0">
            <a:normAutofit/>
          </a:bodyPr>
          <a:lstStyle>
            <a:lvl1pPr marL="0" indent="0" algn="l" defTabSz="685800" rtl="0" eaLnBrk="1" latinLnBrk="0" hangingPunct="1">
              <a:spcBef>
                <a:spcPct val="20000"/>
              </a:spcBef>
              <a:buFontTx/>
              <a:buNone/>
              <a:defRPr sz="1350" kern="1200">
                <a:solidFill>
                  <a:schemeClr val="bg1">
                    <a:lumMod val="50000"/>
                  </a:schemeClr>
                </a:solidFill>
                <a:latin typeface="微软雅黑" panose="020B0503020204020204" pitchFamily="34" charset="-122"/>
                <a:ea typeface="微软雅黑" panose="020B0503020204020204" pitchFamily="34" charset="-122"/>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ctr"/>
            <a:r>
              <a:rPr lang="zh-CN" altLang="en-US" sz="1680" dirty="0">
                <a:solidFill>
                  <a:prstClr val="black">
                    <a:lumMod val="75000"/>
                    <a:lumOff val="25000"/>
                  </a:prstClr>
                </a:solidFill>
              </a:rPr>
              <a:t>微信扫一扫观看作品</a:t>
            </a:r>
          </a:p>
        </p:txBody>
      </p:sp>
      <p:sp>
        <p:nvSpPr>
          <p:cNvPr id="5" name="文本框 4"/>
          <p:cNvSpPr txBox="1"/>
          <p:nvPr/>
        </p:nvSpPr>
        <p:spPr>
          <a:xfrm>
            <a:off x="1301117" y="570157"/>
            <a:ext cx="9504043" cy="461665"/>
          </a:xfrm>
          <a:prstGeom prst="rect">
            <a:avLst/>
          </a:prstGeom>
          <a:noFill/>
        </p:spPr>
        <p:txBody>
          <a:bodyPr wrap="square" rtlCol="0">
            <a:spAutoFit/>
          </a:bodyPr>
          <a:lstStyle/>
          <a:p>
            <a:pPr algn="ctr" defTabSz="855878"/>
            <a:r>
              <a:rPr lang="zh-CN" altLang="en-US"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好的“头狼”得搭配好的执行</a:t>
            </a:r>
          </a:p>
        </p:txBody>
      </p:sp>
      <p:cxnSp>
        <p:nvCxnSpPr>
          <p:cNvPr id="6" name="直接连接符 5"/>
          <p:cNvCxnSpPr/>
          <p:nvPr/>
        </p:nvCxnSpPr>
        <p:spPr>
          <a:xfrm>
            <a:off x="3003894" y="1181731"/>
            <a:ext cx="5814060" cy="0"/>
          </a:xfrm>
          <a:prstGeom prst="line">
            <a:avLst/>
          </a:prstGeom>
          <a:ln w="76200" cmpd="thickThi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006620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770116" y="2465466"/>
            <a:ext cx="1224783" cy="694004"/>
            <a:chOff x="6673348" y="3429000"/>
            <a:chExt cx="1465026" cy="830134"/>
          </a:xfrm>
        </p:grpSpPr>
        <p:sp>
          <p:nvSpPr>
            <p:cNvPr id="9" name="椭圆 8"/>
            <p:cNvSpPr/>
            <p:nvPr/>
          </p:nvSpPr>
          <p:spPr>
            <a:xfrm>
              <a:off x="6812783" y="3429000"/>
              <a:ext cx="640582" cy="64058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4" name="组合 13"/>
            <p:cNvGrpSpPr/>
            <p:nvPr/>
          </p:nvGrpSpPr>
          <p:grpSpPr>
            <a:xfrm rot="19195328">
              <a:off x="6673348" y="3806959"/>
              <a:ext cx="1465026" cy="452175"/>
              <a:chOff x="8634027" y="3819204"/>
              <a:chExt cx="1465026" cy="452175"/>
            </a:xfrm>
          </p:grpSpPr>
          <p:sp>
            <p:nvSpPr>
              <p:cNvPr id="11" name="矩形 10"/>
              <p:cNvSpPr/>
              <p:nvPr/>
            </p:nvSpPr>
            <p:spPr>
              <a:xfrm>
                <a:off x="8634027" y="3819204"/>
                <a:ext cx="1426864" cy="452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3" name="直接连接符 12"/>
              <p:cNvCxnSpPr/>
              <p:nvPr/>
            </p:nvCxnSpPr>
            <p:spPr>
              <a:xfrm>
                <a:off x="8672187" y="3851791"/>
                <a:ext cx="142686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p:nvSpPr>
          <p:spPr>
            <a:xfrm>
              <a:off x="6907739" y="3474770"/>
              <a:ext cx="393275" cy="478592"/>
            </a:xfrm>
            <a:prstGeom prst="rect">
              <a:avLst/>
            </a:prstGeom>
            <a:noFill/>
          </p:spPr>
          <p:txBody>
            <a:bodyPr wrap="square" rtlCol="0">
              <a:spAutoFit/>
            </a:bodyPr>
            <a:lstStyle/>
            <a:p>
              <a:r>
                <a:rPr lang="en-US" altLang="zh-CN" sz="2000" dirty="0" smtClean="0">
                  <a:solidFill>
                    <a:prstClr val="white"/>
                  </a:solidFill>
                </a:rPr>
                <a:t>2</a:t>
              </a:r>
              <a:endParaRPr lang="zh-CN" altLang="en-US" sz="2000" dirty="0">
                <a:solidFill>
                  <a:prstClr val="white"/>
                </a:solidFill>
              </a:endParaRPr>
            </a:p>
          </p:txBody>
        </p:sp>
      </p:grpSp>
      <p:sp>
        <p:nvSpPr>
          <p:cNvPr id="2" name="文本框 1"/>
          <p:cNvSpPr txBox="1"/>
          <p:nvPr/>
        </p:nvSpPr>
        <p:spPr>
          <a:xfrm>
            <a:off x="1268204" y="2844225"/>
            <a:ext cx="4585648" cy="584775"/>
          </a:xfrm>
          <a:prstGeom prst="rect">
            <a:avLst/>
          </a:prstGeom>
          <a:noFill/>
        </p:spPr>
        <p:txBody>
          <a:bodyPr wrap="square" rtlCol="0">
            <a:spAutoFit/>
          </a:bodyPr>
          <a:lstStyle/>
          <a:p>
            <a:r>
              <a:rPr lang="zh-CN" altLang="en-US" sz="3200" spc="300" dirty="0" smtClean="0">
                <a:solidFill>
                  <a:srgbClr val="C00000"/>
                </a:solidFill>
              </a:rPr>
              <a:t>蚂蚁战术</a:t>
            </a:r>
            <a:endParaRPr lang="zh-CN" altLang="en-US" sz="3200" spc="300" dirty="0">
              <a:solidFill>
                <a:srgbClr val="C00000"/>
              </a:solidFill>
            </a:endParaRPr>
          </a:p>
        </p:txBody>
      </p:sp>
    </p:spTree>
    <p:extLst>
      <p:ext uri="{BB962C8B-B14F-4D97-AF65-F5344CB8AC3E}">
        <p14:creationId xmlns:p14="http://schemas.microsoft.com/office/powerpoint/2010/main" val="16432437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301114" y="786998"/>
            <a:ext cx="1645920" cy="978729"/>
          </a:xfrm>
          <a:prstGeom prst="rect">
            <a:avLst/>
          </a:prstGeom>
          <a:noFill/>
        </p:spPr>
        <p:txBody>
          <a:bodyPr wrap="square" rtlCol="0">
            <a:spAutoFit/>
          </a:bodyPr>
          <a:lstStyle/>
          <a:p>
            <a:pPr algn="ctr" defTabSz="855878">
              <a:lnSpc>
                <a:spcPct val="150000"/>
              </a:lnSpc>
            </a:pPr>
            <a:r>
              <a:rPr lang="zh-CN" altLang="en-US" sz="3840" b="1" dirty="0">
                <a:solidFill>
                  <a:srgbClr val="C00000"/>
                </a:solidFill>
                <a:latin typeface="微软雅黑" panose="020B0503020204020204" pitchFamily="34" charset="-122"/>
                <a:ea typeface="微软雅黑" panose="020B0503020204020204" pitchFamily="34" charset="-122"/>
              </a:rPr>
              <a:t>运营</a:t>
            </a:r>
          </a:p>
        </p:txBody>
      </p:sp>
      <p:cxnSp>
        <p:nvCxnSpPr>
          <p:cNvPr id="5" name="直接连接符 4"/>
          <p:cNvCxnSpPr/>
          <p:nvPr/>
        </p:nvCxnSpPr>
        <p:spPr>
          <a:xfrm flipH="1">
            <a:off x="2947036" y="898756"/>
            <a:ext cx="0" cy="1196340"/>
          </a:xfrm>
          <a:prstGeom prst="line">
            <a:avLst/>
          </a:prstGeom>
          <a:ln w="76200" cmpd="thickThi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3003793" y="1496979"/>
            <a:ext cx="2743200" cy="646331"/>
          </a:xfrm>
          <a:prstGeom prst="rect">
            <a:avLst/>
          </a:prstGeom>
          <a:noFill/>
        </p:spPr>
        <p:txBody>
          <a:bodyPr wrap="square" rtlCol="0">
            <a:spAutoFit/>
          </a:bodyPr>
          <a:lstStyle/>
          <a:p>
            <a:pPr algn="ctr" defTabSz="855878">
              <a:lnSpc>
                <a:spcPct val="150000"/>
              </a:lnSpc>
            </a:pPr>
            <a:r>
              <a:rPr lang="zh-CN" altLang="en-US" sz="2400" dirty="0">
                <a:solidFill>
                  <a:prstClr val="white">
                    <a:lumMod val="50000"/>
                  </a:prstClr>
                </a:solidFill>
                <a:latin typeface="微软雅黑" panose="020B0503020204020204" pitchFamily="34" charset="-122"/>
                <a:ea typeface="微软雅黑" panose="020B0503020204020204" pitchFamily="34" charset="-122"/>
              </a:rPr>
              <a:t>决定了社群的寿命</a:t>
            </a:r>
          </a:p>
        </p:txBody>
      </p:sp>
      <p:sp>
        <p:nvSpPr>
          <p:cNvPr id="7" name="文本框 6"/>
          <p:cNvSpPr txBox="1"/>
          <p:nvPr/>
        </p:nvSpPr>
        <p:spPr>
          <a:xfrm>
            <a:off x="1369695" y="1495547"/>
            <a:ext cx="1508761" cy="646331"/>
          </a:xfrm>
          <a:prstGeom prst="rect">
            <a:avLst/>
          </a:prstGeom>
          <a:noFill/>
        </p:spPr>
        <p:txBody>
          <a:bodyPr wrap="square" rtlCol="0">
            <a:spAutoFit/>
          </a:bodyPr>
          <a:lstStyle/>
          <a:p>
            <a:pPr algn="ctr" defTabSz="855878">
              <a:lnSpc>
                <a:spcPct val="150000"/>
              </a:lnSpc>
            </a:pPr>
            <a:r>
              <a:rPr lang="en-US" altLang="zh-CN" sz="2400" dirty="0">
                <a:solidFill>
                  <a:prstClr val="white">
                    <a:lumMod val="65000"/>
                  </a:prstClr>
                </a:solidFill>
                <a:latin typeface="微软雅黑" panose="020B0503020204020204" pitchFamily="34" charset="-122"/>
                <a:ea typeface="微软雅黑" panose="020B0503020204020204" pitchFamily="34" charset="-122"/>
              </a:rPr>
              <a:t>Operate</a:t>
            </a:r>
          </a:p>
        </p:txBody>
      </p:sp>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5633" y="2725361"/>
            <a:ext cx="2172427" cy="3102110"/>
          </a:xfrm>
          <a:prstGeom prst="rect">
            <a:avLst/>
          </a:prstGeom>
        </p:spPr>
      </p:pic>
      <p:sp>
        <p:nvSpPr>
          <p:cNvPr id="11" name="矩形 10"/>
          <p:cNvSpPr/>
          <p:nvPr/>
        </p:nvSpPr>
        <p:spPr>
          <a:xfrm>
            <a:off x="2488023" y="4349855"/>
            <a:ext cx="1527232" cy="71177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2160" b="1" dirty="0">
                <a:solidFill>
                  <a:prstClr val="white"/>
                </a:solidFill>
                <a:latin typeface="微软雅黑" panose="020B0503020204020204" pitchFamily="34" charset="-122"/>
                <a:ea typeface="微软雅黑" panose="020B0503020204020204" pitchFamily="34" charset="-122"/>
              </a:rPr>
              <a:t>归属感</a:t>
            </a:r>
          </a:p>
        </p:txBody>
      </p:sp>
      <p:sp>
        <p:nvSpPr>
          <p:cNvPr id="12" name="矩形 11"/>
          <p:cNvSpPr/>
          <p:nvPr/>
        </p:nvSpPr>
        <p:spPr>
          <a:xfrm>
            <a:off x="2488023" y="3472817"/>
            <a:ext cx="1527232" cy="71177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2160" b="1" dirty="0">
                <a:solidFill>
                  <a:prstClr val="white"/>
                </a:solidFill>
                <a:latin typeface="微软雅黑" panose="020B0503020204020204" pitchFamily="34" charset="-122"/>
                <a:ea typeface="微软雅黑" panose="020B0503020204020204" pitchFamily="34" charset="-122"/>
              </a:rPr>
              <a:t>组织感</a:t>
            </a:r>
          </a:p>
        </p:txBody>
      </p:sp>
      <p:sp>
        <p:nvSpPr>
          <p:cNvPr id="16" name="矩形 15"/>
          <p:cNvSpPr/>
          <p:nvPr/>
        </p:nvSpPr>
        <p:spPr>
          <a:xfrm>
            <a:off x="4122790" y="4349855"/>
            <a:ext cx="1527232" cy="71177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2160" b="1" dirty="0">
                <a:solidFill>
                  <a:prstClr val="white"/>
                </a:solidFill>
                <a:latin typeface="微软雅黑" panose="020B0503020204020204" pitchFamily="34" charset="-122"/>
                <a:ea typeface="微软雅黑" panose="020B0503020204020204" pitchFamily="34" charset="-122"/>
              </a:rPr>
              <a:t>参与感</a:t>
            </a:r>
          </a:p>
        </p:txBody>
      </p:sp>
      <p:sp>
        <p:nvSpPr>
          <p:cNvPr id="17" name="矩形 16"/>
          <p:cNvSpPr/>
          <p:nvPr/>
        </p:nvSpPr>
        <p:spPr>
          <a:xfrm>
            <a:off x="4122790" y="3472816"/>
            <a:ext cx="1527232" cy="71177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2160" b="1" dirty="0">
                <a:solidFill>
                  <a:prstClr val="white"/>
                </a:solidFill>
                <a:latin typeface="微软雅黑" panose="020B0503020204020204" pitchFamily="34" charset="-122"/>
                <a:ea typeface="微软雅黑" panose="020B0503020204020204" pitchFamily="34" charset="-122"/>
              </a:rPr>
              <a:t>仪式感</a:t>
            </a:r>
          </a:p>
        </p:txBody>
      </p:sp>
    </p:spTree>
    <p:extLst>
      <p:ext uri="{BB962C8B-B14F-4D97-AF65-F5344CB8AC3E}">
        <p14:creationId xmlns:p14="http://schemas.microsoft.com/office/powerpoint/2010/main" val="254978633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2853817" y="1160689"/>
            <a:ext cx="2743200" cy="1200329"/>
          </a:xfrm>
          <a:prstGeom prst="rect">
            <a:avLst/>
          </a:prstGeom>
          <a:noFill/>
        </p:spPr>
        <p:txBody>
          <a:bodyPr wrap="square" rtlCol="0">
            <a:spAutoFit/>
          </a:bodyPr>
          <a:lstStyle/>
          <a:p>
            <a:pPr defTabSz="855878">
              <a:lnSpc>
                <a:spcPct val="150000"/>
              </a:lnSpc>
            </a:pPr>
            <a:r>
              <a:rPr lang="zh-CN" altLang="en-US" sz="2400" b="1" dirty="0">
                <a:solidFill>
                  <a:prstClr val="white">
                    <a:lumMod val="50000"/>
                  </a:prstClr>
                </a:solidFill>
                <a:latin typeface="微软雅黑" panose="020B0503020204020204" pitchFamily="34" charset="-122"/>
                <a:ea typeface="微软雅黑" panose="020B0503020204020204" pitchFamily="34" charset="-122"/>
              </a:rPr>
              <a:t>核心群策划</a:t>
            </a:r>
            <a:endParaRPr lang="en-US" altLang="zh-CN" sz="2400" b="1" dirty="0">
              <a:solidFill>
                <a:prstClr val="white">
                  <a:lumMod val="50000"/>
                </a:prstClr>
              </a:solidFill>
              <a:latin typeface="微软雅黑" panose="020B0503020204020204" pitchFamily="34" charset="-122"/>
              <a:ea typeface="微软雅黑" panose="020B0503020204020204" pitchFamily="34" charset="-122"/>
            </a:endParaRPr>
          </a:p>
          <a:p>
            <a:pPr defTabSz="855878">
              <a:lnSpc>
                <a:spcPct val="150000"/>
              </a:lnSpc>
            </a:pPr>
            <a:r>
              <a:rPr lang="zh-CN" altLang="en-US" sz="2400" b="1" dirty="0">
                <a:solidFill>
                  <a:prstClr val="white">
                    <a:lumMod val="50000"/>
                  </a:prstClr>
                </a:solidFill>
                <a:latin typeface="微软雅黑" panose="020B0503020204020204" pitchFamily="34" charset="-122"/>
                <a:ea typeface="微软雅黑" panose="020B0503020204020204" pitchFamily="34" charset="-122"/>
              </a:rPr>
              <a:t>成员传播</a:t>
            </a:r>
          </a:p>
        </p:txBody>
      </p:sp>
      <p:grpSp>
        <p:nvGrpSpPr>
          <p:cNvPr id="15" name="组合 14"/>
          <p:cNvGrpSpPr/>
          <p:nvPr/>
        </p:nvGrpSpPr>
        <p:grpSpPr>
          <a:xfrm>
            <a:off x="1351286" y="898755"/>
            <a:ext cx="1293918" cy="1282798"/>
            <a:chOff x="170315" y="1126748"/>
            <a:chExt cx="1078265" cy="1068998"/>
          </a:xfrm>
        </p:grpSpPr>
        <p:sp>
          <p:nvSpPr>
            <p:cNvPr id="10" name="文本框 9"/>
            <p:cNvSpPr txBox="1"/>
            <p:nvPr/>
          </p:nvSpPr>
          <p:spPr>
            <a:xfrm>
              <a:off x="170315" y="1184194"/>
              <a:ext cx="1078265" cy="938718"/>
            </a:xfrm>
            <a:prstGeom prst="rect">
              <a:avLst/>
            </a:prstGeom>
            <a:noFill/>
          </p:spPr>
          <p:txBody>
            <a:bodyPr wrap="square" rtlCol="0">
              <a:spAutoFit/>
            </a:bodyPr>
            <a:lstStyle/>
            <a:p>
              <a:pPr algn="ctr" defTabSz="855878"/>
              <a:r>
                <a:rPr lang="zh-CN" altLang="en-US" sz="3360" b="1" dirty="0">
                  <a:solidFill>
                    <a:srgbClr val="C00000"/>
                  </a:solidFill>
                  <a:latin typeface="微软雅黑" panose="020B0503020204020204" pitchFamily="34" charset="-122"/>
                  <a:ea typeface="微软雅黑" panose="020B0503020204020204" pitchFamily="34" charset="-122"/>
                </a:rPr>
                <a:t>蚂蚁</a:t>
              </a:r>
              <a:endParaRPr lang="en-US" altLang="zh-CN" sz="3360" b="1" dirty="0">
                <a:solidFill>
                  <a:srgbClr val="C00000"/>
                </a:solidFill>
                <a:latin typeface="微软雅黑" panose="020B0503020204020204" pitchFamily="34" charset="-122"/>
                <a:ea typeface="微软雅黑" panose="020B0503020204020204" pitchFamily="34" charset="-122"/>
              </a:endParaRPr>
            </a:p>
            <a:p>
              <a:pPr algn="ctr" defTabSz="855878"/>
              <a:r>
                <a:rPr lang="zh-CN" altLang="en-US" sz="3360" b="1" dirty="0">
                  <a:solidFill>
                    <a:srgbClr val="C00000"/>
                  </a:solidFill>
                  <a:latin typeface="微软雅黑" panose="020B0503020204020204" pitchFamily="34" charset="-122"/>
                  <a:ea typeface="微软雅黑" panose="020B0503020204020204" pitchFamily="34" charset="-122"/>
                </a:rPr>
                <a:t>战术</a:t>
              </a:r>
            </a:p>
          </p:txBody>
        </p:sp>
        <p:sp>
          <p:nvSpPr>
            <p:cNvPr id="14" name="矩形 13"/>
            <p:cNvSpPr/>
            <p:nvPr/>
          </p:nvSpPr>
          <p:spPr>
            <a:xfrm>
              <a:off x="174948" y="1126748"/>
              <a:ext cx="1068998" cy="1068998"/>
            </a:xfrm>
            <a:prstGeom prst="rect">
              <a:avLst/>
            </a:prstGeom>
            <a:noFill/>
            <a:ln w="76200" cmpd="thickThi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cxnSp>
        <p:nvCxnSpPr>
          <p:cNvPr id="17" name="直接连接符 16"/>
          <p:cNvCxnSpPr/>
          <p:nvPr/>
        </p:nvCxnSpPr>
        <p:spPr>
          <a:xfrm>
            <a:off x="2833982" y="1354455"/>
            <a:ext cx="0" cy="88000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9546131" y="2458701"/>
            <a:ext cx="973751" cy="3865900"/>
            <a:chOff x="7447109" y="2048917"/>
            <a:chExt cx="811459" cy="3221583"/>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47109" y="4598148"/>
              <a:ext cx="811459" cy="672352"/>
            </a:xfrm>
            <a:prstGeom prst="rect">
              <a:avLst/>
            </a:prstGeom>
          </p:spPr>
        </p:pic>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47109" y="3960841"/>
              <a:ext cx="811459" cy="672352"/>
            </a:xfrm>
            <a:prstGeom prst="rect">
              <a:avLst/>
            </a:prstGeom>
          </p:spPr>
        </p:pic>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47109" y="3323533"/>
              <a:ext cx="811459" cy="672352"/>
            </a:xfrm>
            <a:prstGeom prst="rect">
              <a:avLst/>
            </a:prstGeom>
          </p:spPr>
        </p:pic>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47109" y="2686225"/>
              <a:ext cx="811459" cy="672352"/>
            </a:xfrm>
            <a:prstGeom prst="rect">
              <a:avLst/>
            </a:prstGeom>
          </p:spPr>
        </p:pic>
        <p:pic>
          <p:nvPicPr>
            <p:cNvPr id="18" name="图片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47109" y="2048917"/>
              <a:ext cx="811459" cy="672352"/>
            </a:xfrm>
            <a:prstGeom prst="rect">
              <a:avLst/>
            </a:prstGeom>
          </p:spPr>
        </p:pic>
      </p:grpSp>
      <p:grpSp>
        <p:nvGrpSpPr>
          <p:cNvPr id="19" name="组合 18"/>
          <p:cNvGrpSpPr/>
          <p:nvPr/>
        </p:nvGrpSpPr>
        <p:grpSpPr>
          <a:xfrm>
            <a:off x="8360099" y="2841086"/>
            <a:ext cx="973751" cy="3101130"/>
            <a:chOff x="7447109" y="2686225"/>
            <a:chExt cx="811459" cy="2584275"/>
          </a:xfrm>
        </p:grpSpPr>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47109" y="4598148"/>
              <a:ext cx="811459" cy="672352"/>
            </a:xfrm>
            <a:prstGeom prst="rect">
              <a:avLst/>
            </a:prstGeom>
          </p:spPr>
        </p:pic>
        <p:pic>
          <p:nvPicPr>
            <p:cNvPr id="21" name="图片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47109" y="3960841"/>
              <a:ext cx="811459" cy="672352"/>
            </a:xfrm>
            <a:prstGeom prst="rect">
              <a:avLst/>
            </a:prstGeom>
          </p:spPr>
        </p:pic>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47109" y="3323533"/>
              <a:ext cx="811459" cy="672352"/>
            </a:xfrm>
            <a:prstGeom prst="rect">
              <a:avLst/>
            </a:prstGeom>
          </p:spPr>
        </p:pic>
        <p:pic>
          <p:nvPicPr>
            <p:cNvPr id="23" name="图片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47109" y="2686225"/>
              <a:ext cx="811459" cy="672352"/>
            </a:xfrm>
            <a:prstGeom prst="rect">
              <a:avLst/>
            </a:prstGeom>
          </p:spPr>
        </p:pic>
      </p:grpSp>
      <p:grpSp>
        <p:nvGrpSpPr>
          <p:cNvPr id="25" name="组合 24"/>
          <p:cNvGrpSpPr/>
          <p:nvPr/>
        </p:nvGrpSpPr>
        <p:grpSpPr>
          <a:xfrm>
            <a:off x="7174069" y="3223471"/>
            <a:ext cx="973751" cy="2336360"/>
            <a:chOff x="7447109" y="3323533"/>
            <a:chExt cx="811459" cy="1946967"/>
          </a:xfrm>
        </p:grpSpPr>
        <p:pic>
          <p:nvPicPr>
            <p:cNvPr id="26" name="图片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47109" y="4598148"/>
              <a:ext cx="811459" cy="672352"/>
            </a:xfrm>
            <a:prstGeom prst="rect">
              <a:avLst/>
            </a:prstGeom>
          </p:spPr>
        </p:pic>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47109" y="3960841"/>
              <a:ext cx="811459" cy="672352"/>
            </a:xfrm>
            <a:prstGeom prst="rect">
              <a:avLst/>
            </a:prstGeom>
          </p:spPr>
        </p:pic>
        <p:pic>
          <p:nvPicPr>
            <p:cNvPr id="28" name="图片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47109" y="3323533"/>
              <a:ext cx="811459" cy="672352"/>
            </a:xfrm>
            <a:prstGeom prst="rect">
              <a:avLst/>
            </a:prstGeom>
          </p:spPr>
        </p:pic>
      </p:grpSp>
      <p:grpSp>
        <p:nvGrpSpPr>
          <p:cNvPr id="30" name="组合 29"/>
          <p:cNvGrpSpPr/>
          <p:nvPr/>
        </p:nvGrpSpPr>
        <p:grpSpPr>
          <a:xfrm>
            <a:off x="5988038" y="3605855"/>
            <a:ext cx="973751" cy="1571591"/>
            <a:chOff x="7447109" y="3960841"/>
            <a:chExt cx="811459" cy="1309659"/>
          </a:xfrm>
        </p:grpSpPr>
        <p:pic>
          <p:nvPicPr>
            <p:cNvPr id="31" name="图片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47109" y="4598148"/>
              <a:ext cx="811459" cy="672352"/>
            </a:xfrm>
            <a:prstGeom prst="rect">
              <a:avLst/>
            </a:prstGeom>
          </p:spPr>
        </p:pic>
        <p:pic>
          <p:nvPicPr>
            <p:cNvPr id="32" name="图片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47109" y="3960841"/>
              <a:ext cx="811459" cy="672352"/>
            </a:xfrm>
            <a:prstGeom prst="rect">
              <a:avLst/>
            </a:prstGeom>
          </p:spPr>
        </p:pic>
      </p:grpSp>
      <p:pic>
        <p:nvPicPr>
          <p:cNvPr id="35" name="图片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8143" y="3988239"/>
            <a:ext cx="973751" cy="806822"/>
          </a:xfrm>
          <a:prstGeom prst="rect">
            <a:avLst/>
          </a:prstGeom>
        </p:spPr>
      </p:pic>
    </p:spTree>
    <p:extLst>
      <p:ext uri="{BB962C8B-B14F-4D97-AF65-F5344CB8AC3E}">
        <p14:creationId xmlns:p14="http://schemas.microsoft.com/office/powerpoint/2010/main" val="3716117491"/>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t="3389"/>
          <a:stretch/>
        </p:blipFill>
        <p:spPr>
          <a:xfrm>
            <a:off x="1257301" y="1527989"/>
            <a:ext cx="2866738" cy="4926150"/>
          </a:xfrm>
          <a:prstGeom prst="rect">
            <a:avLst/>
          </a:prstGeom>
        </p:spPr>
      </p:pic>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t="3389"/>
          <a:stretch/>
        </p:blipFill>
        <p:spPr>
          <a:xfrm>
            <a:off x="4666830" y="1527989"/>
            <a:ext cx="2866738" cy="4926150"/>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t="3389"/>
          <a:stretch/>
        </p:blipFill>
        <p:spPr>
          <a:xfrm>
            <a:off x="8076360" y="1527989"/>
            <a:ext cx="2866738" cy="4926150"/>
          </a:xfrm>
          <a:prstGeom prst="rect">
            <a:avLst/>
          </a:prstGeom>
        </p:spPr>
      </p:pic>
      <p:sp>
        <p:nvSpPr>
          <p:cNvPr id="6" name="文本框 5"/>
          <p:cNvSpPr txBox="1"/>
          <p:nvPr/>
        </p:nvSpPr>
        <p:spPr>
          <a:xfrm>
            <a:off x="1301117" y="570157"/>
            <a:ext cx="9504043" cy="461665"/>
          </a:xfrm>
          <a:prstGeom prst="rect">
            <a:avLst/>
          </a:prstGeom>
          <a:noFill/>
        </p:spPr>
        <p:txBody>
          <a:bodyPr wrap="square" rtlCol="0">
            <a:spAutoFit/>
          </a:bodyPr>
          <a:lstStyle/>
          <a:p>
            <a:pPr algn="ctr" defTabSz="855878"/>
            <a:r>
              <a:rPr lang="zh-CN" altLang="en-US"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重要内容发布时的第一股扩散力量</a:t>
            </a:r>
          </a:p>
        </p:txBody>
      </p:sp>
      <p:cxnSp>
        <p:nvCxnSpPr>
          <p:cNvPr id="7" name="直接连接符 6"/>
          <p:cNvCxnSpPr/>
          <p:nvPr/>
        </p:nvCxnSpPr>
        <p:spPr>
          <a:xfrm>
            <a:off x="3003894" y="1181731"/>
            <a:ext cx="5814060" cy="0"/>
          </a:xfrm>
          <a:prstGeom prst="line">
            <a:avLst/>
          </a:prstGeom>
          <a:ln w="76200" cmpd="thickThi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4760869"/>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1301116" y="913120"/>
            <a:ext cx="9504044" cy="0"/>
          </a:xfrm>
          <a:prstGeom prst="line">
            <a:avLst/>
          </a:prstGeom>
          <a:ln>
            <a:solidFill>
              <a:schemeClr val="bg1">
                <a:lumMod val="50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3910434" y="621030"/>
            <a:ext cx="4371132" cy="58417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2160" b="1" dirty="0">
                <a:solidFill>
                  <a:prstClr val="white"/>
                </a:solidFill>
                <a:latin typeface="微软雅黑" panose="020B0503020204020204" pitchFamily="34" charset="-122"/>
                <a:ea typeface="微软雅黑" panose="020B0503020204020204" pitchFamily="34" charset="-122"/>
              </a:rPr>
              <a:t>朋友圈</a:t>
            </a:r>
          </a:p>
        </p:txBody>
      </p:sp>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t="3389"/>
          <a:stretch/>
        </p:blipFill>
        <p:spPr>
          <a:xfrm>
            <a:off x="8055045" y="1527989"/>
            <a:ext cx="2866736" cy="4926151"/>
          </a:xfrm>
          <a:prstGeom prst="rect">
            <a:avLst/>
          </a:prstGeom>
          <a:ln>
            <a:solidFill>
              <a:schemeClr val="bg1">
                <a:lumMod val="75000"/>
              </a:schemeClr>
            </a:solidFill>
          </a:ln>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t="3389"/>
          <a:stretch/>
        </p:blipFill>
        <p:spPr>
          <a:xfrm>
            <a:off x="4656172" y="1527989"/>
            <a:ext cx="2866736" cy="4926151"/>
          </a:xfrm>
          <a:prstGeom prst="rect">
            <a:avLst/>
          </a:prstGeom>
          <a:ln>
            <a:solidFill>
              <a:schemeClr val="bg1">
                <a:lumMod val="75000"/>
              </a:schemeClr>
            </a:solidFill>
          </a:ln>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t="3389"/>
          <a:stretch/>
        </p:blipFill>
        <p:spPr>
          <a:xfrm>
            <a:off x="1257301" y="1527989"/>
            <a:ext cx="2866736" cy="4926151"/>
          </a:xfrm>
          <a:prstGeom prst="rect">
            <a:avLst/>
          </a:prstGeom>
          <a:ln>
            <a:solidFill>
              <a:schemeClr val="bg1">
                <a:lumMod val="75000"/>
              </a:schemeClr>
            </a:solidFill>
          </a:ln>
        </p:spPr>
      </p:pic>
    </p:spTree>
    <p:extLst>
      <p:ext uri="{BB962C8B-B14F-4D97-AF65-F5344CB8AC3E}">
        <p14:creationId xmlns:p14="http://schemas.microsoft.com/office/powerpoint/2010/main" val="58493710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t="9406"/>
          <a:stretch/>
        </p:blipFill>
        <p:spPr>
          <a:xfrm>
            <a:off x="8094216" y="1838960"/>
            <a:ext cx="2864104" cy="4615180"/>
          </a:xfrm>
          <a:prstGeom prst="rect">
            <a:avLst/>
          </a:prstGeom>
        </p:spPr>
      </p:pic>
      <p:pic>
        <p:nvPicPr>
          <p:cNvPr id="3" name="图片 2"/>
          <p:cNvPicPr>
            <a:picLocks noChangeAspect="1"/>
          </p:cNvPicPr>
          <p:nvPr/>
        </p:nvPicPr>
        <p:blipFill>
          <a:blip r:embed="rId3"/>
          <a:stretch>
            <a:fillRect/>
          </a:stretch>
        </p:blipFill>
        <p:spPr>
          <a:xfrm>
            <a:off x="1170652" y="1700809"/>
            <a:ext cx="6423930" cy="4580204"/>
          </a:xfrm>
          <a:prstGeom prst="rect">
            <a:avLst/>
          </a:prstGeom>
        </p:spPr>
      </p:pic>
      <p:sp>
        <p:nvSpPr>
          <p:cNvPr id="4" name="椭圆 3"/>
          <p:cNvSpPr/>
          <p:nvPr/>
        </p:nvSpPr>
        <p:spPr>
          <a:xfrm>
            <a:off x="997833" y="1655281"/>
            <a:ext cx="1036916" cy="950506"/>
          </a:xfrm>
          <a:prstGeom prst="ellipse">
            <a:avLst/>
          </a:prstGeom>
          <a:no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cxnSp>
        <p:nvCxnSpPr>
          <p:cNvPr id="8" name="直接连接符 7"/>
          <p:cNvCxnSpPr/>
          <p:nvPr/>
        </p:nvCxnSpPr>
        <p:spPr>
          <a:xfrm>
            <a:off x="1301116" y="913120"/>
            <a:ext cx="9504044" cy="0"/>
          </a:xfrm>
          <a:prstGeom prst="line">
            <a:avLst/>
          </a:prstGeom>
          <a:ln>
            <a:solidFill>
              <a:schemeClr val="bg1">
                <a:lumMod val="50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3910434" y="621030"/>
            <a:ext cx="4371132" cy="58417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2160" b="1" dirty="0">
                <a:solidFill>
                  <a:prstClr val="white"/>
                </a:solidFill>
                <a:latin typeface="微软雅黑" panose="020B0503020204020204" pitchFamily="34" charset="-122"/>
              </a:rPr>
              <a:t>知乎</a:t>
            </a:r>
          </a:p>
        </p:txBody>
      </p:sp>
    </p:spTree>
    <p:extLst>
      <p:ext uri="{BB962C8B-B14F-4D97-AF65-F5344CB8AC3E}">
        <p14:creationId xmlns:p14="http://schemas.microsoft.com/office/powerpoint/2010/main" val="438161549"/>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301116" y="1588074"/>
            <a:ext cx="4715592" cy="4568993"/>
          </a:xfrm>
          <a:prstGeom prst="rect">
            <a:avLst/>
          </a:prstGeom>
        </p:spPr>
      </p:pic>
      <p:sp>
        <p:nvSpPr>
          <p:cNvPr id="3" name="椭圆 2"/>
          <p:cNvSpPr/>
          <p:nvPr/>
        </p:nvSpPr>
        <p:spPr>
          <a:xfrm>
            <a:off x="3029070" y="1497818"/>
            <a:ext cx="518728" cy="475500"/>
          </a:xfrm>
          <a:prstGeom prst="ellipse">
            <a:avLst/>
          </a:prstGeom>
          <a:no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4" name="椭圆 3"/>
          <p:cNvSpPr/>
          <p:nvPr/>
        </p:nvSpPr>
        <p:spPr>
          <a:xfrm>
            <a:off x="3979576" y="2708048"/>
            <a:ext cx="518728" cy="475500"/>
          </a:xfrm>
          <a:prstGeom prst="ellipse">
            <a:avLst/>
          </a:prstGeom>
          <a:no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5" name="椭圆 4"/>
          <p:cNvSpPr/>
          <p:nvPr/>
        </p:nvSpPr>
        <p:spPr>
          <a:xfrm>
            <a:off x="4152395" y="3872570"/>
            <a:ext cx="518728" cy="475500"/>
          </a:xfrm>
          <a:prstGeom prst="ellipse">
            <a:avLst/>
          </a:prstGeom>
          <a:no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6" name="椭圆 5"/>
          <p:cNvSpPr/>
          <p:nvPr/>
        </p:nvSpPr>
        <p:spPr>
          <a:xfrm>
            <a:off x="3202860" y="5037809"/>
            <a:ext cx="518728" cy="475500"/>
          </a:xfrm>
          <a:prstGeom prst="ellipse">
            <a:avLst/>
          </a:prstGeom>
          <a:no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pic>
        <p:nvPicPr>
          <p:cNvPr id="7" name="图片 6"/>
          <p:cNvPicPr>
            <a:picLocks noChangeAspect="1"/>
          </p:cNvPicPr>
          <p:nvPr/>
        </p:nvPicPr>
        <p:blipFill rotWithShape="1">
          <a:blip r:embed="rId3"/>
          <a:srcRect l="1091" r="42301"/>
          <a:stretch/>
        </p:blipFill>
        <p:spPr>
          <a:xfrm>
            <a:off x="6674073" y="3872570"/>
            <a:ext cx="4153930" cy="2057400"/>
          </a:xfrm>
          <a:prstGeom prst="rect">
            <a:avLst/>
          </a:prstGeom>
        </p:spPr>
      </p:pic>
      <p:sp>
        <p:nvSpPr>
          <p:cNvPr id="8" name="矩形 7"/>
          <p:cNvSpPr/>
          <p:nvPr/>
        </p:nvSpPr>
        <p:spPr>
          <a:xfrm>
            <a:off x="6618203" y="3872571"/>
            <a:ext cx="4360313" cy="2073830"/>
          </a:xfrm>
          <a:prstGeom prst="rect">
            <a:avLst/>
          </a:prstGeom>
          <a:noFill/>
          <a:ln w="31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cxnSp>
        <p:nvCxnSpPr>
          <p:cNvPr id="9" name="直接箭头连接符 8"/>
          <p:cNvCxnSpPr/>
          <p:nvPr/>
        </p:nvCxnSpPr>
        <p:spPr>
          <a:xfrm>
            <a:off x="3565290" y="1747819"/>
            <a:ext cx="3108784" cy="212475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301116" y="913120"/>
            <a:ext cx="9504044" cy="0"/>
          </a:xfrm>
          <a:prstGeom prst="line">
            <a:avLst/>
          </a:prstGeom>
          <a:ln>
            <a:solidFill>
              <a:schemeClr val="bg1">
                <a:lumMod val="50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3910434" y="621030"/>
            <a:ext cx="4371132" cy="58417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2160" b="1" dirty="0">
                <a:solidFill>
                  <a:prstClr val="white"/>
                </a:solidFill>
                <a:latin typeface="微软雅黑" panose="020B0503020204020204" pitchFamily="34" charset="-122"/>
              </a:rPr>
              <a:t>百度经验</a:t>
            </a:r>
          </a:p>
        </p:txBody>
      </p:sp>
      <p:sp>
        <p:nvSpPr>
          <p:cNvPr id="12" name="椭圆 11"/>
          <p:cNvSpPr/>
          <p:nvPr/>
        </p:nvSpPr>
        <p:spPr>
          <a:xfrm>
            <a:off x="7192970" y="5275559"/>
            <a:ext cx="518728" cy="475500"/>
          </a:xfrm>
          <a:prstGeom prst="ellipse">
            <a:avLst/>
          </a:prstGeom>
          <a:no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Tree>
    <p:extLst>
      <p:ext uri="{BB962C8B-B14F-4D97-AF65-F5344CB8AC3E}">
        <p14:creationId xmlns:p14="http://schemas.microsoft.com/office/powerpoint/2010/main" val="272148413"/>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257301" y="1479086"/>
            <a:ext cx="5529977" cy="4844225"/>
          </a:xfrm>
          <a:prstGeom prst="rect">
            <a:avLst/>
          </a:prstGeom>
        </p:spPr>
      </p:pic>
      <p:sp>
        <p:nvSpPr>
          <p:cNvPr id="3" name="椭圆 2"/>
          <p:cNvSpPr/>
          <p:nvPr/>
        </p:nvSpPr>
        <p:spPr>
          <a:xfrm>
            <a:off x="3503712" y="2365351"/>
            <a:ext cx="518728" cy="475500"/>
          </a:xfrm>
          <a:prstGeom prst="ellipse">
            <a:avLst/>
          </a:prstGeom>
          <a:no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4" name="椭圆 3"/>
          <p:cNvSpPr/>
          <p:nvPr/>
        </p:nvSpPr>
        <p:spPr>
          <a:xfrm>
            <a:off x="3521475" y="3380915"/>
            <a:ext cx="518728" cy="475500"/>
          </a:xfrm>
          <a:prstGeom prst="ellipse">
            <a:avLst/>
          </a:prstGeom>
          <a:no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5" name="椭圆 4"/>
          <p:cNvSpPr/>
          <p:nvPr/>
        </p:nvSpPr>
        <p:spPr>
          <a:xfrm>
            <a:off x="3557919" y="5849100"/>
            <a:ext cx="518728" cy="475500"/>
          </a:xfrm>
          <a:prstGeom prst="ellipse">
            <a:avLst/>
          </a:prstGeom>
          <a:no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6" name="矩形 5"/>
          <p:cNvSpPr/>
          <p:nvPr/>
        </p:nvSpPr>
        <p:spPr>
          <a:xfrm>
            <a:off x="6574387" y="3853839"/>
            <a:ext cx="4360313" cy="2073830"/>
          </a:xfrm>
          <a:prstGeom prst="rect">
            <a:avLst/>
          </a:prstGeom>
          <a:noFill/>
          <a:ln w="31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cxnSp>
        <p:nvCxnSpPr>
          <p:cNvPr id="7" name="直接箭头连接符 6"/>
          <p:cNvCxnSpPr/>
          <p:nvPr/>
        </p:nvCxnSpPr>
        <p:spPr>
          <a:xfrm>
            <a:off x="4076646" y="3618665"/>
            <a:ext cx="2553612" cy="23517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3"/>
          <a:stretch>
            <a:fillRect/>
          </a:stretch>
        </p:blipFill>
        <p:spPr>
          <a:xfrm>
            <a:off x="6725958" y="3985461"/>
            <a:ext cx="4117060" cy="1863640"/>
          </a:xfrm>
          <a:prstGeom prst="rect">
            <a:avLst/>
          </a:prstGeom>
        </p:spPr>
      </p:pic>
      <p:cxnSp>
        <p:nvCxnSpPr>
          <p:cNvPr id="9" name="直接连接符 8"/>
          <p:cNvCxnSpPr/>
          <p:nvPr/>
        </p:nvCxnSpPr>
        <p:spPr>
          <a:xfrm>
            <a:off x="1301116" y="913120"/>
            <a:ext cx="9504044" cy="0"/>
          </a:xfrm>
          <a:prstGeom prst="line">
            <a:avLst/>
          </a:prstGeom>
          <a:ln>
            <a:solidFill>
              <a:schemeClr val="bg1">
                <a:lumMod val="50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3910434" y="621030"/>
            <a:ext cx="4371132" cy="58417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2160" b="1" dirty="0">
                <a:solidFill>
                  <a:prstClr val="white"/>
                </a:solidFill>
                <a:latin typeface="微软雅黑" panose="020B0503020204020204" pitchFamily="34" charset="-122"/>
              </a:rPr>
              <a:t>百度知道</a:t>
            </a:r>
          </a:p>
        </p:txBody>
      </p:sp>
      <p:sp>
        <p:nvSpPr>
          <p:cNvPr id="12" name="椭圆 11"/>
          <p:cNvSpPr/>
          <p:nvPr/>
        </p:nvSpPr>
        <p:spPr>
          <a:xfrm>
            <a:off x="8281566" y="5215976"/>
            <a:ext cx="518728" cy="475500"/>
          </a:xfrm>
          <a:prstGeom prst="ellipse">
            <a:avLst/>
          </a:prstGeom>
          <a:no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Tree>
    <p:extLst>
      <p:ext uri="{BB962C8B-B14F-4D97-AF65-F5344CB8AC3E}">
        <p14:creationId xmlns:p14="http://schemas.microsoft.com/office/powerpoint/2010/main" val="179995926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770116" y="2465466"/>
            <a:ext cx="1224783" cy="694004"/>
            <a:chOff x="6673348" y="3429000"/>
            <a:chExt cx="1465026" cy="830134"/>
          </a:xfrm>
        </p:grpSpPr>
        <p:sp>
          <p:nvSpPr>
            <p:cNvPr id="9" name="椭圆 8"/>
            <p:cNvSpPr/>
            <p:nvPr/>
          </p:nvSpPr>
          <p:spPr>
            <a:xfrm>
              <a:off x="6812783" y="3429000"/>
              <a:ext cx="640582" cy="64058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4" name="组合 13"/>
            <p:cNvGrpSpPr/>
            <p:nvPr/>
          </p:nvGrpSpPr>
          <p:grpSpPr>
            <a:xfrm rot="19195328">
              <a:off x="6673348" y="3806959"/>
              <a:ext cx="1465026" cy="452175"/>
              <a:chOff x="8634027" y="3819204"/>
              <a:chExt cx="1465026" cy="452175"/>
            </a:xfrm>
          </p:grpSpPr>
          <p:sp>
            <p:nvSpPr>
              <p:cNvPr id="11" name="矩形 10"/>
              <p:cNvSpPr/>
              <p:nvPr/>
            </p:nvSpPr>
            <p:spPr>
              <a:xfrm>
                <a:off x="8634027" y="3819204"/>
                <a:ext cx="1426864" cy="452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3" name="直接连接符 12"/>
              <p:cNvCxnSpPr/>
              <p:nvPr/>
            </p:nvCxnSpPr>
            <p:spPr>
              <a:xfrm>
                <a:off x="8672187" y="3851791"/>
                <a:ext cx="142686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p:nvSpPr>
          <p:spPr>
            <a:xfrm>
              <a:off x="6907739" y="3474770"/>
              <a:ext cx="393275" cy="478592"/>
            </a:xfrm>
            <a:prstGeom prst="rect">
              <a:avLst/>
            </a:prstGeom>
            <a:noFill/>
          </p:spPr>
          <p:txBody>
            <a:bodyPr wrap="square" rtlCol="0">
              <a:spAutoFit/>
            </a:bodyPr>
            <a:lstStyle/>
            <a:p>
              <a:r>
                <a:rPr lang="en-US" altLang="zh-CN" sz="2000" dirty="0" smtClean="0">
                  <a:solidFill>
                    <a:prstClr val="white"/>
                  </a:solidFill>
                </a:rPr>
                <a:t>3</a:t>
              </a:r>
              <a:endParaRPr lang="zh-CN" altLang="en-US" sz="2000" dirty="0">
                <a:solidFill>
                  <a:prstClr val="white"/>
                </a:solidFill>
              </a:endParaRPr>
            </a:p>
          </p:txBody>
        </p:sp>
      </p:grpSp>
      <p:sp>
        <p:nvSpPr>
          <p:cNvPr id="2" name="文本框 1"/>
          <p:cNvSpPr txBox="1"/>
          <p:nvPr/>
        </p:nvSpPr>
        <p:spPr>
          <a:xfrm>
            <a:off x="1268204" y="2844225"/>
            <a:ext cx="4585648" cy="584775"/>
          </a:xfrm>
          <a:prstGeom prst="rect">
            <a:avLst/>
          </a:prstGeom>
          <a:noFill/>
        </p:spPr>
        <p:txBody>
          <a:bodyPr wrap="square" rtlCol="0">
            <a:spAutoFit/>
          </a:bodyPr>
          <a:lstStyle/>
          <a:p>
            <a:r>
              <a:rPr lang="zh-CN" altLang="en-US" sz="3200" spc="300" dirty="0">
                <a:solidFill>
                  <a:srgbClr val="C00000"/>
                </a:solidFill>
              </a:rPr>
              <a:t>攻城</a:t>
            </a:r>
            <a:r>
              <a:rPr lang="zh-CN" altLang="en-US" sz="3200" spc="300" dirty="0" smtClean="0">
                <a:solidFill>
                  <a:srgbClr val="C00000"/>
                </a:solidFill>
              </a:rPr>
              <a:t>战术</a:t>
            </a:r>
            <a:endParaRPr lang="zh-CN" altLang="en-US" sz="3200" spc="300" dirty="0">
              <a:solidFill>
                <a:srgbClr val="C00000"/>
              </a:solidFill>
            </a:endParaRPr>
          </a:p>
        </p:txBody>
      </p:sp>
    </p:spTree>
    <p:extLst>
      <p:ext uri="{BB962C8B-B14F-4D97-AF65-F5344CB8AC3E}">
        <p14:creationId xmlns:p14="http://schemas.microsoft.com/office/powerpoint/2010/main" val="1697883889"/>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2853817" y="1160689"/>
            <a:ext cx="2743200" cy="1200329"/>
          </a:xfrm>
          <a:prstGeom prst="rect">
            <a:avLst/>
          </a:prstGeom>
          <a:noFill/>
        </p:spPr>
        <p:txBody>
          <a:bodyPr wrap="square" rtlCol="0">
            <a:spAutoFit/>
          </a:bodyPr>
          <a:lstStyle/>
          <a:p>
            <a:pPr defTabSz="855878">
              <a:lnSpc>
                <a:spcPct val="150000"/>
              </a:lnSpc>
            </a:pPr>
            <a:r>
              <a:rPr lang="zh-CN" altLang="en-US" sz="2400" b="1" dirty="0">
                <a:solidFill>
                  <a:prstClr val="white">
                    <a:lumMod val="50000"/>
                  </a:prstClr>
                </a:solidFill>
                <a:latin typeface="微软雅黑" panose="020B0503020204020204" pitchFamily="34" charset="-122"/>
              </a:rPr>
              <a:t>发布任务</a:t>
            </a:r>
            <a:endParaRPr lang="en-US" altLang="zh-CN" sz="2400" b="1" dirty="0">
              <a:solidFill>
                <a:prstClr val="white">
                  <a:lumMod val="50000"/>
                </a:prstClr>
              </a:solidFill>
              <a:latin typeface="微软雅黑" panose="020B0503020204020204" pitchFamily="34" charset="-122"/>
            </a:endParaRPr>
          </a:p>
          <a:p>
            <a:pPr defTabSz="855878">
              <a:lnSpc>
                <a:spcPct val="150000"/>
              </a:lnSpc>
            </a:pPr>
            <a:r>
              <a:rPr lang="zh-CN" altLang="en-US" sz="2400" b="1" dirty="0">
                <a:solidFill>
                  <a:prstClr val="white">
                    <a:lumMod val="50000"/>
                  </a:prstClr>
                </a:solidFill>
                <a:latin typeface="微软雅黑" panose="020B0503020204020204" pitchFamily="34" charset="-122"/>
              </a:rPr>
              <a:t>大家挑战</a:t>
            </a:r>
          </a:p>
        </p:txBody>
      </p:sp>
      <p:grpSp>
        <p:nvGrpSpPr>
          <p:cNvPr id="15" name="组合 14"/>
          <p:cNvGrpSpPr/>
          <p:nvPr/>
        </p:nvGrpSpPr>
        <p:grpSpPr>
          <a:xfrm>
            <a:off x="1351286" y="898755"/>
            <a:ext cx="1293918" cy="1282798"/>
            <a:chOff x="170315" y="1126748"/>
            <a:chExt cx="1078265" cy="1068998"/>
          </a:xfrm>
        </p:grpSpPr>
        <p:sp>
          <p:nvSpPr>
            <p:cNvPr id="10" name="文本框 9"/>
            <p:cNvSpPr txBox="1"/>
            <p:nvPr/>
          </p:nvSpPr>
          <p:spPr>
            <a:xfrm>
              <a:off x="170315" y="1184194"/>
              <a:ext cx="1078265" cy="938718"/>
            </a:xfrm>
            <a:prstGeom prst="rect">
              <a:avLst/>
            </a:prstGeom>
            <a:noFill/>
          </p:spPr>
          <p:txBody>
            <a:bodyPr wrap="square" rtlCol="0">
              <a:spAutoFit/>
            </a:bodyPr>
            <a:lstStyle/>
            <a:p>
              <a:pPr algn="ctr" defTabSz="855878"/>
              <a:r>
                <a:rPr lang="zh-CN" altLang="en-US" sz="3360" b="1" dirty="0">
                  <a:solidFill>
                    <a:srgbClr val="C00000"/>
                  </a:solidFill>
                  <a:latin typeface="微软雅黑" panose="020B0503020204020204" pitchFamily="34" charset="-122"/>
                </a:rPr>
                <a:t>攻城战术</a:t>
              </a:r>
            </a:p>
          </p:txBody>
        </p:sp>
        <p:sp>
          <p:nvSpPr>
            <p:cNvPr id="14" name="矩形 13"/>
            <p:cNvSpPr/>
            <p:nvPr/>
          </p:nvSpPr>
          <p:spPr>
            <a:xfrm>
              <a:off x="174948" y="1126748"/>
              <a:ext cx="1068998" cy="1068998"/>
            </a:xfrm>
            <a:prstGeom prst="rect">
              <a:avLst/>
            </a:prstGeom>
            <a:noFill/>
            <a:ln w="76200" cmpd="thickThi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cxnSp>
        <p:nvCxnSpPr>
          <p:cNvPr id="17" name="直接连接符 16"/>
          <p:cNvCxnSpPr/>
          <p:nvPr/>
        </p:nvCxnSpPr>
        <p:spPr>
          <a:xfrm>
            <a:off x="2833982" y="1354455"/>
            <a:ext cx="0" cy="88000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rot="271610">
            <a:off x="7971828" y="2005378"/>
            <a:ext cx="1002277" cy="3498168"/>
            <a:chOff x="1349829" y="2710543"/>
            <a:chExt cx="835231" cy="2915140"/>
          </a:xfrm>
        </p:grpSpPr>
        <p:sp>
          <p:nvSpPr>
            <p:cNvPr id="9" name="矩形 8"/>
            <p:cNvSpPr/>
            <p:nvPr/>
          </p:nvSpPr>
          <p:spPr>
            <a:xfrm rot="180000">
              <a:off x="1712968" y="4676312"/>
              <a:ext cx="87423" cy="949371"/>
            </a:xfrm>
            <a:prstGeom prst="rect">
              <a:avLst/>
            </a:prstGeom>
            <a:solidFill>
              <a:srgbClr val="010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5" name="任意多边形 4"/>
            <p:cNvSpPr/>
            <p:nvPr/>
          </p:nvSpPr>
          <p:spPr>
            <a:xfrm>
              <a:off x="1615044" y="2713729"/>
              <a:ext cx="570016" cy="2066089"/>
            </a:xfrm>
            <a:custGeom>
              <a:avLst/>
              <a:gdLst>
                <a:gd name="connsiteX0" fmla="*/ 231569 w 570016"/>
                <a:gd name="connsiteY0" fmla="*/ 0 h 2084119"/>
                <a:gd name="connsiteX1" fmla="*/ 570016 w 570016"/>
                <a:gd name="connsiteY1" fmla="*/ 754083 h 2084119"/>
                <a:gd name="connsiteX2" fmla="*/ 344385 w 570016"/>
                <a:gd name="connsiteY2" fmla="*/ 2084119 h 2084119"/>
                <a:gd name="connsiteX3" fmla="*/ 0 w 570016"/>
                <a:gd name="connsiteY3" fmla="*/ 2084119 h 2084119"/>
                <a:gd name="connsiteX4" fmla="*/ 231569 w 570016"/>
                <a:gd name="connsiteY4" fmla="*/ 0 h 2084119"/>
                <a:gd name="connsiteX0" fmla="*/ 198084 w 570016"/>
                <a:gd name="connsiteY0" fmla="*/ 0 h 2066089"/>
                <a:gd name="connsiteX1" fmla="*/ 570016 w 570016"/>
                <a:gd name="connsiteY1" fmla="*/ 736053 h 2066089"/>
                <a:gd name="connsiteX2" fmla="*/ 344385 w 570016"/>
                <a:gd name="connsiteY2" fmla="*/ 2066089 h 2066089"/>
                <a:gd name="connsiteX3" fmla="*/ 0 w 570016"/>
                <a:gd name="connsiteY3" fmla="*/ 2066089 h 2066089"/>
                <a:gd name="connsiteX4" fmla="*/ 198084 w 570016"/>
                <a:gd name="connsiteY4" fmla="*/ 0 h 2066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016" h="2066089">
                  <a:moveTo>
                    <a:pt x="198084" y="0"/>
                  </a:moveTo>
                  <a:lnTo>
                    <a:pt x="570016" y="736053"/>
                  </a:lnTo>
                  <a:lnTo>
                    <a:pt x="344385" y="2066089"/>
                  </a:lnTo>
                  <a:lnTo>
                    <a:pt x="0" y="2066089"/>
                  </a:lnTo>
                  <a:lnTo>
                    <a:pt x="198084"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4" name="任意多边形 3"/>
            <p:cNvSpPr/>
            <p:nvPr/>
          </p:nvSpPr>
          <p:spPr>
            <a:xfrm>
              <a:off x="1349829" y="2710543"/>
              <a:ext cx="772885" cy="2068286"/>
            </a:xfrm>
            <a:custGeom>
              <a:avLst/>
              <a:gdLst>
                <a:gd name="connsiteX0" fmla="*/ 468085 w 772885"/>
                <a:gd name="connsiteY0" fmla="*/ 0 h 2068286"/>
                <a:gd name="connsiteX1" fmla="*/ 0 w 772885"/>
                <a:gd name="connsiteY1" fmla="*/ 794657 h 2068286"/>
                <a:gd name="connsiteX2" fmla="*/ 228600 w 772885"/>
                <a:gd name="connsiteY2" fmla="*/ 2068286 h 2068286"/>
                <a:gd name="connsiteX3" fmla="*/ 555171 w 772885"/>
                <a:gd name="connsiteY3" fmla="*/ 2046514 h 2068286"/>
                <a:gd name="connsiteX4" fmla="*/ 772885 w 772885"/>
                <a:gd name="connsiteY4" fmla="*/ 729343 h 2068286"/>
                <a:gd name="connsiteX5" fmla="*/ 468085 w 772885"/>
                <a:gd name="connsiteY5" fmla="*/ 0 h 2068286"/>
                <a:gd name="connsiteX0" fmla="*/ 468085 w 772885"/>
                <a:gd name="connsiteY0" fmla="*/ 0 h 2068286"/>
                <a:gd name="connsiteX1" fmla="*/ 0 w 772885"/>
                <a:gd name="connsiteY1" fmla="*/ 794657 h 2068286"/>
                <a:gd name="connsiteX2" fmla="*/ 228600 w 772885"/>
                <a:gd name="connsiteY2" fmla="*/ 2068286 h 2068286"/>
                <a:gd name="connsiteX3" fmla="*/ 601424 w 772885"/>
                <a:gd name="connsiteY3" fmla="*/ 2060746 h 2068286"/>
                <a:gd name="connsiteX4" fmla="*/ 772885 w 772885"/>
                <a:gd name="connsiteY4" fmla="*/ 729343 h 2068286"/>
                <a:gd name="connsiteX5" fmla="*/ 468085 w 772885"/>
                <a:gd name="connsiteY5" fmla="*/ 0 h 206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885" h="2068286">
                  <a:moveTo>
                    <a:pt x="468085" y="0"/>
                  </a:moveTo>
                  <a:lnTo>
                    <a:pt x="0" y="794657"/>
                  </a:lnTo>
                  <a:lnTo>
                    <a:pt x="228600" y="2068286"/>
                  </a:lnTo>
                  <a:lnTo>
                    <a:pt x="601424" y="2060746"/>
                  </a:lnTo>
                  <a:lnTo>
                    <a:pt x="772885" y="729343"/>
                  </a:lnTo>
                  <a:lnTo>
                    <a:pt x="468085"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11" name="椭圆 10"/>
            <p:cNvSpPr/>
            <p:nvPr/>
          </p:nvSpPr>
          <p:spPr>
            <a:xfrm rot="16926605">
              <a:off x="1451376" y="3494884"/>
              <a:ext cx="610606" cy="45315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13" name="文本框 12"/>
            <p:cNvSpPr txBox="1"/>
            <p:nvPr/>
          </p:nvSpPr>
          <p:spPr>
            <a:xfrm rot="294160">
              <a:off x="1435576" y="3399423"/>
              <a:ext cx="432486" cy="630942"/>
            </a:xfrm>
            <a:prstGeom prst="rect">
              <a:avLst/>
            </a:prstGeom>
            <a:noFill/>
          </p:spPr>
          <p:txBody>
            <a:bodyPr wrap="square" rtlCol="0">
              <a:spAutoFit/>
            </a:bodyPr>
            <a:lstStyle/>
            <a:p>
              <a:pPr algn="r" defTabSz="855878"/>
              <a:r>
                <a:rPr lang="zh-CN" altLang="en-US" sz="4320" dirty="0">
                  <a:solidFill>
                    <a:prstClr val="black"/>
                  </a:solidFill>
                  <a:latin typeface="汉仪颜楷繁" panose="02010609000101010101" pitchFamily="49" charset="-122"/>
                  <a:ea typeface="汉仪颜楷繁" panose="02010609000101010101" pitchFamily="49" charset="-122"/>
                </a:rPr>
                <a:t>令</a:t>
              </a:r>
            </a:p>
          </p:txBody>
        </p:sp>
      </p:grpSp>
      <p:grpSp>
        <p:nvGrpSpPr>
          <p:cNvPr id="63" name="组合 62"/>
          <p:cNvGrpSpPr/>
          <p:nvPr/>
        </p:nvGrpSpPr>
        <p:grpSpPr>
          <a:xfrm rot="852316">
            <a:off x="9221787" y="2689077"/>
            <a:ext cx="810107" cy="2827448"/>
            <a:chOff x="1349829" y="2710543"/>
            <a:chExt cx="835231" cy="2915140"/>
          </a:xfrm>
        </p:grpSpPr>
        <p:sp>
          <p:nvSpPr>
            <p:cNvPr id="64" name="矩形 63"/>
            <p:cNvSpPr/>
            <p:nvPr/>
          </p:nvSpPr>
          <p:spPr>
            <a:xfrm rot="180000">
              <a:off x="1712968" y="4676312"/>
              <a:ext cx="87423" cy="949371"/>
            </a:xfrm>
            <a:prstGeom prst="rect">
              <a:avLst/>
            </a:prstGeom>
            <a:solidFill>
              <a:srgbClr val="010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65" name="任意多边形 64"/>
            <p:cNvSpPr/>
            <p:nvPr/>
          </p:nvSpPr>
          <p:spPr>
            <a:xfrm>
              <a:off x="1615044" y="2713729"/>
              <a:ext cx="570016" cy="2066089"/>
            </a:xfrm>
            <a:custGeom>
              <a:avLst/>
              <a:gdLst>
                <a:gd name="connsiteX0" fmla="*/ 231569 w 570016"/>
                <a:gd name="connsiteY0" fmla="*/ 0 h 2084119"/>
                <a:gd name="connsiteX1" fmla="*/ 570016 w 570016"/>
                <a:gd name="connsiteY1" fmla="*/ 754083 h 2084119"/>
                <a:gd name="connsiteX2" fmla="*/ 344385 w 570016"/>
                <a:gd name="connsiteY2" fmla="*/ 2084119 h 2084119"/>
                <a:gd name="connsiteX3" fmla="*/ 0 w 570016"/>
                <a:gd name="connsiteY3" fmla="*/ 2084119 h 2084119"/>
                <a:gd name="connsiteX4" fmla="*/ 231569 w 570016"/>
                <a:gd name="connsiteY4" fmla="*/ 0 h 2084119"/>
                <a:gd name="connsiteX0" fmla="*/ 198084 w 570016"/>
                <a:gd name="connsiteY0" fmla="*/ 0 h 2066089"/>
                <a:gd name="connsiteX1" fmla="*/ 570016 w 570016"/>
                <a:gd name="connsiteY1" fmla="*/ 736053 h 2066089"/>
                <a:gd name="connsiteX2" fmla="*/ 344385 w 570016"/>
                <a:gd name="connsiteY2" fmla="*/ 2066089 h 2066089"/>
                <a:gd name="connsiteX3" fmla="*/ 0 w 570016"/>
                <a:gd name="connsiteY3" fmla="*/ 2066089 h 2066089"/>
                <a:gd name="connsiteX4" fmla="*/ 198084 w 570016"/>
                <a:gd name="connsiteY4" fmla="*/ 0 h 2066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016" h="2066089">
                  <a:moveTo>
                    <a:pt x="198084" y="0"/>
                  </a:moveTo>
                  <a:lnTo>
                    <a:pt x="570016" y="736053"/>
                  </a:lnTo>
                  <a:lnTo>
                    <a:pt x="344385" y="2066089"/>
                  </a:lnTo>
                  <a:lnTo>
                    <a:pt x="0" y="2066089"/>
                  </a:lnTo>
                  <a:lnTo>
                    <a:pt x="198084"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66" name="任意多边形 65"/>
            <p:cNvSpPr/>
            <p:nvPr/>
          </p:nvSpPr>
          <p:spPr>
            <a:xfrm>
              <a:off x="1349829" y="2710543"/>
              <a:ext cx="772885" cy="2068286"/>
            </a:xfrm>
            <a:custGeom>
              <a:avLst/>
              <a:gdLst>
                <a:gd name="connsiteX0" fmla="*/ 468085 w 772885"/>
                <a:gd name="connsiteY0" fmla="*/ 0 h 2068286"/>
                <a:gd name="connsiteX1" fmla="*/ 0 w 772885"/>
                <a:gd name="connsiteY1" fmla="*/ 794657 h 2068286"/>
                <a:gd name="connsiteX2" fmla="*/ 228600 w 772885"/>
                <a:gd name="connsiteY2" fmla="*/ 2068286 h 2068286"/>
                <a:gd name="connsiteX3" fmla="*/ 555171 w 772885"/>
                <a:gd name="connsiteY3" fmla="*/ 2046514 h 2068286"/>
                <a:gd name="connsiteX4" fmla="*/ 772885 w 772885"/>
                <a:gd name="connsiteY4" fmla="*/ 729343 h 2068286"/>
                <a:gd name="connsiteX5" fmla="*/ 468085 w 772885"/>
                <a:gd name="connsiteY5" fmla="*/ 0 h 2068286"/>
                <a:gd name="connsiteX0" fmla="*/ 468085 w 772885"/>
                <a:gd name="connsiteY0" fmla="*/ 0 h 2068286"/>
                <a:gd name="connsiteX1" fmla="*/ 0 w 772885"/>
                <a:gd name="connsiteY1" fmla="*/ 794657 h 2068286"/>
                <a:gd name="connsiteX2" fmla="*/ 228600 w 772885"/>
                <a:gd name="connsiteY2" fmla="*/ 2068286 h 2068286"/>
                <a:gd name="connsiteX3" fmla="*/ 601424 w 772885"/>
                <a:gd name="connsiteY3" fmla="*/ 2060746 h 2068286"/>
                <a:gd name="connsiteX4" fmla="*/ 772885 w 772885"/>
                <a:gd name="connsiteY4" fmla="*/ 729343 h 2068286"/>
                <a:gd name="connsiteX5" fmla="*/ 468085 w 772885"/>
                <a:gd name="connsiteY5" fmla="*/ 0 h 206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885" h="2068286">
                  <a:moveTo>
                    <a:pt x="468085" y="0"/>
                  </a:moveTo>
                  <a:lnTo>
                    <a:pt x="0" y="794657"/>
                  </a:lnTo>
                  <a:lnTo>
                    <a:pt x="228600" y="2068286"/>
                  </a:lnTo>
                  <a:lnTo>
                    <a:pt x="601424" y="2060746"/>
                  </a:lnTo>
                  <a:lnTo>
                    <a:pt x="772885" y="729343"/>
                  </a:lnTo>
                  <a:lnTo>
                    <a:pt x="468085"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67" name="椭圆 66"/>
            <p:cNvSpPr/>
            <p:nvPr/>
          </p:nvSpPr>
          <p:spPr>
            <a:xfrm rot="16926605">
              <a:off x="1451376" y="3494884"/>
              <a:ext cx="610606" cy="45315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68" name="文本框 67"/>
            <p:cNvSpPr txBox="1"/>
            <p:nvPr/>
          </p:nvSpPr>
          <p:spPr>
            <a:xfrm rot="294160">
              <a:off x="1435576" y="3400745"/>
              <a:ext cx="432486" cy="628298"/>
            </a:xfrm>
            <a:prstGeom prst="rect">
              <a:avLst/>
            </a:prstGeom>
            <a:noFill/>
          </p:spPr>
          <p:txBody>
            <a:bodyPr wrap="square" rtlCol="0">
              <a:spAutoFit/>
            </a:bodyPr>
            <a:lstStyle/>
            <a:p>
              <a:pPr algn="r" defTabSz="855878"/>
              <a:r>
                <a:rPr lang="zh-CN" altLang="en-US" sz="3360" dirty="0">
                  <a:solidFill>
                    <a:prstClr val="black"/>
                  </a:solidFill>
                  <a:latin typeface="汉仪颜楷繁" panose="02010609000101010101" pitchFamily="49" charset="-122"/>
                  <a:ea typeface="汉仪颜楷繁" panose="02010609000101010101" pitchFamily="49" charset="-122"/>
                </a:rPr>
                <a:t>令</a:t>
              </a:r>
            </a:p>
          </p:txBody>
        </p:sp>
      </p:grpSp>
      <p:grpSp>
        <p:nvGrpSpPr>
          <p:cNvPr id="75" name="组合 74"/>
          <p:cNvGrpSpPr/>
          <p:nvPr/>
        </p:nvGrpSpPr>
        <p:grpSpPr>
          <a:xfrm rot="20747684" flipH="1">
            <a:off x="6881623" y="2689077"/>
            <a:ext cx="810107" cy="2827448"/>
            <a:chOff x="1349829" y="2710543"/>
            <a:chExt cx="835231" cy="2915140"/>
          </a:xfrm>
        </p:grpSpPr>
        <p:sp>
          <p:nvSpPr>
            <p:cNvPr id="76" name="矩形 75"/>
            <p:cNvSpPr/>
            <p:nvPr/>
          </p:nvSpPr>
          <p:spPr>
            <a:xfrm rot="180000">
              <a:off x="1712968" y="4676312"/>
              <a:ext cx="87423" cy="949371"/>
            </a:xfrm>
            <a:prstGeom prst="rect">
              <a:avLst/>
            </a:prstGeom>
            <a:solidFill>
              <a:srgbClr val="010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77" name="任意多边形 76"/>
            <p:cNvSpPr/>
            <p:nvPr/>
          </p:nvSpPr>
          <p:spPr>
            <a:xfrm>
              <a:off x="1615044" y="2713729"/>
              <a:ext cx="570016" cy="2066089"/>
            </a:xfrm>
            <a:custGeom>
              <a:avLst/>
              <a:gdLst>
                <a:gd name="connsiteX0" fmla="*/ 231569 w 570016"/>
                <a:gd name="connsiteY0" fmla="*/ 0 h 2084119"/>
                <a:gd name="connsiteX1" fmla="*/ 570016 w 570016"/>
                <a:gd name="connsiteY1" fmla="*/ 754083 h 2084119"/>
                <a:gd name="connsiteX2" fmla="*/ 344385 w 570016"/>
                <a:gd name="connsiteY2" fmla="*/ 2084119 h 2084119"/>
                <a:gd name="connsiteX3" fmla="*/ 0 w 570016"/>
                <a:gd name="connsiteY3" fmla="*/ 2084119 h 2084119"/>
                <a:gd name="connsiteX4" fmla="*/ 231569 w 570016"/>
                <a:gd name="connsiteY4" fmla="*/ 0 h 2084119"/>
                <a:gd name="connsiteX0" fmla="*/ 198084 w 570016"/>
                <a:gd name="connsiteY0" fmla="*/ 0 h 2066089"/>
                <a:gd name="connsiteX1" fmla="*/ 570016 w 570016"/>
                <a:gd name="connsiteY1" fmla="*/ 736053 h 2066089"/>
                <a:gd name="connsiteX2" fmla="*/ 344385 w 570016"/>
                <a:gd name="connsiteY2" fmla="*/ 2066089 h 2066089"/>
                <a:gd name="connsiteX3" fmla="*/ 0 w 570016"/>
                <a:gd name="connsiteY3" fmla="*/ 2066089 h 2066089"/>
                <a:gd name="connsiteX4" fmla="*/ 198084 w 570016"/>
                <a:gd name="connsiteY4" fmla="*/ 0 h 2066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016" h="2066089">
                  <a:moveTo>
                    <a:pt x="198084" y="0"/>
                  </a:moveTo>
                  <a:lnTo>
                    <a:pt x="570016" y="736053"/>
                  </a:lnTo>
                  <a:lnTo>
                    <a:pt x="344385" y="2066089"/>
                  </a:lnTo>
                  <a:lnTo>
                    <a:pt x="0" y="2066089"/>
                  </a:lnTo>
                  <a:lnTo>
                    <a:pt x="198084"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78" name="任意多边形 77"/>
            <p:cNvSpPr/>
            <p:nvPr/>
          </p:nvSpPr>
          <p:spPr>
            <a:xfrm>
              <a:off x="1349829" y="2710543"/>
              <a:ext cx="772885" cy="2068286"/>
            </a:xfrm>
            <a:custGeom>
              <a:avLst/>
              <a:gdLst>
                <a:gd name="connsiteX0" fmla="*/ 468085 w 772885"/>
                <a:gd name="connsiteY0" fmla="*/ 0 h 2068286"/>
                <a:gd name="connsiteX1" fmla="*/ 0 w 772885"/>
                <a:gd name="connsiteY1" fmla="*/ 794657 h 2068286"/>
                <a:gd name="connsiteX2" fmla="*/ 228600 w 772885"/>
                <a:gd name="connsiteY2" fmla="*/ 2068286 h 2068286"/>
                <a:gd name="connsiteX3" fmla="*/ 555171 w 772885"/>
                <a:gd name="connsiteY3" fmla="*/ 2046514 h 2068286"/>
                <a:gd name="connsiteX4" fmla="*/ 772885 w 772885"/>
                <a:gd name="connsiteY4" fmla="*/ 729343 h 2068286"/>
                <a:gd name="connsiteX5" fmla="*/ 468085 w 772885"/>
                <a:gd name="connsiteY5" fmla="*/ 0 h 2068286"/>
                <a:gd name="connsiteX0" fmla="*/ 468085 w 772885"/>
                <a:gd name="connsiteY0" fmla="*/ 0 h 2068286"/>
                <a:gd name="connsiteX1" fmla="*/ 0 w 772885"/>
                <a:gd name="connsiteY1" fmla="*/ 794657 h 2068286"/>
                <a:gd name="connsiteX2" fmla="*/ 228600 w 772885"/>
                <a:gd name="connsiteY2" fmla="*/ 2068286 h 2068286"/>
                <a:gd name="connsiteX3" fmla="*/ 601424 w 772885"/>
                <a:gd name="connsiteY3" fmla="*/ 2060746 h 2068286"/>
                <a:gd name="connsiteX4" fmla="*/ 772885 w 772885"/>
                <a:gd name="connsiteY4" fmla="*/ 729343 h 2068286"/>
                <a:gd name="connsiteX5" fmla="*/ 468085 w 772885"/>
                <a:gd name="connsiteY5" fmla="*/ 0 h 206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885" h="2068286">
                  <a:moveTo>
                    <a:pt x="468085" y="0"/>
                  </a:moveTo>
                  <a:lnTo>
                    <a:pt x="0" y="794657"/>
                  </a:lnTo>
                  <a:lnTo>
                    <a:pt x="228600" y="2068286"/>
                  </a:lnTo>
                  <a:lnTo>
                    <a:pt x="601424" y="2060746"/>
                  </a:lnTo>
                  <a:lnTo>
                    <a:pt x="772885" y="729343"/>
                  </a:lnTo>
                  <a:lnTo>
                    <a:pt x="468085"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79" name="椭圆 78"/>
            <p:cNvSpPr/>
            <p:nvPr/>
          </p:nvSpPr>
          <p:spPr>
            <a:xfrm rot="16926605">
              <a:off x="1451376" y="3494884"/>
              <a:ext cx="610606" cy="45315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80" name="文本框 79"/>
            <p:cNvSpPr txBox="1"/>
            <p:nvPr/>
          </p:nvSpPr>
          <p:spPr>
            <a:xfrm rot="294160">
              <a:off x="1649539" y="3359694"/>
              <a:ext cx="432486" cy="628298"/>
            </a:xfrm>
            <a:prstGeom prst="rect">
              <a:avLst/>
            </a:prstGeom>
            <a:noFill/>
          </p:spPr>
          <p:txBody>
            <a:bodyPr wrap="square" rtlCol="0">
              <a:spAutoFit/>
            </a:bodyPr>
            <a:lstStyle/>
            <a:p>
              <a:pPr algn="r" defTabSz="855878"/>
              <a:r>
                <a:rPr lang="zh-CN" altLang="en-US" sz="3360" dirty="0">
                  <a:solidFill>
                    <a:prstClr val="black"/>
                  </a:solidFill>
                  <a:latin typeface="汉仪颜楷繁" panose="02010609000101010101" pitchFamily="49" charset="-122"/>
                  <a:ea typeface="汉仪颜楷繁" panose="02010609000101010101" pitchFamily="49" charset="-122"/>
                </a:rPr>
                <a:t>令</a:t>
              </a:r>
            </a:p>
          </p:txBody>
        </p:sp>
      </p:grpSp>
    </p:spTree>
    <p:extLst>
      <p:ext uri="{BB962C8B-B14F-4D97-AF65-F5344CB8AC3E}">
        <p14:creationId xmlns:p14="http://schemas.microsoft.com/office/powerpoint/2010/main" val="2725362798"/>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7180" y="621031"/>
            <a:ext cx="7259293" cy="5523738"/>
          </a:xfrm>
          <a:prstGeom prst="rect">
            <a:avLst/>
          </a:prstGeom>
        </p:spPr>
      </p:pic>
    </p:spTree>
    <p:extLst>
      <p:ext uri="{BB962C8B-B14F-4D97-AF65-F5344CB8AC3E}">
        <p14:creationId xmlns:p14="http://schemas.microsoft.com/office/powerpoint/2010/main" val="738227714"/>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grayscl/>
            <a:extLst>
              <a:ext uri="{28A0092B-C50C-407E-A947-70E740481C1C}">
                <a14:useLocalDpi xmlns:a14="http://schemas.microsoft.com/office/drawing/2010/main" val="0"/>
              </a:ext>
            </a:extLst>
          </a:blip>
          <a:srcRect l="-13" t="12866" r="13" b="12135"/>
          <a:stretch/>
        </p:blipFill>
        <p:spPr>
          <a:xfrm>
            <a:off x="0" y="0"/>
            <a:ext cx="12192000" cy="6858000"/>
          </a:xfrm>
          <a:prstGeom prst="rect">
            <a:avLst/>
          </a:prstGeom>
        </p:spPr>
      </p:pic>
    </p:spTree>
    <p:extLst>
      <p:ext uri="{BB962C8B-B14F-4D97-AF65-F5344CB8AC3E}">
        <p14:creationId xmlns:p14="http://schemas.microsoft.com/office/powerpoint/2010/main" val="1686374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6994" y="2712790"/>
            <a:ext cx="2743751" cy="3010134"/>
          </a:xfrm>
          <a:prstGeom prst="rect">
            <a:avLst/>
          </a:prstGeom>
        </p:spPr>
      </p:pic>
      <p:sp>
        <p:nvSpPr>
          <p:cNvPr id="5" name="文本框 4"/>
          <p:cNvSpPr txBox="1"/>
          <p:nvPr/>
        </p:nvSpPr>
        <p:spPr>
          <a:xfrm>
            <a:off x="1301116" y="786998"/>
            <a:ext cx="1645920" cy="978729"/>
          </a:xfrm>
          <a:prstGeom prst="rect">
            <a:avLst/>
          </a:prstGeom>
          <a:noFill/>
        </p:spPr>
        <p:txBody>
          <a:bodyPr wrap="square" rtlCol="0">
            <a:spAutoFit/>
          </a:bodyPr>
          <a:lstStyle/>
          <a:p>
            <a:pPr algn="ctr" defTabSz="855878">
              <a:lnSpc>
                <a:spcPct val="150000"/>
              </a:lnSpc>
            </a:pPr>
            <a:r>
              <a:rPr lang="zh-CN" altLang="en-US" sz="3840" b="1" dirty="0">
                <a:solidFill>
                  <a:srgbClr val="C00000"/>
                </a:solidFill>
                <a:latin typeface="微软雅黑" panose="020B0503020204020204" pitchFamily="34" charset="-122"/>
                <a:ea typeface="微软雅黑" panose="020B0503020204020204" pitchFamily="34" charset="-122"/>
              </a:rPr>
              <a:t>复制</a:t>
            </a:r>
          </a:p>
        </p:txBody>
      </p:sp>
      <p:cxnSp>
        <p:nvCxnSpPr>
          <p:cNvPr id="6" name="直接连接符 5"/>
          <p:cNvCxnSpPr/>
          <p:nvPr/>
        </p:nvCxnSpPr>
        <p:spPr>
          <a:xfrm flipH="1">
            <a:off x="2947036" y="898756"/>
            <a:ext cx="0" cy="1196340"/>
          </a:xfrm>
          <a:prstGeom prst="line">
            <a:avLst/>
          </a:prstGeom>
          <a:ln w="76200" cmpd="thickThi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3003793" y="1496979"/>
            <a:ext cx="2743200" cy="646331"/>
          </a:xfrm>
          <a:prstGeom prst="rect">
            <a:avLst/>
          </a:prstGeom>
          <a:noFill/>
        </p:spPr>
        <p:txBody>
          <a:bodyPr wrap="square" rtlCol="0">
            <a:spAutoFit/>
          </a:bodyPr>
          <a:lstStyle/>
          <a:p>
            <a:pPr algn="ctr" defTabSz="855878">
              <a:lnSpc>
                <a:spcPct val="150000"/>
              </a:lnSpc>
            </a:pPr>
            <a:r>
              <a:rPr lang="zh-CN" altLang="en-US" sz="2400" dirty="0">
                <a:solidFill>
                  <a:prstClr val="white">
                    <a:lumMod val="50000"/>
                  </a:prstClr>
                </a:solidFill>
                <a:latin typeface="微软雅黑" panose="020B0503020204020204" pitchFamily="34" charset="-122"/>
                <a:ea typeface="微软雅黑" panose="020B0503020204020204" pitchFamily="34" charset="-122"/>
              </a:rPr>
              <a:t>决定了社群的规模</a:t>
            </a:r>
          </a:p>
        </p:txBody>
      </p:sp>
      <p:sp>
        <p:nvSpPr>
          <p:cNvPr id="8" name="文本框 7"/>
          <p:cNvSpPr txBox="1"/>
          <p:nvPr/>
        </p:nvSpPr>
        <p:spPr>
          <a:xfrm>
            <a:off x="1438276" y="1495548"/>
            <a:ext cx="1371600" cy="646331"/>
          </a:xfrm>
          <a:prstGeom prst="rect">
            <a:avLst/>
          </a:prstGeom>
          <a:noFill/>
        </p:spPr>
        <p:txBody>
          <a:bodyPr wrap="square" rtlCol="0">
            <a:spAutoFit/>
          </a:bodyPr>
          <a:lstStyle/>
          <a:p>
            <a:pPr algn="ctr" defTabSz="855878">
              <a:lnSpc>
                <a:spcPct val="150000"/>
              </a:lnSpc>
            </a:pPr>
            <a:r>
              <a:rPr lang="en-US" altLang="zh-CN" sz="2400" dirty="0">
                <a:solidFill>
                  <a:prstClr val="white">
                    <a:lumMod val="65000"/>
                  </a:prstClr>
                </a:solidFill>
                <a:latin typeface="微软雅黑" panose="020B0503020204020204" pitchFamily="34" charset="-122"/>
                <a:ea typeface="微软雅黑" panose="020B0503020204020204" pitchFamily="34" charset="-122"/>
              </a:rPr>
              <a:t>Copy</a:t>
            </a:r>
            <a:endParaRPr lang="zh-CN" altLang="en-US" sz="2400" dirty="0">
              <a:solidFill>
                <a:prstClr val="white">
                  <a:lumMod val="65000"/>
                </a:prstClr>
              </a:solidFill>
              <a:latin typeface="微软雅黑" panose="020B0503020204020204" pitchFamily="34" charset="-122"/>
              <a:ea typeface="微软雅黑" panose="020B0503020204020204" pitchFamily="34" charset="-122"/>
            </a:endParaRPr>
          </a:p>
        </p:txBody>
      </p:sp>
      <p:sp>
        <p:nvSpPr>
          <p:cNvPr id="13" name="矩形 12"/>
          <p:cNvSpPr/>
          <p:nvPr/>
        </p:nvSpPr>
        <p:spPr>
          <a:xfrm>
            <a:off x="3503007" y="3075778"/>
            <a:ext cx="1527232" cy="71177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2160" b="1" dirty="0">
                <a:solidFill>
                  <a:prstClr val="white"/>
                </a:solidFill>
                <a:latin typeface="微软雅黑" panose="020B0503020204020204" pitchFamily="34" charset="-122"/>
                <a:ea typeface="微软雅黑" panose="020B0503020204020204" pitchFamily="34" charset="-122"/>
              </a:rPr>
              <a:t>自组织</a:t>
            </a:r>
          </a:p>
        </p:txBody>
      </p:sp>
      <p:sp>
        <p:nvSpPr>
          <p:cNvPr id="14" name="矩形 13"/>
          <p:cNvSpPr/>
          <p:nvPr/>
        </p:nvSpPr>
        <p:spPr>
          <a:xfrm>
            <a:off x="3503007" y="3920732"/>
            <a:ext cx="1527232" cy="71177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2160" b="1" dirty="0">
                <a:solidFill>
                  <a:prstClr val="white"/>
                </a:solidFill>
                <a:latin typeface="微软雅黑" panose="020B0503020204020204" pitchFamily="34" charset="-122"/>
                <a:ea typeface="微软雅黑" panose="020B0503020204020204" pitchFamily="34" charset="-122"/>
              </a:rPr>
              <a:t>核心群</a:t>
            </a:r>
          </a:p>
        </p:txBody>
      </p:sp>
      <p:sp>
        <p:nvSpPr>
          <p:cNvPr id="15" name="矩形 14"/>
          <p:cNvSpPr/>
          <p:nvPr/>
        </p:nvSpPr>
        <p:spPr>
          <a:xfrm>
            <a:off x="3503007" y="4765684"/>
            <a:ext cx="1527232" cy="71177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2160" b="1" dirty="0">
                <a:solidFill>
                  <a:prstClr val="white"/>
                </a:solidFill>
                <a:latin typeface="微软雅黑" panose="020B0503020204020204" pitchFamily="34" charset="-122"/>
                <a:ea typeface="微软雅黑" panose="020B0503020204020204" pitchFamily="34" charset="-122"/>
              </a:rPr>
              <a:t>亚文化</a:t>
            </a:r>
          </a:p>
        </p:txBody>
      </p:sp>
    </p:spTree>
    <p:extLst>
      <p:ext uri="{BB962C8B-B14F-4D97-AF65-F5344CB8AC3E}">
        <p14:creationId xmlns:p14="http://schemas.microsoft.com/office/powerpoint/2010/main" val="1056654650"/>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770116" y="2465466"/>
            <a:ext cx="1224783" cy="694004"/>
            <a:chOff x="6673348" y="3429000"/>
            <a:chExt cx="1465026" cy="830134"/>
          </a:xfrm>
        </p:grpSpPr>
        <p:sp>
          <p:nvSpPr>
            <p:cNvPr id="9" name="椭圆 8"/>
            <p:cNvSpPr/>
            <p:nvPr/>
          </p:nvSpPr>
          <p:spPr>
            <a:xfrm>
              <a:off x="6812783" y="3429000"/>
              <a:ext cx="640582" cy="64058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4" name="组合 13"/>
            <p:cNvGrpSpPr/>
            <p:nvPr/>
          </p:nvGrpSpPr>
          <p:grpSpPr>
            <a:xfrm rot="19195328">
              <a:off x="6673348" y="3806959"/>
              <a:ext cx="1465026" cy="452175"/>
              <a:chOff x="8634027" y="3819204"/>
              <a:chExt cx="1465026" cy="452175"/>
            </a:xfrm>
          </p:grpSpPr>
          <p:sp>
            <p:nvSpPr>
              <p:cNvPr id="11" name="矩形 10"/>
              <p:cNvSpPr/>
              <p:nvPr/>
            </p:nvSpPr>
            <p:spPr>
              <a:xfrm>
                <a:off x="8634027" y="3819204"/>
                <a:ext cx="1426864" cy="452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3" name="直接连接符 12"/>
              <p:cNvCxnSpPr/>
              <p:nvPr/>
            </p:nvCxnSpPr>
            <p:spPr>
              <a:xfrm>
                <a:off x="8672187" y="3851791"/>
                <a:ext cx="142686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p:nvSpPr>
          <p:spPr>
            <a:xfrm>
              <a:off x="6907739" y="3474770"/>
              <a:ext cx="393275" cy="478592"/>
            </a:xfrm>
            <a:prstGeom prst="rect">
              <a:avLst/>
            </a:prstGeom>
            <a:noFill/>
          </p:spPr>
          <p:txBody>
            <a:bodyPr wrap="square" rtlCol="0">
              <a:spAutoFit/>
            </a:bodyPr>
            <a:lstStyle/>
            <a:p>
              <a:r>
                <a:rPr lang="en-US" altLang="zh-CN" sz="2000" dirty="0" smtClean="0">
                  <a:solidFill>
                    <a:prstClr val="white"/>
                  </a:solidFill>
                </a:rPr>
                <a:t>4</a:t>
              </a:r>
              <a:endParaRPr lang="zh-CN" altLang="en-US" sz="2000" dirty="0">
                <a:solidFill>
                  <a:prstClr val="white"/>
                </a:solidFill>
              </a:endParaRPr>
            </a:p>
          </p:txBody>
        </p:sp>
      </p:grpSp>
      <p:sp>
        <p:nvSpPr>
          <p:cNvPr id="2" name="文本框 1"/>
          <p:cNvSpPr txBox="1"/>
          <p:nvPr/>
        </p:nvSpPr>
        <p:spPr>
          <a:xfrm>
            <a:off x="1268204" y="2844225"/>
            <a:ext cx="4585648" cy="584775"/>
          </a:xfrm>
          <a:prstGeom prst="rect">
            <a:avLst/>
          </a:prstGeom>
          <a:noFill/>
        </p:spPr>
        <p:txBody>
          <a:bodyPr wrap="square" rtlCol="0">
            <a:spAutoFit/>
          </a:bodyPr>
          <a:lstStyle/>
          <a:p>
            <a:r>
              <a:rPr lang="zh-CN" altLang="en-US" sz="3200" spc="300" dirty="0" smtClean="0">
                <a:solidFill>
                  <a:srgbClr val="C00000"/>
                </a:solidFill>
              </a:rPr>
              <a:t>悬赏战术</a:t>
            </a:r>
            <a:endParaRPr lang="zh-CN" altLang="en-US" sz="3200" spc="300" dirty="0">
              <a:solidFill>
                <a:srgbClr val="C00000"/>
              </a:solidFill>
            </a:endParaRPr>
          </a:p>
        </p:txBody>
      </p:sp>
    </p:spTree>
    <p:extLst>
      <p:ext uri="{BB962C8B-B14F-4D97-AF65-F5344CB8AC3E}">
        <p14:creationId xmlns:p14="http://schemas.microsoft.com/office/powerpoint/2010/main" val="2552387869"/>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2853817" y="1160689"/>
            <a:ext cx="2743200" cy="1200329"/>
          </a:xfrm>
          <a:prstGeom prst="rect">
            <a:avLst/>
          </a:prstGeom>
          <a:noFill/>
        </p:spPr>
        <p:txBody>
          <a:bodyPr wrap="square" rtlCol="0">
            <a:spAutoFit/>
          </a:bodyPr>
          <a:lstStyle/>
          <a:p>
            <a:pPr defTabSz="855878">
              <a:lnSpc>
                <a:spcPct val="150000"/>
              </a:lnSpc>
            </a:pPr>
            <a:r>
              <a:rPr lang="zh-CN" altLang="en-US" sz="2400" b="1" dirty="0">
                <a:solidFill>
                  <a:prstClr val="white">
                    <a:lumMod val="50000"/>
                  </a:prstClr>
                </a:solidFill>
                <a:latin typeface="微软雅黑" panose="020B0503020204020204" pitchFamily="34" charset="-122"/>
              </a:rPr>
              <a:t>重赏之下</a:t>
            </a:r>
            <a:endParaRPr lang="en-US" altLang="zh-CN" sz="2400" b="1" dirty="0">
              <a:solidFill>
                <a:prstClr val="white">
                  <a:lumMod val="50000"/>
                </a:prstClr>
              </a:solidFill>
              <a:latin typeface="微软雅黑" panose="020B0503020204020204" pitchFamily="34" charset="-122"/>
            </a:endParaRPr>
          </a:p>
          <a:p>
            <a:pPr defTabSz="855878">
              <a:lnSpc>
                <a:spcPct val="150000"/>
              </a:lnSpc>
            </a:pPr>
            <a:r>
              <a:rPr lang="zh-CN" altLang="en-US" sz="2400" b="1" dirty="0">
                <a:solidFill>
                  <a:prstClr val="white">
                    <a:lumMod val="50000"/>
                  </a:prstClr>
                </a:solidFill>
                <a:latin typeface="微软雅黑" panose="020B0503020204020204" pitchFamily="34" charset="-122"/>
              </a:rPr>
              <a:t>必有参与</a:t>
            </a:r>
          </a:p>
        </p:txBody>
      </p:sp>
      <p:grpSp>
        <p:nvGrpSpPr>
          <p:cNvPr id="15" name="组合 14"/>
          <p:cNvGrpSpPr/>
          <p:nvPr/>
        </p:nvGrpSpPr>
        <p:grpSpPr>
          <a:xfrm>
            <a:off x="1351286" y="898755"/>
            <a:ext cx="1293918" cy="1282798"/>
            <a:chOff x="170315" y="1126748"/>
            <a:chExt cx="1078265" cy="1068998"/>
          </a:xfrm>
        </p:grpSpPr>
        <p:sp>
          <p:nvSpPr>
            <p:cNvPr id="10" name="文本框 9"/>
            <p:cNvSpPr txBox="1"/>
            <p:nvPr/>
          </p:nvSpPr>
          <p:spPr>
            <a:xfrm>
              <a:off x="170315" y="1184194"/>
              <a:ext cx="1078265" cy="938718"/>
            </a:xfrm>
            <a:prstGeom prst="rect">
              <a:avLst/>
            </a:prstGeom>
            <a:noFill/>
          </p:spPr>
          <p:txBody>
            <a:bodyPr wrap="square" rtlCol="0">
              <a:spAutoFit/>
            </a:bodyPr>
            <a:lstStyle/>
            <a:p>
              <a:pPr algn="ctr" defTabSz="855878"/>
              <a:r>
                <a:rPr lang="zh-CN" altLang="en-US" sz="3360" b="1" dirty="0">
                  <a:solidFill>
                    <a:srgbClr val="C00000"/>
                  </a:solidFill>
                  <a:latin typeface="微软雅黑" panose="020B0503020204020204" pitchFamily="34" charset="-122"/>
                </a:rPr>
                <a:t>悬赏战术</a:t>
              </a:r>
            </a:p>
          </p:txBody>
        </p:sp>
        <p:sp>
          <p:nvSpPr>
            <p:cNvPr id="14" name="矩形 13"/>
            <p:cNvSpPr/>
            <p:nvPr/>
          </p:nvSpPr>
          <p:spPr>
            <a:xfrm>
              <a:off x="174948" y="1126748"/>
              <a:ext cx="1068998" cy="1068998"/>
            </a:xfrm>
            <a:prstGeom prst="rect">
              <a:avLst/>
            </a:prstGeom>
            <a:noFill/>
            <a:ln w="76200" cmpd="thickThi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cxnSp>
        <p:nvCxnSpPr>
          <p:cNvPr id="17" name="直接连接符 16"/>
          <p:cNvCxnSpPr/>
          <p:nvPr/>
        </p:nvCxnSpPr>
        <p:spPr>
          <a:xfrm>
            <a:off x="2833982" y="1354455"/>
            <a:ext cx="0" cy="88000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45" name="组合 44"/>
          <p:cNvGrpSpPr/>
          <p:nvPr/>
        </p:nvGrpSpPr>
        <p:grpSpPr>
          <a:xfrm>
            <a:off x="4836808" y="2112620"/>
            <a:ext cx="5968352" cy="4095508"/>
            <a:chOff x="3102382" y="1077716"/>
            <a:chExt cx="5712830" cy="3920167"/>
          </a:xfrm>
        </p:grpSpPr>
        <p:sp>
          <p:nvSpPr>
            <p:cNvPr id="7" name="椭圆 6"/>
            <p:cNvSpPr/>
            <p:nvPr/>
          </p:nvSpPr>
          <p:spPr>
            <a:xfrm>
              <a:off x="3540923" y="4920247"/>
              <a:ext cx="4835749" cy="7763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2" name="矩形 1"/>
            <p:cNvSpPr/>
            <p:nvPr/>
          </p:nvSpPr>
          <p:spPr>
            <a:xfrm>
              <a:off x="3844526" y="2342147"/>
              <a:ext cx="4228542" cy="21668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nvGrpSpPr>
            <p:cNvPr id="8" name="组合 7"/>
            <p:cNvGrpSpPr/>
            <p:nvPr/>
          </p:nvGrpSpPr>
          <p:grpSpPr>
            <a:xfrm>
              <a:off x="4059210" y="4368580"/>
              <a:ext cx="3799174" cy="581140"/>
              <a:chOff x="846264" y="4176075"/>
              <a:chExt cx="3799174" cy="581140"/>
            </a:xfrm>
            <a:solidFill>
              <a:schemeClr val="tx1">
                <a:lumMod val="95000"/>
                <a:lumOff val="5000"/>
              </a:schemeClr>
            </a:solidFill>
          </p:grpSpPr>
          <p:sp>
            <p:nvSpPr>
              <p:cNvPr id="29" name="矩形 28"/>
              <p:cNvSpPr/>
              <p:nvPr/>
            </p:nvSpPr>
            <p:spPr>
              <a:xfrm>
                <a:off x="846264" y="4176075"/>
                <a:ext cx="146877" cy="581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33" name="矩形 32"/>
              <p:cNvSpPr/>
              <p:nvPr/>
            </p:nvSpPr>
            <p:spPr>
              <a:xfrm>
                <a:off x="4498561" y="4176075"/>
                <a:ext cx="146877" cy="581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grpSp>
          <p:nvGrpSpPr>
            <p:cNvPr id="37" name="组合 36"/>
            <p:cNvGrpSpPr/>
            <p:nvPr/>
          </p:nvGrpSpPr>
          <p:grpSpPr>
            <a:xfrm>
              <a:off x="3102382" y="1687555"/>
              <a:ext cx="5712830" cy="885352"/>
              <a:chOff x="3208508" y="1730124"/>
              <a:chExt cx="4017563" cy="527468"/>
            </a:xfrm>
          </p:grpSpPr>
          <p:sp>
            <p:nvSpPr>
              <p:cNvPr id="24" name="矩形 23"/>
              <p:cNvSpPr/>
              <p:nvPr/>
            </p:nvSpPr>
            <p:spPr>
              <a:xfrm>
                <a:off x="4059210" y="1730124"/>
                <a:ext cx="2297723" cy="547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36" name="矩形 35"/>
              <p:cNvSpPr/>
              <p:nvPr/>
            </p:nvSpPr>
            <p:spPr>
              <a:xfrm>
                <a:off x="4059210" y="1820978"/>
                <a:ext cx="2297723" cy="547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34" name="梯形 33"/>
              <p:cNvSpPr/>
              <p:nvPr/>
            </p:nvSpPr>
            <p:spPr>
              <a:xfrm>
                <a:off x="3208508" y="1900083"/>
                <a:ext cx="4017563" cy="357509"/>
              </a:xfrm>
              <a:custGeom>
                <a:avLst/>
                <a:gdLst>
                  <a:gd name="connsiteX0" fmla="*/ 0 w 2438400"/>
                  <a:gd name="connsiteY0" fmla="*/ 263795 h 263795"/>
                  <a:gd name="connsiteX1" fmla="*/ 65949 w 2438400"/>
                  <a:gd name="connsiteY1" fmla="*/ 0 h 263795"/>
                  <a:gd name="connsiteX2" fmla="*/ 2372451 w 2438400"/>
                  <a:gd name="connsiteY2" fmla="*/ 0 h 263795"/>
                  <a:gd name="connsiteX3" fmla="*/ 2438400 w 2438400"/>
                  <a:gd name="connsiteY3" fmla="*/ 263795 h 263795"/>
                  <a:gd name="connsiteX4" fmla="*/ 0 w 2438400"/>
                  <a:gd name="connsiteY4" fmla="*/ 263795 h 263795"/>
                  <a:gd name="connsiteX0" fmla="*/ 0 w 3229384"/>
                  <a:gd name="connsiteY0" fmla="*/ 263795 h 275015"/>
                  <a:gd name="connsiteX1" fmla="*/ 65949 w 3229384"/>
                  <a:gd name="connsiteY1" fmla="*/ 0 h 275015"/>
                  <a:gd name="connsiteX2" fmla="*/ 2372451 w 3229384"/>
                  <a:gd name="connsiteY2" fmla="*/ 0 h 275015"/>
                  <a:gd name="connsiteX3" fmla="*/ 3229384 w 3229384"/>
                  <a:gd name="connsiteY3" fmla="*/ 275015 h 275015"/>
                  <a:gd name="connsiteX4" fmla="*/ 0 w 3229384"/>
                  <a:gd name="connsiteY4" fmla="*/ 263795 h 275015"/>
                  <a:gd name="connsiteX0" fmla="*/ 0 w 3967075"/>
                  <a:gd name="connsiteY0" fmla="*/ 263795 h 275015"/>
                  <a:gd name="connsiteX1" fmla="*/ 803640 w 3967075"/>
                  <a:gd name="connsiteY1" fmla="*/ 0 h 275015"/>
                  <a:gd name="connsiteX2" fmla="*/ 3110142 w 3967075"/>
                  <a:gd name="connsiteY2" fmla="*/ 0 h 275015"/>
                  <a:gd name="connsiteX3" fmla="*/ 3967075 w 3967075"/>
                  <a:gd name="connsiteY3" fmla="*/ 275015 h 275015"/>
                  <a:gd name="connsiteX4" fmla="*/ 0 w 3967075"/>
                  <a:gd name="connsiteY4" fmla="*/ 263795 h 275015"/>
                  <a:gd name="connsiteX0" fmla="*/ 0 w 4017563"/>
                  <a:gd name="connsiteY0" fmla="*/ 272210 h 275015"/>
                  <a:gd name="connsiteX1" fmla="*/ 854128 w 4017563"/>
                  <a:gd name="connsiteY1" fmla="*/ 0 h 275015"/>
                  <a:gd name="connsiteX2" fmla="*/ 3160630 w 4017563"/>
                  <a:gd name="connsiteY2" fmla="*/ 0 h 275015"/>
                  <a:gd name="connsiteX3" fmla="*/ 4017563 w 4017563"/>
                  <a:gd name="connsiteY3" fmla="*/ 275015 h 275015"/>
                  <a:gd name="connsiteX4" fmla="*/ 0 w 4017563"/>
                  <a:gd name="connsiteY4" fmla="*/ 272210 h 275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7563" h="275015">
                    <a:moveTo>
                      <a:pt x="0" y="272210"/>
                    </a:moveTo>
                    <a:lnTo>
                      <a:pt x="854128" y="0"/>
                    </a:lnTo>
                    <a:lnTo>
                      <a:pt x="3160630" y="0"/>
                    </a:lnTo>
                    <a:lnTo>
                      <a:pt x="4017563" y="275015"/>
                    </a:lnTo>
                    <a:lnTo>
                      <a:pt x="0" y="272210"/>
                    </a:lnTo>
                    <a:close/>
                  </a:path>
                </a:pathLst>
              </a:custGeom>
              <a:solidFill>
                <a:schemeClr val="tx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grpSp>
          <p:nvGrpSpPr>
            <p:cNvPr id="43" name="组合 42"/>
            <p:cNvGrpSpPr/>
            <p:nvPr/>
          </p:nvGrpSpPr>
          <p:grpSpPr>
            <a:xfrm>
              <a:off x="5392489" y="1077716"/>
              <a:ext cx="1132616" cy="604856"/>
              <a:chOff x="5451420" y="891425"/>
              <a:chExt cx="1132616" cy="604856"/>
            </a:xfrm>
          </p:grpSpPr>
          <p:sp>
            <p:nvSpPr>
              <p:cNvPr id="40" name="梯形 39"/>
              <p:cNvSpPr/>
              <p:nvPr/>
            </p:nvSpPr>
            <p:spPr>
              <a:xfrm>
                <a:off x="5451420" y="1083556"/>
                <a:ext cx="1132616" cy="412725"/>
              </a:xfrm>
              <a:prstGeom prst="trapezoid">
                <a:avLst>
                  <a:gd name="adj" fmla="val 124138"/>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41" name="矩形 40"/>
              <p:cNvSpPr/>
              <p:nvPr/>
            </p:nvSpPr>
            <p:spPr>
              <a:xfrm>
                <a:off x="5975918" y="987491"/>
                <a:ext cx="83621" cy="8362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42" name="椭圆 41"/>
              <p:cNvSpPr/>
              <p:nvPr/>
            </p:nvSpPr>
            <p:spPr>
              <a:xfrm>
                <a:off x="5973253" y="891425"/>
                <a:ext cx="88950" cy="88950"/>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sp>
          <p:nvSpPr>
            <p:cNvPr id="44" name="矩形 43"/>
            <p:cNvSpPr/>
            <p:nvPr/>
          </p:nvSpPr>
          <p:spPr>
            <a:xfrm>
              <a:off x="4059210" y="2754112"/>
              <a:ext cx="3799174" cy="151978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6" name="矩形 5"/>
            <p:cNvSpPr/>
            <p:nvPr/>
          </p:nvSpPr>
          <p:spPr>
            <a:xfrm>
              <a:off x="5230056" y="2648298"/>
              <a:ext cx="1457480" cy="36307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grpSp>
        <p:nvGrpSpPr>
          <p:cNvPr id="57" name="组合 56"/>
          <p:cNvGrpSpPr/>
          <p:nvPr/>
        </p:nvGrpSpPr>
        <p:grpSpPr>
          <a:xfrm>
            <a:off x="7231754" y="3765082"/>
            <a:ext cx="1151171" cy="351635"/>
            <a:chOff x="5518461" y="3536089"/>
            <a:chExt cx="959309" cy="293029"/>
          </a:xfrm>
        </p:grpSpPr>
        <p:grpSp>
          <p:nvGrpSpPr>
            <p:cNvPr id="50" name="组合 49"/>
            <p:cNvGrpSpPr/>
            <p:nvPr/>
          </p:nvGrpSpPr>
          <p:grpSpPr>
            <a:xfrm>
              <a:off x="5518461" y="3536089"/>
              <a:ext cx="313194" cy="293029"/>
              <a:chOff x="5306362" y="3801991"/>
              <a:chExt cx="313194" cy="293029"/>
            </a:xfrm>
          </p:grpSpPr>
          <p:sp>
            <p:nvSpPr>
              <p:cNvPr id="46" name="文本框 45"/>
              <p:cNvSpPr txBox="1"/>
              <p:nvPr/>
            </p:nvSpPr>
            <p:spPr>
              <a:xfrm>
                <a:off x="5306362" y="3801991"/>
                <a:ext cx="313194" cy="293029"/>
              </a:xfrm>
              <a:prstGeom prst="rect">
                <a:avLst/>
              </a:prstGeom>
              <a:noFill/>
            </p:spPr>
            <p:txBody>
              <a:bodyPr wrap="square" rtlCol="0">
                <a:spAutoFit/>
              </a:bodyPr>
              <a:lstStyle/>
              <a:p>
                <a:pPr algn="ctr" defTabSz="855878"/>
                <a:r>
                  <a:rPr lang="zh-CN" altLang="en-US" sz="1685" b="1" dirty="0">
                    <a:solidFill>
                      <a:prstClr val="white"/>
                    </a:solidFill>
                    <a:latin typeface="华文楷体" panose="02010600040101010101" pitchFamily="2" charset="-122"/>
                    <a:ea typeface="华文楷体" panose="02010600040101010101" pitchFamily="2" charset="-122"/>
                  </a:rPr>
                  <a:t>悬</a:t>
                </a:r>
              </a:p>
            </p:txBody>
          </p:sp>
          <p:sp>
            <p:nvSpPr>
              <p:cNvPr id="48" name="椭圆 47"/>
              <p:cNvSpPr/>
              <p:nvPr/>
            </p:nvSpPr>
            <p:spPr>
              <a:xfrm>
                <a:off x="5334949" y="3828190"/>
                <a:ext cx="256020" cy="25602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grpSp>
          <p:nvGrpSpPr>
            <p:cNvPr id="51" name="组合 50"/>
            <p:cNvGrpSpPr/>
            <p:nvPr/>
          </p:nvGrpSpPr>
          <p:grpSpPr>
            <a:xfrm>
              <a:off x="5841518" y="3536089"/>
              <a:ext cx="313194" cy="293029"/>
              <a:chOff x="5306362" y="3801991"/>
              <a:chExt cx="313194" cy="293029"/>
            </a:xfrm>
          </p:grpSpPr>
          <p:sp>
            <p:nvSpPr>
              <p:cNvPr id="52" name="文本框 51"/>
              <p:cNvSpPr txBox="1"/>
              <p:nvPr/>
            </p:nvSpPr>
            <p:spPr>
              <a:xfrm>
                <a:off x="5306362" y="3801991"/>
                <a:ext cx="313194" cy="293029"/>
              </a:xfrm>
              <a:prstGeom prst="rect">
                <a:avLst/>
              </a:prstGeom>
              <a:noFill/>
            </p:spPr>
            <p:txBody>
              <a:bodyPr wrap="square" rtlCol="0">
                <a:spAutoFit/>
              </a:bodyPr>
              <a:lstStyle/>
              <a:p>
                <a:pPr algn="ctr" defTabSz="855878"/>
                <a:r>
                  <a:rPr lang="zh-CN" altLang="en-US" sz="1685" b="1" dirty="0">
                    <a:solidFill>
                      <a:prstClr val="white"/>
                    </a:solidFill>
                    <a:latin typeface="华文楷体" panose="02010600040101010101" pitchFamily="2" charset="-122"/>
                    <a:ea typeface="华文楷体" panose="02010600040101010101" pitchFamily="2" charset="-122"/>
                  </a:rPr>
                  <a:t>赏</a:t>
                </a:r>
              </a:p>
            </p:txBody>
          </p:sp>
          <p:sp>
            <p:nvSpPr>
              <p:cNvPr id="53" name="椭圆 52"/>
              <p:cNvSpPr/>
              <p:nvPr/>
            </p:nvSpPr>
            <p:spPr>
              <a:xfrm>
                <a:off x="5334949" y="3828190"/>
                <a:ext cx="256020" cy="25602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grpSp>
          <p:nvGrpSpPr>
            <p:cNvPr id="54" name="组合 53"/>
            <p:cNvGrpSpPr/>
            <p:nvPr/>
          </p:nvGrpSpPr>
          <p:grpSpPr>
            <a:xfrm>
              <a:off x="6164576" y="3536089"/>
              <a:ext cx="313194" cy="293029"/>
              <a:chOff x="5306362" y="3801991"/>
              <a:chExt cx="313194" cy="293029"/>
            </a:xfrm>
          </p:grpSpPr>
          <p:sp>
            <p:nvSpPr>
              <p:cNvPr id="55" name="文本框 54"/>
              <p:cNvSpPr txBox="1"/>
              <p:nvPr/>
            </p:nvSpPr>
            <p:spPr>
              <a:xfrm>
                <a:off x="5306362" y="3801991"/>
                <a:ext cx="313194" cy="293029"/>
              </a:xfrm>
              <a:prstGeom prst="rect">
                <a:avLst/>
              </a:prstGeom>
              <a:noFill/>
            </p:spPr>
            <p:txBody>
              <a:bodyPr wrap="square" rtlCol="0">
                <a:spAutoFit/>
              </a:bodyPr>
              <a:lstStyle/>
              <a:p>
                <a:pPr algn="ctr" defTabSz="855878"/>
                <a:r>
                  <a:rPr lang="zh-CN" altLang="en-US" sz="1685" b="1" dirty="0">
                    <a:solidFill>
                      <a:prstClr val="white"/>
                    </a:solidFill>
                    <a:latin typeface="华文楷体" panose="02010600040101010101" pitchFamily="2" charset="-122"/>
                    <a:ea typeface="华文楷体" panose="02010600040101010101" pitchFamily="2" charset="-122"/>
                  </a:rPr>
                  <a:t>榜</a:t>
                </a:r>
              </a:p>
            </p:txBody>
          </p:sp>
          <p:sp>
            <p:nvSpPr>
              <p:cNvPr id="56" name="椭圆 55"/>
              <p:cNvSpPr/>
              <p:nvPr/>
            </p:nvSpPr>
            <p:spPr>
              <a:xfrm>
                <a:off x="5334949" y="3828190"/>
                <a:ext cx="256020" cy="25602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grpSp>
    </p:spTree>
    <p:extLst>
      <p:ext uri="{BB962C8B-B14F-4D97-AF65-F5344CB8AC3E}">
        <p14:creationId xmlns:p14="http://schemas.microsoft.com/office/powerpoint/2010/main" val="1836380642"/>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nvPicPr>
        <p:blipFill>
          <a:blip r:embed="rId2">
            <a:extLst>
              <a:ext uri="{28A0092B-C50C-407E-A947-70E740481C1C}">
                <a14:useLocalDpi xmlns:a14="http://schemas.microsoft.com/office/drawing/2010/main" val="0"/>
              </a:ext>
            </a:extLst>
          </a:blip>
          <a:srcRect/>
          <a:stretch>
            <a:fillRect/>
          </a:stretch>
        </p:blipFill>
        <p:spPr bwMode="auto">
          <a:xfrm>
            <a:off x="1301116" y="1891492"/>
            <a:ext cx="9503564" cy="4433108"/>
          </a:xfrm>
          <a:prstGeom prst="rect">
            <a:avLst/>
          </a:prstGeom>
          <a:noFill/>
          <a:ln>
            <a:noFill/>
          </a:ln>
        </p:spPr>
      </p:pic>
      <p:cxnSp>
        <p:nvCxnSpPr>
          <p:cNvPr id="3" name="直接连接符 2"/>
          <p:cNvCxnSpPr/>
          <p:nvPr/>
        </p:nvCxnSpPr>
        <p:spPr>
          <a:xfrm>
            <a:off x="1301116" y="913120"/>
            <a:ext cx="9504044" cy="0"/>
          </a:xfrm>
          <a:prstGeom prst="line">
            <a:avLst/>
          </a:prstGeom>
          <a:ln>
            <a:solidFill>
              <a:schemeClr val="bg1">
                <a:lumMod val="50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3910434" y="621030"/>
            <a:ext cx="4371132" cy="58417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2160" b="1" dirty="0">
                <a:solidFill>
                  <a:prstClr val="white"/>
                </a:solidFill>
                <a:latin typeface="微软雅黑" panose="020B0503020204020204" pitchFamily="34" charset="-122"/>
              </a:rPr>
              <a:t>活动主微博</a:t>
            </a:r>
          </a:p>
        </p:txBody>
      </p:sp>
      <p:pic>
        <p:nvPicPr>
          <p:cNvPr id="5" name="图片 4"/>
          <p:cNvPicPr>
            <a:picLocks noChangeAspect="1"/>
          </p:cNvPicPr>
          <p:nvPr/>
        </p:nvPicPr>
        <p:blipFill>
          <a:blip r:embed="rId3"/>
          <a:stretch>
            <a:fillRect/>
          </a:stretch>
        </p:blipFill>
        <p:spPr>
          <a:xfrm>
            <a:off x="4782793" y="3417829"/>
            <a:ext cx="5558771" cy="2108834"/>
          </a:xfrm>
          <a:prstGeom prst="rect">
            <a:avLst/>
          </a:prstGeom>
        </p:spPr>
      </p:pic>
      <p:cxnSp>
        <p:nvCxnSpPr>
          <p:cNvPr id="7" name="直接箭头连接符 6"/>
          <p:cNvCxnSpPr/>
          <p:nvPr/>
        </p:nvCxnSpPr>
        <p:spPr>
          <a:xfrm flipV="1">
            <a:off x="2457884" y="4073237"/>
            <a:ext cx="2075324" cy="63176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4569595" y="3241964"/>
            <a:ext cx="5985163" cy="2460568"/>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Tree>
    <p:extLst>
      <p:ext uri="{BB962C8B-B14F-4D97-AF65-F5344CB8AC3E}">
        <p14:creationId xmlns:p14="http://schemas.microsoft.com/office/powerpoint/2010/main" val="2890722209"/>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nvPicPr>
        <p:blipFill>
          <a:blip r:embed="rId2">
            <a:extLst>
              <a:ext uri="{28A0092B-C50C-407E-A947-70E740481C1C}">
                <a14:useLocalDpi xmlns:a14="http://schemas.microsoft.com/office/drawing/2010/main" val="0"/>
              </a:ext>
            </a:extLst>
          </a:blip>
          <a:srcRect/>
          <a:stretch>
            <a:fillRect/>
          </a:stretch>
        </p:blipFill>
        <p:spPr bwMode="auto">
          <a:xfrm>
            <a:off x="1936020" y="1891491"/>
            <a:ext cx="8618738" cy="4422822"/>
          </a:xfrm>
          <a:prstGeom prst="rect">
            <a:avLst/>
          </a:prstGeom>
          <a:noFill/>
          <a:ln>
            <a:noFill/>
          </a:ln>
        </p:spPr>
      </p:pic>
      <p:cxnSp>
        <p:nvCxnSpPr>
          <p:cNvPr id="3" name="直接连接符 2"/>
          <p:cNvCxnSpPr/>
          <p:nvPr/>
        </p:nvCxnSpPr>
        <p:spPr>
          <a:xfrm>
            <a:off x="1301116" y="913120"/>
            <a:ext cx="9504044" cy="0"/>
          </a:xfrm>
          <a:prstGeom prst="line">
            <a:avLst/>
          </a:prstGeom>
          <a:ln>
            <a:solidFill>
              <a:schemeClr val="bg1">
                <a:lumMod val="50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3910434" y="621030"/>
            <a:ext cx="4371132" cy="58417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2160" b="1" dirty="0">
                <a:solidFill>
                  <a:prstClr val="white"/>
                </a:solidFill>
                <a:latin typeface="微软雅黑" panose="020B0503020204020204" pitchFamily="34" charset="-122"/>
              </a:rPr>
              <a:t>学员作业范例</a:t>
            </a:r>
          </a:p>
        </p:txBody>
      </p:sp>
    </p:spTree>
    <p:extLst>
      <p:ext uri="{BB962C8B-B14F-4D97-AF65-F5344CB8AC3E}">
        <p14:creationId xmlns:p14="http://schemas.microsoft.com/office/powerpoint/2010/main" val="399031725"/>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1631098" y="381189"/>
            <a:ext cx="8929805" cy="6018568"/>
          </a:xfrm>
          <a:prstGeom prst="rect">
            <a:avLst/>
          </a:prstGeom>
        </p:spPr>
      </p:pic>
    </p:spTree>
    <p:extLst>
      <p:ext uri="{BB962C8B-B14F-4D97-AF65-F5344CB8AC3E}">
        <p14:creationId xmlns:p14="http://schemas.microsoft.com/office/powerpoint/2010/main" val="3556594278"/>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3558793" y="621031"/>
            <a:ext cx="5129495" cy="5129495"/>
          </a:xfrm>
          <a:prstGeom prst="ellips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nvGrpSpPr>
          <p:cNvPr id="3" name="组合 21"/>
          <p:cNvGrpSpPr>
            <a:grpSpLocks/>
          </p:cNvGrpSpPr>
          <p:nvPr/>
        </p:nvGrpSpPr>
        <p:grpSpPr bwMode="auto">
          <a:xfrm>
            <a:off x="2621809" y="1776248"/>
            <a:ext cx="7154065" cy="4062084"/>
            <a:chOff x="158087" y="386"/>
            <a:chExt cx="7522422" cy="2780442"/>
          </a:xfrm>
        </p:grpSpPr>
        <p:grpSp>
          <p:nvGrpSpPr>
            <p:cNvPr id="4" name="组合 22"/>
            <p:cNvGrpSpPr>
              <a:grpSpLocks/>
            </p:cNvGrpSpPr>
            <p:nvPr/>
          </p:nvGrpSpPr>
          <p:grpSpPr bwMode="auto">
            <a:xfrm>
              <a:off x="158087" y="386"/>
              <a:ext cx="7522422" cy="2780442"/>
              <a:chOff x="158082" y="386"/>
              <a:chExt cx="7522184" cy="2781090"/>
            </a:xfrm>
          </p:grpSpPr>
          <p:sp>
            <p:nvSpPr>
              <p:cNvPr id="6" name="等腰三角形 5"/>
              <p:cNvSpPr>
                <a:spLocks noChangeArrowheads="1"/>
              </p:cNvSpPr>
              <p:nvPr/>
            </p:nvSpPr>
            <p:spPr bwMode="auto">
              <a:xfrm rot="10800000">
                <a:off x="2168763" y="449337"/>
                <a:ext cx="3284556" cy="1538804"/>
              </a:xfrm>
              <a:prstGeom prst="triangle">
                <a:avLst>
                  <a:gd name="adj" fmla="val 50000"/>
                </a:avLst>
              </a:prstGeom>
              <a:solidFill>
                <a:srgbClr val="D9D9D9"/>
              </a:solidFill>
              <a:ln w="25400">
                <a:solidFill>
                  <a:schemeClr val="bg1"/>
                </a:solidFill>
                <a:miter lim="800000"/>
                <a:headEnd/>
                <a:tailEnd/>
              </a:ln>
              <a:effectLst>
                <a:outerShdw blurRad="50800" dist="38100" dir="2700000" algn="tl" rotWithShape="0">
                  <a:srgbClr val="808080">
                    <a:alpha val="39998"/>
                  </a:srgbClr>
                </a:outerShdw>
              </a:effectLst>
            </p:spPr>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855878">
                  <a:defRPr/>
                </a:pPr>
                <a:endParaRPr lang="zh-CN" altLang="en-US" sz="1680" b="1" dirty="0">
                  <a:solidFill>
                    <a:prstClr val="black"/>
                  </a:solidFill>
                </a:endParaRPr>
              </a:p>
            </p:txBody>
          </p:sp>
          <p:sp>
            <p:nvSpPr>
              <p:cNvPr id="7" name="TextBox 5"/>
              <p:cNvSpPr txBox="1">
                <a:spLocks noChangeArrowheads="1"/>
              </p:cNvSpPr>
              <p:nvPr/>
            </p:nvSpPr>
            <p:spPr bwMode="auto">
              <a:xfrm>
                <a:off x="158082" y="386"/>
                <a:ext cx="2290121" cy="265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ctr" defTabSz="855878"/>
                <a:r>
                  <a:rPr kumimoji="0" lang="zh-CN" altLang="en-US" sz="1920" b="1" dirty="0">
                    <a:solidFill>
                      <a:srgbClr val="C00000"/>
                    </a:solidFill>
                    <a:latin typeface="微软雅黑" panose="020B0503020204020204" pitchFamily="34" charset="-122"/>
                    <a:ea typeface="微软雅黑" panose="020B0503020204020204" pitchFamily="34" charset="-122"/>
                  </a:rPr>
                  <a:t>出版社</a:t>
                </a:r>
              </a:p>
            </p:txBody>
          </p:sp>
          <p:sp>
            <p:nvSpPr>
              <p:cNvPr id="8" name="TextBox 6"/>
              <p:cNvSpPr txBox="1">
                <a:spLocks noChangeArrowheads="1"/>
              </p:cNvSpPr>
              <p:nvPr/>
            </p:nvSpPr>
            <p:spPr bwMode="auto">
              <a:xfrm>
                <a:off x="5001145" y="386"/>
                <a:ext cx="2679121" cy="29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ctr" defTabSz="855878"/>
                <a:r>
                  <a:rPr kumimoji="0" lang="zh-CN" altLang="en-US" sz="2160" b="1" dirty="0">
                    <a:solidFill>
                      <a:srgbClr val="C00000"/>
                    </a:solidFill>
                    <a:latin typeface="微软雅黑" panose="020B0503020204020204" pitchFamily="34" charset="-122"/>
                    <a:ea typeface="微软雅黑" panose="020B0503020204020204" pitchFamily="34" charset="-122"/>
                  </a:rPr>
                  <a:t>学员</a:t>
                </a:r>
              </a:p>
            </p:txBody>
          </p:sp>
          <p:sp>
            <p:nvSpPr>
              <p:cNvPr id="9" name="TextBox 7"/>
              <p:cNvSpPr txBox="1">
                <a:spLocks noChangeArrowheads="1"/>
              </p:cNvSpPr>
              <p:nvPr/>
            </p:nvSpPr>
            <p:spPr bwMode="auto">
              <a:xfrm>
                <a:off x="2045219" y="2515972"/>
                <a:ext cx="3589557" cy="265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ctr" defTabSz="855878"/>
                <a:r>
                  <a:rPr kumimoji="0" lang="en-US" altLang="zh-CN" sz="1920" b="1" dirty="0">
                    <a:solidFill>
                      <a:srgbClr val="C00000"/>
                    </a:solidFill>
                    <a:latin typeface="微软雅黑" panose="020B0503020204020204" pitchFamily="34" charset="-122"/>
                    <a:ea typeface="微软雅黑" panose="020B0503020204020204" pitchFamily="34" charset="-122"/>
                  </a:rPr>
                  <a:t>《</a:t>
                </a:r>
                <a:r>
                  <a:rPr kumimoji="0" lang="zh-CN" altLang="en-US" sz="1920" b="1" dirty="0">
                    <a:solidFill>
                      <a:srgbClr val="C00000"/>
                    </a:solidFill>
                    <a:latin typeface="微软雅黑" panose="020B0503020204020204" pitchFamily="34" charset="-122"/>
                    <a:ea typeface="微软雅黑" panose="020B0503020204020204" pitchFamily="34" charset="-122"/>
                  </a:rPr>
                  <a:t>和秋叶一起学</a:t>
                </a:r>
                <a:r>
                  <a:rPr kumimoji="0" lang="en-US" altLang="zh-CN" sz="1920" b="1" dirty="0">
                    <a:solidFill>
                      <a:srgbClr val="C00000"/>
                    </a:solidFill>
                    <a:latin typeface="微软雅黑" panose="020B0503020204020204" pitchFamily="34" charset="-122"/>
                    <a:ea typeface="微软雅黑" panose="020B0503020204020204" pitchFamily="34" charset="-122"/>
                  </a:rPr>
                  <a:t>PPT》</a:t>
                </a:r>
                <a:r>
                  <a:rPr kumimoji="0" lang="zh-CN" altLang="en-US" sz="1920" b="1" dirty="0">
                    <a:solidFill>
                      <a:srgbClr val="C00000"/>
                    </a:solidFill>
                    <a:latin typeface="微软雅黑" panose="020B0503020204020204" pitchFamily="34" charset="-122"/>
                    <a:ea typeface="微软雅黑" panose="020B0503020204020204" pitchFamily="34" charset="-122"/>
                  </a:rPr>
                  <a:t>课程</a:t>
                </a:r>
              </a:p>
            </p:txBody>
          </p:sp>
        </p:grpSp>
        <p:sp>
          <p:nvSpPr>
            <p:cNvPr id="5" name="标题 1"/>
            <p:cNvSpPr txBox="1">
              <a:spLocks/>
            </p:cNvSpPr>
            <p:nvPr/>
          </p:nvSpPr>
          <p:spPr bwMode="auto">
            <a:xfrm>
              <a:off x="2778673" y="654865"/>
              <a:ext cx="2064977" cy="609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ctr" defTabSz="855878" eaLnBrk="0" hangingPunct="0"/>
              <a:r>
                <a:rPr kumimoji="0" lang="zh-CN" altLang="en-US" sz="4320" b="1" dirty="0">
                  <a:solidFill>
                    <a:prstClr val="black"/>
                  </a:solidFill>
                  <a:latin typeface="微软雅黑" panose="020B0503020204020204" pitchFamily="34" charset="-122"/>
                  <a:ea typeface="微软雅黑" panose="020B0503020204020204" pitchFamily="34" charset="-122"/>
                </a:rPr>
                <a:t>书</a:t>
              </a:r>
            </a:p>
          </p:txBody>
        </p:sp>
      </p:grpSp>
    </p:spTree>
    <p:extLst>
      <p:ext uri="{BB962C8B-B14F-4D97-AF65-F5344CB8AC3E}">
        <p14:creationId xmlns:p14="http://schemas.microsoft.com/office/powerpoint/2010/main" val="473120329"/>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2542625" y="420655"/>
            <a:ext cx="7100746" cy="5948227"/>
          </a:xfrm>
          <a:prstGeom prst="rect">
            <a:avLst/>
          </a:prstGeom>
        </p:spPr>
      </p:pic>
    </p:spTree>
    <p:extLst>
      <p:ext uri="{BB962C8B-B14F-4D97-AF65-F5344CB8AC3E}">
        <p14:creationId xmlns:p14="http://schemas.microsoft.com/office/powerpoint/2010/main" val="2171819336"/>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770116" y="2465466"/>
            <a:ext cx="1224783" cy="694004"/>
            <a:chOff x="6673348" y="3429000"/>
            <a:chExt cx="1465026" cy="830134"/>
          </a:xfrm>
        </p:grpSpPr>
        <p:sp>
          <p:nvSpPr>
            <p:cNvPr id="9" name="椭圆 8"/>
            <p:cNvSpPr/>
            <p:nvPr/>
          </p:nvSpPr>
          <p:spPr>
            <a:xfrm>
              <a:off x="6812783" y="3429000"/>
              <a:ext cx="640582" cy="64058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4" name="组合 13"/>
            <p:cNvGrpSpPr/>
            <p:nvPr/>
          </p:nvGrpSpPr>
          <p:grpSpPr>
            <a:xfrm rot="19195328">
              <a:off x="6673348" y="3806959"/>
              <a:ext cx="1465026" cy="452175"/>
              <a:chOff x="8634027" y="3819204"/>
              <a:chExt cx="1465026" cy="452175"/>
            </a:xfrm>
          </p:grpSpPr>
          <p:sp>
            <p:nvSpPr>
              <p:cNvPr id="11" name="矩形 10"/>
              <p:cNvSpPr/>
              <p:nvPr/>
            </p:nvSpPr>
            <p:spPr>
              <a:xfrm>
                <a:off x="8634027" y="3819204"/>
                <a:ext cx="1426864" cy="452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3" name="直接连接符 12"/>
              <p:cNvCxnSpPr/>
              <p:nvPr/>
            </p:nvCxnSpPr>
            <p:spPr>
              <a:xfrm>
                <a:off x="8672187" y="3851791"/>
                <a:ext cx="142686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p:nvSpPr>
          <p:spPr>
            <a:xfrm>
              <a:off x="6907739" y="3474770"/>
              <a:ext cx="393275" cy="478592"/>
            </a:xfrm>
            <a:prstGeom prst="rect">
              <a:avLst/>
            </a:prstGeom>
            <a:noFill/>
          </p:spPr>
          <p:txBody>
            <a:bodyPr wrap="square" rtlCol="0">
              <a:spAutoFit/>
            </a:bodyPr>
            <a:lstStyle/>
            <a:p>
              <a:r>
                <a:rPr lang="en-US" altLang="zh-CN" sz="2000" dirty="0" smtClean="0">
                  <a:solidFill>
                    <a:prstClr val="white"/>
                  </a:solidFill>
                </a:rPr>
                <a:t>5</a:t>
              </a:r>
              <a:endParaRPr lang="zh-CN" altLang="en-US" sz="2000" dirty="0">
                <a:solidFill>
                  <a:prstClr val="white"/>
                </a:solidFill>
              </a:endParaRPr>
            </a:p>
          </p:txBody>
        </p:sp>
      </p:grpSp>
      <p:sp>
        <p:nvSpPr>
          <p:cNvPr id="2" name="文本框 1"/>
          <p:cNvSpPr txBox="1"/>
          <p:nvPr/>
        </p:nvSpPr>
        <p:spPr>
          <a:xfrm>
            <a:off x="1268204" y="2844225"/>
            <a:ext cx="4585648" cy="584775"/>
          </a:xfrm>
          <a:prstGeom prst="rect">
            <a:avLst/>
          </a:prstGeom>
          <a:noFill/>
        </p:spPr>
        <p:txBody>
          <a:bodyPr wrap="square" rtlCol="0">
            <a:spAutoFit/>
          </a:bodyPr>
          <a:lstStyle/>
          <a:p>
            <a:r>
              <a:rPr lang="zh-CN" altLang="en-US" sz="3200" spc="300" dirty="0">
                <a:solidFill>
                  <a:srgbClr val="C00000"/>
                </a:solidFill>
              </a:rPr>
              <a:t>诱饵</a:t>
            </a:r>
            <a:r>
              <a:rPr lang="zh-CN" altLang="en-US" sz="3200" spc="300" dirty="0" smtClean="0">
                <a:solidFill>
                  <a:srgbClr val="C00000"/>
                </a:solidFill>
              </a:rPr>
              <a:t>战术</a:t>
            </a:r>
            <a:endParaRPr lang="zh-CN" altLang="en-US" sz="3200" spc="300" dirty="0">
              <a:solidFill>
                <a:srgbClr val="C00000"/>
              </a:solidFill>
            </a:endParaRPr>
          </a:p>
        </p:txBody>
      </p:sp>
    </p:spTree>
    <p:extLst>
      <p:ext uri="{BB962C8B-B14F-4D97-AF65-F5344CB8AC3E}">
        <p14:creationId xmlns:p14="http://schemas.microsoft.com/office/powerpoint/2010/main" val="4216227918"/>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354456"/>
            <a:ext cx="4709160" cy="5180076"/>
          </a:xfrm>
          <a:prstGeom prst="rect">
            <a:avLst/>
          </a:prstGeom>
        </p:spPr>
      </p:pic>
      <p:sp>
        <p:nvSpPr>
          <p:cNvPr id="3" name="文本框 2"/>
          <p:cNvSpPr txBox="1"/>
          <p:nvPr/>
        </p:nvSpPr>
        <p:spPr>
          <a:xfrm>
            <a:off x="2853817" y="1160689"/>
            <a:ext cx="2743200" cy="1200329"/>
          </a:xfrm>
          <a:prstGeom prst="rect">
            <a:avLst/>
          </a:prstGeom>
          <a:noFill/>
        </p:spPr>
        <p:txBody>
          <a:bodyPr wrap="square" rtlCol="0">
            <a:spAutoFit/>
          </a:bodyPr>
          <a:lstStyle/>
          <a:p>
            <a:pPr defTabSz="855878">
              <a:lnSpc>
                <a:spcPct val="150000"/>
              </a:lnSpc>
            </a:pPr>
            <a:r>
              <a:rPr lang="zh-CN" altLang="en-US" sz="2400" b="1" dirty="0">
                <a:solidFill>
                  <a:prstClr val="white">
                    <a:lumMod val="50000"/>
                  </a:prstClr>
                </a:solidFill>
                <a:latin typeface="微软雅黑" panose="020B0503020204020204" pitchFamily="34" charset="-122"/>
              </a:rPr>
              <a:t>干货分享</a:t>
            </a:r>
            <a:endParaRPr lang="en-US" altLang="zh-CN" sz="2400" b="1" dirty="0">
              <a:solidFill>
                <a:prstClr val="white">
                  <a:lumMod val="50000"/>
                </a:prstClr>
              </a:solidFill>
              <a:latin typeface="微软雅黑" panose="020B0503020204020204" pitchFamily="34" charset="-122"/>
            </a:endParaRPr>
          </a:p>
          <a:p>
            <a:pPr defTabSz="855878">
              <a:lnSpc>
                <a:spcPct val="150000"/>
              </a:lnSpc>
            </a:pPr>
            <a:r>
              <a:rPr lang="zh-CN" altLang="en-US" sz="2400" b="1" dirty="0">
                <a:solidFill>
                  <a:prstClr val="white">
                    <a:lumMod val="50000"/>
                  </a:prstClr>
                </a:solidFill>
                <a:latin typeface="微软雅黑" panose="020B0503020204020204" pitchFamily="34" charset="-122"/>
              </a:rPr>
              <a:t>诱导购买</a:t>
            </a:r>
          </a:p>
        </p:txBody>
      </p:sp>
      <p:grpSp>
        <p:nvGrpSpPr>
          <p:cNvPr id="4" name="组合 3"/>
          <p:cNvGrpSpPr/>
          <p:nvPr/>
        </p:nvGrpSpPr>
        <p:grpSpPr>
          <a:xfrm>
            <a:off x="1351286" y="898755"/>
            <a:ext cx="1293918" cy="1282798"/>
            <a:chOff x="170315" y="1126748"/>
            <a:chExt cx="1078265" cy="1068998"/>
          </a:xfrm>
        </p:grpSpPr>
        <p:sp>
          <p:nvSpPr>
            <p:cNvPr id="5" name="文本框 4"/>
            <p:cNvSpPr txBox="1"/>
            <p:nvPr/>
          </p:nvSpPr>
          <p:spPr>
            <a:xfrm>
              <a:off x="170315" y="1184194"/>
              <a:ext cx="1078265" cy="938718"/>
            </a:xfrm>
            <a:prstGeom prst="rect">
              <a:avLst/>
            </a:prstGeom>
            <a:noFill/>
          </p:spPr>
          <p:txBody>
            <a:bodyPr wrap="square" rtlCol="0">
              <a:spAutoFit/>
            </a:bodyPr>
            <a:lstStyle/>
            <a:p>
              <a:pPr algn="ctr" defTabSz="855878"/>
              <a:r>
                <a:rPr lang="zh-CN" altLang="en-US" sz="3360" b="1" dirty="0">
                  <a:solidFill>
                    <a:srgbClr val="C00000"/>
                  </a:solidFill>
                  <a:latin typeface="微软雅黑" panose="020B0503020204020204" pitchFamily="34" charset="-122"/>
                </a:rPr>
                <a:t>诱饵战术</a:t>
              </a:r>
            </a:p>
          </p:txBody>
        </p:sp>
        <p:sp>
          <p:nvSpPr>
            <p:cNvPr id="6" name="矩形 5"/>
            <p:cNvSpPr/>
            <p:nvPr/>
          </p:nvSpPr>
          <p:spPr>
            <a:xfrm>
              <a:off x="174948" y="1126748"/>
              <a:ext cx="1068998" cy="1068998"/>
            </a:xfrm>
            <a:prstGeom prst="rect">
              <a:avLst/>
            </a:prstGeom>
            <a:noFill/>
            <a:ln w="76200" cmpd="thickThi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cxnSp>
        <p:nvCxnSpPr>
          <p:cNvPr id="7" name="直接连接符 6"/>
          <p:cNvCxnSpPr/>
          <p:nvPr/>
        </p:nvCxnSpPr>
        <p:spPr>
          <a:xfrm>
            <a:off x="2833982" y="1354455"/>
            <a:ext cx="0" cy="88000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1684285"/>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301116" y="843018"/>
            <a:ext cx="9504044" cy="5343416"/>
          </a:xfrm>
          <a:prstGeom prst="rect">
            <a:avLst/>
          </a:prstGeom>
        </p:spPr>
      </p:pic>
    </p:spTree>
    <p:extLst>
      <p:ext uri="{BB962C8B-B14F-4D97-AF65-F5344CB8AC3E}">
        <p14:creationId xmlns:p14="http://schemas.microsoft.com/office/powerpoint/2010/main" val="36186405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2"/>
          <a:stretch>
            <a:fillRect/>
          </a:stretch>
        </p:blipFill>
        <p:spPr>
          <a:xfrm>
            <a:off x="1301114" y="3419280"/>
            <a:ext cx="5155380" cy="3438720"/>
          </a:xfrm>
          <a:prstGeom prst="rect">
            <a:avLst/>
          </a:prstGeom>
        </p:spPr>
      </p:pic>
      <p:sp>
        <p:nvSpPr>
          <p:cNvPr id="6" name="矩形 5"/>
          <p:cNvSpPr/>
          <p:nvPr/>
        </p:nvSpPr>
        <p:spPr>
          <a:xfrm>
            <a:off x="1301115" y="2522888"/>
            <a:ext cx="1217639" cy="437548"/>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1920" b="1" dirty="0">
                <a:solidFill>
                  <a:prstClr val="white"/>
                </a:solidFill>
                <a:latin typeface="微软雅黑" panose="020B0503020204020204" pitchFamily="34" charset="-122"/>
                <a:ea typeface="微软雅黑" panose="020B0503020204020204" pitchFamily="34" charset="-122"/>
              </a:rPr>
              <a:t>罗辑思维</a:t>
            </a:r>
          </a:p>
        </p:txBody>
      </p:sp>
      <p:sp>
        <p:nvSpPr>
          <p:cNvPr id="7" name="矩形 6"/>
          <p:cNvSpPr/>
          <p:nvPr/>
        </p:nvSpPr>
        <p:spPr>
          <a:xfrm>
            <a:off x="1301115" y="5756862"/>
            <a:ext cx="1217639" cy="437548"/>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1920" b="1" dirty="0">
                <a:solidFill>
                  <a:prstClr val="white"/>
                </a:solidFill>
                <a:latin typeface="微软雅黑" panose="020B0503020204020204" pitchFamily="34" charset="-122"/>
                <a:ea typeface="微软雅黑" panose="020B0503020204020204" pitchFamily="34" charset="-122"/>
              </a:rPr>
              <a:t>秋叶</a:t>
            </a:r>
            <a:r>
              <a:rPr lang="en-US" altLang="zh-CN" sz="1920" b="1" dirty="0">
                <a:solidFill>
                  <a:prstClr val="white"/>
                </a:solidFill>
                <a:latin typeface="微软雅黑" panose="020B0503020204020204" pitchFamily="34" charset="-122"/>
                <a:ea typeface="微软雅黑" panose="020B0503020204020204" pitchFamily="34" charset="-122"/>
              </a:rPr>
              <a:t>PPT</a:t>
            </a:r>
            <a:endParaRPr lang="zh-CN" altLang="en-US" sz="1920" b="1" dirty="0">
              <a:solidFill>
                <a:prstClr val="white"/>
              </a:solidFill>
              <a:latin typeface="微软雅黑" panose="020B0503020204020204" pitchFamily="34" charset="-122"/>
              <a:ea typeface="微软雅黑" panose="020B0503020204020204" pitchFamily="34" charset="-122"/>
            </a:endParaRPr>
          </a:p>
        </p:txBody>
      </p:sp>
      <p:sp>
        <p:nvSpPr>
          <p:cNvPr id="8" name="矩形 7"/>
          <p:cNvSpPr/>
          <p:nvPr/>
        </p:nvSpPr>
        <p:spPr>
          <a:xfrm>
            <a:off x="9581925" y="2522888"/>
            <a:ext cx="1217639" cy="437548"/>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1920" b="1" dirty="0">
                <a:solidFill>
                  <a:prstClr val="white"/>
                </a:solidFill>
                <a:latin typeface="微软雅黑" panose="020B0503020204020204" pitchFamily="34" charset="-122"/>
                <a:ea typeface="微软雅黑" panose="020B0503020204020204" pitchFamily="34" charset="-122"/>
              </a:rPr>
              <a:t>大熊会</a:t>
            </a:r>
          </a:p>
        </p:txBody>
      </p:sp>
      <p:sp>
        <p:nvSpPr>
          <p:cNvPr id="9" name="矩形 8"/>
          <p:cNvSpPr/>
          <p:nvPr/>
        </p:nvSpPr>
        <p:spPr>
          <a:xfrm>
            <a:off x="9581925" y="5756862"/>
            <a:ext cx="1217639" cy="437548"/>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1920" b="1" dirty="0">
                <a:solidFill>
                  <a:prstClr val="white"/>
                </a:solidFill>
                <a:latin typeface="微软雅黑" panose="020B0503020204020204" pitchFamily="34" charset="-122"/>
                <a:ea typeface="微软雅黑" panose="020B0503020204020204" pitchFamily="34" charset="-122"/>
              </a:rPr>
              <a:t>米粉</a:t>
            </a:r>
          </a:p>
        </p:txBody>
      </p:sp>
      <p:pic>
        <p:nvPicPr>
          <p:cNvPr id="10" name="图片 9"/>
          <p:cNvPicPr>
            <a:picLocks noChangeAspect="1"/>
          </p:cNvPicPr>
          <p:nvPr/>
        </p:nvPicPr>
        <p:blipFill>
          <a:blip r:embed="rId3"/>
          <a:stretch>
            <a:fillRect/>
          </a:stretch>
        </p:blipFill>
        <p:spPr>
          <a:xfrm>
            <a:off x="1301114" y="161007"/>
            <a:ext cx="5152337" cy="3436690"/>
          </a:xfrm>
          <a:prstGeom prst="rect">
            <a:avLst/>
          </a:prstGeom>
        </p:spPr>
      </p:pic>
      <p:pic>
        <p:nvPicPr>
          <p:cNvPr id="11" name="图片 10"/>
          <p:cNvPicPr>
            <a:picLocks noChangeAspect="1"/>
          </p:cNvPicPr>
          <p:nvPr/>
        </p:nvPicPr>
        <p:blipFill>
          <a:blip r:embed="rId4"/>
          <a:stretch>
            <a:fillRect/>
          </a:stretch>
        </p:blipFill>
        <p:spPr>
          <a:xfrm>
            <a:off x="5652823" y="161007"/>
            <a:ext cx="5152337" cy="3436690"/>
          </a:xfrm>
          <a:prstGeom prst="rect">
            <a:avLst/>
          </a:prstGeom>
        </p:spPr>
      </p:pic>
      <p:pic>
        <p:nvPicPr>
          <p:cNvPr id="13" name="图片 12"/>
          <p:cNvPicPr>
            <a:picLocks noChangeAspect="1"/>
          </p:cNvPicPr>
          <p:nvPr/>
        </p:nvPicPr>
        <p:blipFill>
          <a:blip r:embed="rId5"/>
          <a:stretch>
            <a:fillRect/>
          </a:stretch>
        </p:blipFill>
        <p:spPr>
          <a:xfrm>
            <a:off x="5652823" y="3421310"/>
            <a:ext cx="5152337" cy="3436690"/>
          </a:xfrm>
          <a:prstGeom prst="rect">
            <a:avLst/>
          </a:prstGeom>
        </p:spPr>
      </p:pic>
    </p:spTree>
    <p:extLst>
      <p:ext uri="{BB962C8B-B14F-4D97-AF65-F5344CB8AC3E}">
        <p14:creationId xmlns:p14="http://schemas.microsoft.com/office/powerpoint/2010/main" val="1141086821"/>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770116" y="2465466"/>
            <a:ext cx="1224783" cy="694004"/>
            <a:chOff x="6673348" y="3429000"/>
            <a:chExt cx="1465026" cy="830134"/>
          </a:xfrm>
        </p:grpSpPr>
        <p:sp>
          <p:nvSpPr>
            <p:cNvPr id="9" name="椭圆 8"/>
            <p:cNvSpPr/>
            <p:nvPr/>
          </p:nvSpPr>
          <p:spPr>
            <a:xfrm>
              <a:off x="6812783" y="3429000"/>
              <a:ext cx="640582" cy="64058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4" name="组合 13"/>
            <p:cNvGrpSpPr/>
            <p:nvPr/>
          </p:nvGrpSpPr>
          <p:grpSpPr>
            <a:xfrm rot="19195328">
              <a:off x="6673348" y="3806959"/>
              <a:ext cx="1465026" cy="452175"/>
              <a:chOff x="8634027" y="3819204"/>
              <a:chExt cx="1465026" cy="452175"/>
            </a:xfrm>
          </p:grpSpPr>
          <p:sp>
            <p:nvSpPr>
              <p:cNvPr id="11" name="矩形 10"/>
              <p:cNvSpPr/>
              <p:nvPr/>
            </p:nvSpPr>
            <p:spPr>
              <a:xfrm>
                <a:off x="8634027" y="3819204"/>
                <a:ext cx="1426864" cy="452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3" name="直接连接符 12"/>
              <p:cNvCxnSpPr/>
              <p:nvPr/>
            </p:nvCxnSpPr>
            <p:spPr>
              <a:xfrm>
                <a:off x="8672187" y="3851791"/>
                <a:ext cx="142686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p:nvSpPr>
          <p:spPr>
            <a:xfrm>
              <a:off x="6907739" y="3474770"/>
              <a:ext cx="393275" cy="478592"/>
            </a:xfrm>
            <a:prstGeom prst="rect">
              <a:avLst/>
            </a:prstGeom>
            <a:noFill/>
          </p:spPr>
          <p:txBody>
            <a:bodyPr wrap="square" rtlCol="0">
              <a:spAutoFit/>
            </a:bodyPr>
            <a:lstStyle/>
            <a:p>
              <a:r>
                <a:rPr lang="en-US" altLang="zh-CN" sz="2000" dirty="0">
                  <a:solidFill>
                    <a:prstClr val="white"/>
                  </a:solidFill>
                </a:rPr>
                <a:t>6</a:t>
              </a:r>
              <a:endParaRPr lang="zh-CN" altLang="en-US" sz="2000" dirty="0">
                <a:solidFill>
                  <a:prstClr val="white"/>
                </a:solidFill>
              </a:endParaRPr>
            </a:p>
          </p:txBody>
        </p:sp>
      </p:grpSp>
      <p:sp>
        <p:nvSpPr>
          <p:cNvPr id="2" name="文本框 1"/>
          <p:cNvSpPr txBox="1"/>
          <p:nvPr/>
        </p:nvSpPr>
        <p:spPr>
          <a:xfrm>
            <a:off x="1268204" y="2844225"/>
            <a:ext cx="4585648" cy="584775"/>
          </a:xfrm>
          <a:prstGeom prst="rect">
            <a:avLst/>
          </a:prstGeom>
          <a:noFill/>
        </p:spPr>
        <p:txBody>
          <a:bodyPr wrap="square" rtlCol="0">
            <a:spAutoFit/>
          </a:bodyPr>
          <a:lstStyle/>
          <a:p>
            <a:r>
              <a:rPr lang="zh-CN" altLang="en-US" sz="3200" spc="300" dirty="0">
                <a:solidFill>
                  <a:srgbClr val="C00000"/>
                </a:solidFill>
              </a:rPr>
              <a:t>定点</a:t>
            </a:r>
            <a:r>
              <a:rPr lang="zh-CN" altLang="en-US" sz="3200" spc="300" dirty="0" smtClean="0">
                <a:solidFill>
                  <a:srgbClr val="C00000"/>
                </a:solidFill>
              </a:rPr>
              <a:t>战术</a:t>
            </a:r>
            <a:endParaRPr lang="zh-CN" altLang="en-US" sz="3200" spc="300" dirty="0">
              <a:solidFill>
                <a:srgbClr val="C00000"/>
              </a:solidFill>
            </a:endParaRPr>
          </a:p>
        </p:txBody>
      </p:sp>
    </p:spTree>
    <p:extLst>
      <p:ext uri="{BB962C8B-B14F-4D97-AF65-F5344CB8AC3E}">
        <p14:creationId xmlns:p14="http://schemas.microsoft.com/office/powerpoint/2010/main" val="3475568263"/>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181553"/>
            <a:ext cx="3807434" cy="3843610"/>
          </a:xfrm>
          <a:prstGeom prst="rect">
            <a:avLst/>
          </a:prstGeom>
        </p:spPr>
      </p:pic>
      <p:sp>
        <p:nvSpPr>
          <p:cNvPr id="3" name="文本框 2"/>
          <p:cNvSpPr txBox="1"/>
          <p:nvPr/>
        </p:nvSpPr>
        <p:spPr>
          <a:xfrm>
            <a:off x="2853817" y="1160689"/>
            <a:ext cx="2743200" cy="1200329"/>
          </a:xfrm>
          <a:prstGeom prst="rect">
            <a:avLst/>
          </a:prstGeom>
          <a:noFill/>
        </p:spPr>
        <p:txBody>
          <a:bodyPr wrap="square" rtlCol="0">
            <a:spAutoFit/>
          </a:bodyPr>
          <a:lstStyle/>
          <a:p>
            <a:pPr defTabSz="855878">
              <a:lnSpc>
                <a:spcPct val="150000"/>
              </a:lnSpc>
            </a:pPr>
            <a:r>
              <a:rPr lang="zh-CN" altLang="en-US" sz="2400" b="1" dirty="0">
                <a:solidFill>
                  <a:prstClr val="white">
                    <a:lumMod val="50000"/>
                  </a:prstClr>
                </a:solidFill>
                <a:latin typeface="微软雅黑" panose="020B0503020204020204" pitchFamily="34" charset="-122"/>
              </a:rPr>
              <a:t>精准聚焦</a:t>
            </a:r>
            <a:endParaRPr lang="en-US" altLang="zh-CN" sz="2400" b="1" dirty="0">
              <a:solidFill>
                <a:prstClr val="white">
                  <a:lumMod val="50000"/>
                </a:prstClr>
              </a:solidFill>
              <a:latin typeface="微软雅黑" panose="020B0503020204020204" pitchFamily="34" charset="-122"/>
            </a:endParaRPr>
          </a:p>
          <a:p>
            <a:pPr defTabSz="855878">
              <a:lnSpc>
                <a:spcPct val="150000"/>
              </a:lnSpc>
            </a:pPr>
            <a:r>
              <a:rPr lang="zh-CN" altLang="en-US" sz="2400" b="1" dirty="0">
                <a:solidFill>
                  <a:prstClr val="white">
                    <a:lumMod val="50000"/>
                  </a:prstClr>
                </a:solidFill>
                <a:latin typeface="微软雅黑" panose="020B0503020204020204" pitchFamily="34" charset="-122"/>
              </a:rPr>
              <a:t>定点促销</a:t>
            </a:r>
          </a:p>
        </p:txBody>
      </p:sp>
      <p:grpSp>
        <p:nvGrpSpPr>
          <p:cNvPr id="4" name="组合 3"/>
          <p:cNvGrpSpPr/>
          <p:nvPr/>
        </p:nvGrpSpPr>
        <p:grpSpPr>
          <a:xfrm>
            <a:off x="1351286" y="898755"/>
            <a:ext cx="1293918" cy="1282798"/>
            <a:chOff x="170315" y="1126748"/>
            <a:chExt cx="1078265" cy="1068998"/>
          </a:xfrm>
        </p:grpSpPr>
        <p:sp>
          <p:nvSpPr>
            <p:cNvPr id="5" name="文本框 4"/>
            <p:cNvSpPr txBox="1"/>
            <p:nvPr/>
          </p:nvSpPr>
          <p:spPr>
            <a:xfrm>
              <a:off x="170315" y="1184194"/>
              <a:ext cx="1078265" cy="938718"/>
            </a:xfrm>
            <a:prstGeom prst="rect">
              <a:avLst/>
            </a:prstGeom>
            <a:noFill/>
          </p:spPr>
          <p:txBody>
            <a:bodyPr wrap="square" rtlCol="0">
              <a:spAutoFit/>
            </a:bodyPr>
            <a:lstStyle/>
            <a:p>
              <a:pPr algn="ctr" defTabSz="855878"/>
              <a:r>
                <a:rPr lang="zh-CN" altLang="en-US" sz="3360" b="1" dirty="0">
                  <a:solidFill>
                    <a:srgbClr val="C00000"/>
                  </a:solidFill>
                  <a:latin typeface="微软雅黑" panose="020B0503020204020204" pitchFamily="34" charset="-122"/>
                </a:rPr>
                <a:t>定点战术</a:t>
              </a:r>
            </a:p>
          </p:txBody>
        </p:sp>
        <p:sp>
          <p:nvSpPr>
            <p:cNvPr id="6" name="矩形 5"/>
            <p:cNvSpPr/>
            <p:nvPr/>
          </p:nvSpPr>
          <p:spPr>
            <a:xfrm>
              <a:off x="174948" y="1126748"/>
              <a:ext cx="1068998" cy="1068998"/>
            </a:xfrm>
            <a:prstGeom prst="rect">
              <a:avLst/>
            </a:prstGeom>
            <a:noFill/>
            <a:ln w="76200" cmpd="thickThi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cxnSp>
        <p:nvCxnSpPr>
          <p:cNvPr id="7" name="直接连接符 6"/>
          <p:cNvCxnSpPr/>
          <p:nvPr/>
        </p:nvCxnSpPr>
        <p:spPr>
          <a:xfrm>
            <a:off x="2833982" y="1354455"/>
            <a:ext cx="0" cy="88000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3265166"/>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301117" y="570157"/>
            <a:ext cx="9504043" cy="461665"/>
          </a:xfrm>
          <a:prstGeom prst="rect">
            <a:avLst/>
          </a:prstGeom>
          <a:noFill/>
        </p:spPr>
        <p:txBody>
          <a:bodyPr wrap="square" rtlCol="0">
            <a:spAutoFit/>
          </a:bodyPr>
          <a:lstStyle/>
          <a:p>
            <a:pPr algn="ctr" defTabSz="855878"/>
            <a:r>
              <a:rPr lang="en-US" altLang="zh-CN" sz="2400" b="1" dirty="0" smtClean="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QQ</a:t>
            </a:r>
            <a:r>
              <a:rPr lang="zh-CN" altLang="en-US" sz="2400" b="1" dirty="0" smtClean="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直接查找或通过搜索引擎搜索</a:t>
            </a:r>
            <a:endParaRPr lang="zh-CN" altLang="en-US"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endParaRPr>
          </a:p>
        </p:txBody>
      </p:sp>
      <p:cxnSp>
        <p:nvCxnSpPr>
          <p:cNvPr id="4" name="直接连接符 3"/>
          <p:cNvCxnSpPr/>
          <p:nvPr/>
        </p:nvCxnSpPr>
        <p:spPr>
          <a:xfrm>
            <a:off x="3003894" y="1181731"/>
            <a:ext cx="5814060" cy="0"/>
          </a:xfrm>
          <a:prstGeom prst="line">
            <a:avLst/>
          </a:prstGeom>
          <a:ln w="76200" cmpd="thickThi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2"/>
          <a:stretch>
            <a:fillRect/>
          </a:stretch>
        </p:blipFill>
        <p:spPr>
          <a:xfrm>
            <a:off x="1039436" y="1592263"/>
            <a:ext cx="6175573" cy="4117048"/>
          </a:xfrm>
          <a:prstGeom prst="rect">
            <a:avLst/>
          </a:prstGeom>
        </p:spPr>
      </p:pic>
      <p:pic>
        <p:nvPicPr>
          <p:cNvPr id="6" name="图片 5"/>
          <p:cNvPicPr>
            <a:picLocks noChangeAspect="1"/>
          </p:cNvPicPr>
          <p:nvPr/>
        </p:nvPicPr>
        <p:blipFill>
          <a:blip r:embed="rId3"/>
          <a:stretch>
            <a:fillRect/>
          </a:stretch>
        </p:blipFill>
        <p:spPr>
          <a:xfrm>
            <a:off x="4127222" y="3985728"/>
            <a:ext cx="7008638" cy="2284024"/>
          </a:xfrm>
          <a:prstGeom prst="rect">
            <a:avLst/>
          </a:prstGeom>
          <a:ln>
            <a:solidFill>
              <a:schemeClr val="bg1">
                <a:lumMod val="75000"/>
              </a:schemeClr>
            </a:solidFill>
          </a:ln>
        </p:spPr>
      </p:pic>
    </p:spTree>
    <p:extLst>
      <p:ext uri="{BB962C8B-B14F-4D97-AF65-F5344CB8AC3E}">
        <p14:creationId xmlns:p14="http://schemas.microsoft.com/office/powerpoint/2010/main" val="427822909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1098021" y="1527544"/>
            <a:ext cx="6420380" cy="3684958"/>
          </a:xfrm>
          <a:prstGeom prst="rect">
            <a:avLst/>
          </a:prstGeom>
        </p:spPr>
      </p:pic>
      <p:sp>
        <p:nvSpPr>
          <p:cNvPr id="2" name="文本框 1"/>
          <p:cNvSpPr txBox="1"/>
          <p:nvPr/>
        </p:nvSpPr>
        <p:spPr>
          <a:xfrm>
            <a:off x="1301117" y="570157"/>
            <a:ext cx="9504043" cy="461665"/>
          </a:xfrm>
          <a:prstGeom prst="rect">
            <a:avLst/>
          </a:prstGeom>
          <a:noFill/>
        </p:spPr>
        <p:txBody>
          <a:bodyPr wrap="square" rtlCol="0">
            <a:spAutoFit/>
          </a:bodyPr>
          <a:lstStyle/>
          <a:p>
            <a:pPr algn="ctr" defTabSz="855878"/>
            <a:r>
              <a:rPr lang="zh-CN" altLang="en-US" sz="2400" b="1" dirty="0" smtClean="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参加线下同城活动</a:t>
            </a:r>
            <a:endParaRPr lang="zh-CN" altLang="en-US"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endParaRPr>
          </a:p>
        </p:txBody>
      </p:sp>
      <p:cxnSp>
        <p:nvCxnSpPr>
          <p:cNvPr id="3" name="直接连接符 2"/>
          <p:cNvCxnSpPr/>
          <p:nvPr/>
        </p:nvCxnSpPr>
        <p:spPr>
          <a:xfrm>
            <a:off x="3003894" y="1181731"/>
            <a:ext cx="5814060" cy="0"/>
          </a:xfrm>
          <a:prstGeom prst="line">
            <a:avLst/>
          </a:prstGeom>
          <a:ln w="76200" cmpd="thickThi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3"/>
          <a:stretch>
            <a:fillRect/>
          </a:stretch>
        </p:blipFill>
        <p:spPr>
          <a:xfrm>
            <a:off x="3766898" y="3465513"/>
            <a:ext cx="7503005" cy="3053687"/>
          </a:xfrm>
          <a:prstGeom prst="rect">
            <a:avLst/>
          </a:prstGeom>
          <a:ln>
            <a:solidFill>
              <a:schemeClr val="bg1">
                <a:lumMod val="75000"/>
              </a:schemeClr>
            </a:solidFill>
          </a:ln>
        </p:spPr>
      </p:pic>
    </p:spTree>
    <p:extLst>
      <p:ext uri="{BB962C8B-B14F-4D97-AF65-F5344CB8AC3E}">
        <p14:creationId xmlns:p14="http://schemas.microsoft.com/office/powerpoint/2010/main" val="327748198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382525" y="1592263"/>
            <a:ext cx="3121217" cy="4612986"/>
            <a:chOff x="1259632" y="910525"/>
            <a:chExt cx="2846388" cy="4206805"/>
          </a:xfrm>
        </p:grpSpPr>
        <p:sp>
          <p:nvSpPr>
            <p:cNvPr id="3" name="AutoShape 3"/>
            <p:cNvSpPr>
              <a:spLocks noChangeAspect="1" noChangeArrowheads="1" noTextEdit="1"/>
            </p:cNvSpPr>
            <p:nvPr/>
          </p:nvSpPr>
          <p:spPr bwMode="auto">
            <a:xfrm>
              <a:off x="1259632" y="913284"/>
              <a:ext cx="2846388" cy="4204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4" name="Freeform 5"/>
            <p:cNvSpPr>
              <a:spLocks/>
            </p:cNvSpPr>
            <p:nvPr/>
          </p:nvSpPr>
          <p:spPr bwMode="auto">
            <a:xfrm>
              <a:off x="2509670" y="1804592"/>
              <a:ext cx="198682" cy="921661"/>
            </a:xfrm>
            <a:custGeom>
              <a:avLst/>
              <a:gdLst>
                <a:gd name="T0" fmla="*/ 144 w 144"/>
                <a:gd name="T1" fmla="*/ 83 h 668"/>
                <a:gd name="T2" fmla="*/ 73 w 144"/>
                <a:gd name="T3" fmla="*/ 0 h 668"/>
                <a:gd name="T4" fmla="*/ 0 w 144"/>
                <a:gd name="T5" fmla="*/ 83 h 668"/>
                <a:gd name="T6" fmla="*/ 40 w 144"/>
                <a:gd name="T7" fmla="*/ 180 h 668"/>
                <a:gd name="T8" fmla="*/ 9 w 144"/>
                <a:gd name="T9" fmla="*/ 457 h 668"/>
                <a:gd name="T10" fmla="*/ 71 w 144"/>
                <a:gd name="T11" fmla="*/ 668 h 668"/>
                <a:gd name="T12" fmla="*/ 135 w 144"/>
                <a:gd name="T13" fmla="*/ 450 h 668"/>
                <a:gd name="T14" fmla="*/ 104 w 144"/>
                <a:gd name="T15" fmla="*/ 180 h 668"/>
                <a:gd name="T16" fmla="*/ 144 w 144"/>
                <a:gd name="T17" fmla="*/ 83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668">
                  <a:moveTo>
                    <a:pt x="144" y="83"/>
                  </a:moveTo>
                  <a:lnTo>
                    <a:pt x="73" y="0"/>
                  </a:lnTo>
                  <a:lnTo>
                    <a:pt x="0" y="83"/>
                  </a:lnTo>
                  <a:lnTo>
                    <a:pt x="40" y="180"/>
                  </a:lnTo>
                  <a:lnTo>
                    <a:pt x="9" y="457"/>
                  </a:lnTo>
                  <a:lnTo>
                    <a:pt x="71" y="668"/>
                  </a:lnTo>
                  <a:lnTo>
                    <a:pt x="135" y="450"/>
                  </a:lnTo>
                  <a:lnTo>
                    <a:pt x="104" y="180"/>
                  </a:lnTo>
                  <a:lnTo>
                    <a:pt x="144" y="83"/>
                  </a:lnTo>
                  <a:close/>
                </a:path>
              </a:pathLst>
            </a:custGeom>
            <a:solidFill>
              <a:srgbClr val="6969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 name="Freeform 6"/>
            <p:cNvSpPr>
              <a:spLocks/>
            </p:cNvSpPr>
            <p:nvPr/>
          </p:nvSpPr>
          <p:spPr bwMode="auto">
            <a:xfrm>
              <a:off x="1903967" y="1844604"/>
              <a:ext cx="1414226" cy="3269966"/>
            </a:xfrm>
            <a:custGeom>
              <a:avLst/>
              <a:gdLst>
                <a:gd name="T0" fmla="*/ 335 w 432"/>
                <a:gd name="T1" fmla="*/ 9 h 1001"/>
                <a:gd name="T2" fmla="*/ 294 w 432"/>
                <a:gd name="T3" fmla="*/ 0 h 1001"/>
                <a:gd name="T4" fmla="*/ 242 w 432"/>
                <a:gd name="T5" fmla="*/ 178 h 1001"/>
                <a:gd name="T6" fmla="*/ 215 w 432"/>
                <a:gd name="T7" fmla="*/ 270 h 1001"/>
                <a:gd name="T8" fmla="*/ 189 w 432"/>
                <a:gd name="T9" fmla="*/ 181 h 1001"/>
                <a:gd name="T10" fmla="*/ 136 w 432"/>
                <a:gd name="T11" fmla="*/ 0 h 1001"/>
                <a:gd name="T12" fmla="*/ 96 w 432"/>
                <a:gd name="T13" fmla="*/ 9 h 1001"/>
                <a:gd name="T14" fmla="*/ 14 w 432"/>
                <a:gd name="T15" fmla="*/ 180 h 1001"/>
                <a:gd name="T16" fmla="*/ 34 w 432"/>
                <a:gd name="T17" fmla="*/ 480 h 1001"/>
                <a:gd name="T18" fmla="*/ 95 w 432"/>
                <a:gd name="T19" fmla="*/ 480 h 1001"/>
                <a:gd name="T20" fmla="*/ 95 w 432"/>
                <a:gd name="T21" fmla="*/ 1001 h 1001"/>
                <a:gd name="T22" fmla="*/ 176 w 432"/>
                <a:gd name="T23" fmla="*/ 1001 h 1001"/>
                <a:gd name="T24" fmla="*/ 216 w 432"/>
                <a:gd name="T25" fmla="*/ 560 h 1001"/>
                <a:gd name="T26" fmla="*/ 256 w 432"/>
                <a:gd name="T27" fmla="*/ 1001 h 1001"/>
                <a:gd name="T28" fmla="*/ 336 w 432"/>
                <a:gd name="T29" fmla="*/ 1001 h 1001"/>
                <a:gd name="T30" fmla="*/ 336 w 432"/>
                <a:gd name="T31" fmla="*/ 480 h 1001"/>
                <a:gd name="T32" fmla="*/ 397 w 432"/>
                <a:gd name="T33" fmla="*/ 480 h 1001"/>
                <a:gd name="T34" fmla="*/ 417 w 432"/>
                <a:gd name="T35" fmla="*/ 180 h 1001"/>
                <a:gd name="T36" fmla="*/ 335 w 432"/>
                <a:gd name="T37" fmla="*/ 9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2" h="1001">
                  <a:moveTo>
                    <a:pt x="335" y="9"/>
                  </a:moveTo>
                  <a:cubicBezTo>
                    <a:pt x="323" y="5"/>
                    <a:pt x="310" y="1"/>
                    <a:pt x="294" y="0"/>
                  </a:cubicBezTo>
                  <a:cubicBezTo>
                    <a:pt x="242" y="178"/>
                    <a:pt x="242" y="178"/>
                    <a:pt x="242" y="178"/>
                  </a:cubicBezTo>
                  <a:cubicBezTo>
                    <a:pt x="215" y="270"/>
                    <a:pt x="215" y="270"/>
                    <a:pt x="215" y="270"/>
                  </a:cubicBezTo>
                  <a:cubicBezTo>
                    <a:pt x="189" y="181"/>
                    <a:pt x="189" y="181"/>
                    <a:pt x="189" y="181"/>
                  </a:cubicBezTo>
                  <a:cubicBezTo>
                    <a:pt x="136" y="0"/>
                    <a:pt x="136" y="0"/>
                    <a:pt x="136" y="0"/>
                  </a:cubicBezTo>
                  <a:cubicBezTo>
                    <a:pt x="121" y="2"/>
                    <a:pt x="108" y="5"/>
                    <a:pt x="96" y="9"/>
                  </a:cubicBezTo>
                  <a:cubicBezTo>
                    <a:pt x="0" y="47"/>
                    <a:pt x="14" y="180"/>
                    <a:pt x="14" y="180"/>
                  </a:cubicBezTo>
                  <a:cubicBezTo>
                    <a:pt x="34" y="480"/>
                    <a:pt x="34" y="480"/>
                    <a:pt x="34" y="480"/>
                  </a:cubicBezTo>
                  <a:cubicBezTo>
                    <a:pt x="95" y="480"/>
                    <a:pt x="95" y="480"/>
                    <a:pt x="95" y="480"/>
                  </a:cubicBezTo>
                  <a:cubicBezTo>
                    <a:pt x="95" y="1001"/>
                    <a:pt x="95" y="1001"/>
                    <a:pt x="95" y="1001"/>
                  </a:cubicBezTo>
                  <a:cubicBezTo>
                    <a:pt x="176" y="1001"/>
                    <a:pt x="176" y="1001"/>
                    <a:pt x="176" y="1001"/>
                  </a:cubicBezTo>
                  <a:cubicBezTo>
                    <a:pt x="216" y="560"/>
                    <a:pt x="216" y="560"/>
                    <a:pt x="216" y="560"/>
                  </a:cubicBezTo>
                  <a:cubicBezTo>
                    <a:pt x="256" y="1001"/>
                    <a:pt x="256" y="1001"/>
                    <a:pt x="256" y="1001"/>
                  </a:cubicBezTo>
                  <a:cubicBezTo>
                    <a:pt x="336" y="1001"/>
                    <a:pt x="336" y="1001"/>
                    <a:pt x="336" y="1001"/>
                  </a:cubicBezTo>
                  <a:cubicBezTo>
                    <a:pt x="336" y="480"/>
                    <a:pt x="336" y="480"/>
                    <a:pt x="336" y="480"/>
                  </a:cubicBezTo>
                  <a:cubicBezTo>
                    <a:pt x="397" y="480"/>
                    <a:pt x="397" y="480"/>
                    <a:pt x="397" y="480"/>
                  </a:cubicBezTo>
                  <a:cubicBezTo>
                    <a:pt x="417" y="180"/>
                    <a:pt x="417" y="180"/>
                    <a:pt x="417" y="180"/>
                  </a:cubicBezTo>
                  <a:cubicBezTo>
                    <a:pt x="417" y="180"/>
                    <a:pt x="432" y="47"/>
                    <a:pt x="335" y="9"/>
                  </a:cubicBezTo>
                  <a:close/>
                </a:path>
              </a:pathLst>
            </a:custGeom>
            <a:solidFill>
              <a:schemeClr val="tx1">
                <a:lumMod val="50000"/>
                <a:lumOff val="50000"/>
              </a:schemeClr>
            </a:solidFill>
            <a:ln>
              <a:noFill/>
            </a:ln>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6" name="Freeform 7"/>
            <p:cNvSpPr>
              <a:spLocks/>
            </p:cNvSpPr>
            <p:nvPr/>
          </p:nvSpPr>
          <p:spPr bwMode="auto">
            <a:xfrm>
              <a:off x="2182673" y="910525"/>
              <a:ext cx="780929" cy="499463"/>
            </a:xfrm>
            <a:custGeom>
              <a:avLst/>
              <a:gdLst>
                <a:gd name="T0" fmla="*/ 94 w 239"/>
                <a:gd name="T1" fmla="*/ 104 h 153"/>
                <a:gd name="T2" fmla="*/ 104 w 239"/>
                <a:gd name="T3" fmla="*/ 139 h 153"/>
                <a:gd name="T4" fmla="*/ 137 w 239"/>
                <a:gd name="T5" fmla="*/ 104 h 153"/>
                <a:gd name="T6" fmla="*/ 148 w 239"/>
                <a:gd name="T7" fmla="*/ 138 h 153"/>
                <a:gd name="T8" fmla="*/ 178 w 239"/>
                <a:gd name="T9" fmla="*/ 101 h 153"/>
                <a:gd name="T10" fmla="*/ 212 w 239"/>
                <a:gd name="T11" fmla="*/ 147 h 153"/>
                <a:gd name="T12" fmla="*/ 213 w 239"/>
                <a:gd name="T13" fmla="*/ 150 h 153"/>
                <a:gd name="T14" fmla="*/ 213 w 239"/>
                <a:gd name="T15" fmla="*/ 153 h 153"/>
                <a:gd name="T16" fmla="*/ 229 w 239"/>
                <a:gd name="T17" fmla="*/ 117 h 153"/>
                <a:gd name="T18" fmla="*/ 222 w 239"/>
                <a:gd name="T19" fmla="*/ 38 h 153"/>
                <a:gd name="T20" fmla="*/ 161 w 239"/>
                <a:gd name="T21" fmla="*/ 19 h 153"/>
                <a:gd name="T22" fmla="*/ 112 w 239"/>
                <a:gd name="T23" fmla="*/ 0 h 153"/>
                <a:gd name="T24" fmla="*/ 41 w 239"/>
                <a:gd name="T25" fmla="*/ 34 h 153"/>
                <a:gd name="T26" fmla="*/ 47 w 239"/>
                <a:gd name="T27" fmla="*/ 149 h 153"/>
                <a:gd name="T28" fmla="*/ 94 w 239"/>
                <a:gd name="T29" fmla="*/ 104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9" h="153">
                  <a:moveTo>
                    <a:pt x="94" y="104"/>
                  </a:moveTo>
                  <a:cubicBezTo>
                    <a:pt x="102" y="119"/>
                    <a:pt x="104" y="139"/>
                    <a:pt x="104" y="139"/>
                  </a:cubicBezTo>
                  <a:cubicBezTo>
                    <a:pt x="104" y="139"/>
                    <a:pt x="126" y="127"/>
                    <a:pt x="137" y="104"/>
                  </a:cubicBezTo>
                  <a:cubicBezTo>
                    <a:pt x="146" y="118"/>
                    <a:pt x="148" y="138"/>
                    <a:pt x="148" y="138"/>
                  </a:cubicBezTo>
                  <a:cubicBezTo>
                    <a:pt x="148" y="138"/>
                    <a:pt x="172" y="121"/>
                    <a:pt x="178" y="101"/>
                  </a:cubicBezTo>
                  <a:cubicBezTo>
                    <a:pt x="199" y="114"/>
                    <a:pt x="207" y="129"/>
                    <a:pt x="212" y="147"/>
                  </a:cubicBezTo>
                  <a:cubicBezTo>
                    <a:pt x="212" y="148"/>
                    <a:pt x="213" y="149"/>
                    <a:pt x="213" y="150"/>
                  </a:cubicBezTo>
                  <a:cubicBezTo>
                    <a:pt x="213" y="152"/>
                    <a:pt x="213" y="153"/>
                    <a:pt x="213" y="153"/>
                  </a:cubicBezTo>
                  <a:cubicBezTo>
                    <a:pt x="213" y="153"/>
                    <a:pt x="222" y="138"/>
                    <a:pt x="229" y="117"/>
                  </a:cubicBezTo>
                  <a:cubicBezTo>
                    <a:pt x="236" y="93"/>
                    <a:pt x="239" y="62"/>
                    <a:pt x="222" y="38"/>
                  </a:cubicBezTo>
                  <a:cubicBezTo>
                    <a:pt x="205" y="14"/>
                    <a:pt x="177" y="14"/>
                    <a:pt x="161" y="19"/>
                  </a:cubicBezTo>
                  <a:cubicBezTo>
                    <a:pt x="146" y="6"/>
                    <a:pt x="129" y="0"/>
                    <a:pt x="112" y="0"/>
                  </a:cubicBezTo>
                  <a:cubicBezTo>
                    <a:pt x="73" y="1"/>
                    <a:pt x="42" y="33"/>
                    <a:pt x="41" y="34"/>
                  </a:cubicBezTo>
                  <a:cubicBezTo>
                    <a:pt x="0" y="74"/>
                    <a:pt x="43" y="143"/>
                    <a:pt x="47" y="149"/>
                  </a:cubicBezTo>
                  <a:cubicBezTo>
                    <a:pt x="48" y="149"/>
                    <a:pt x="77" y="133"/>
                    <a:pt x="94" y="104"/>
                  </a:cubicBezTo>
                  <a:close/>
                </a:path>
              </a:pathLst>
            </a:custGeom>
            <a:solidFill>
              <a:schemeClr val="tx1">
                <a:lumMod val="50000"/>
                <a:lumOff val="50000"/>
              </a:schemeClr>
            </a:solidFill>
            <a:ln>
              <a:noFill/>
            </a:ln>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7" name="Freeform 8"/>
            <p:cNvSpPr>
              <a:spLocks/>
            </p:cNvSpPr>
            <p:nvPr/>
          </p:nvSpPr>
          <p:spPr bwMode="auto">
            <a:xfrm>
              <a:off x="2349621" y="1727327"/>
              <a:ext cx="516020" cy="998926"/>
            </a:xfrm>
            <a:custGeom>
              <a:avLst/>
              <a:gdLst>
                <a:gd name="T0" fmla="*/ 189 w 374"/>
                <a:gd name="T1" fmla="*/ 56 h 724"/>
                <a:gd name="T2" fmla="*/ 35 w 374"/>
                <a:gd name="T3" fmla="*/ 0 h 724"/>
                <a:gd name="T4" fmla="*/ 0 w 374"/>
                <a:gd name="T5" fmla="*/ 85 h 724"/>
                <a:gd name="T6" fmla="*/ 125 w 374"/>
                <a:gd name="T7" fmla="*/ 513 h 724"/>
                <a:gd name="T8" fmla="*/ 187 w 374"/>
                <a:gd name="T9" fmla="*/ 724 h 724"/>
                <a:gd name="T10" fmla="*/ 251 w 374"/>
                <a:gd name="T11" fmla="*/ 506 h 724"/>
                <a:gd name="T12" fmla="*/ 374 w 374"/>
                <a:gd name="T13" fmla="*/ 85 h 724"/>
                <a:gd name="T14" fmla="*/ 343 w 374"/>
                <a:gd name="T15" fmla="*/ 0 h 724"/>
                <a:gd name="T16" fmla="*/ 189 w 374"/>
                <a:gd name="T17" fmla="*/ 5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4" h="724">
                  <a:moveTo>
                    <a:pt x="189" y="56"/>
                  </a:moveTo>
                  <a:lnTo>
                    <a:pt x="35" y="0"/>
                  </a:lnTo>
                  <a:lnTo>
                    <a:pt x="0" y="85"/>
                  </a:lnTo>
                  <a:lnTo>
                    <a:pt x="125" y="513"/>
                  </a:lnTo>
                  <a:lnTo>
                    <a:pt x="187" y="724"/>
                  </a:lnTo>
                  <a:lnTo>
                    <a:pt x="251" y="506"/>
                  </a:lnTo>
                  <a:lnTo>
                    <a:pt x="374" y="85"/>
                  </a:lnTo>
                  <a:lnTo>
                    <a:pt x="343" y="0"/>
                  </a:lnTo>
                  <a:lnTo>
                    <a:pt x="189" y="56"/>
                  </a:lnTo>
                  <a:close/>
                </a:path>
              </a:pathLst>
            </a:custGeom>
            <a:solidFill>
              <a:srgbClr val="FFFFFF"/>
            </a:solidFill>
            <a:ln w="9525">
              <a:solidFill>
                <a:schemeClr val="bg1">
                  <a:lumMod val="50000"/>
                </a:schemeClr>
              </a:solidFill>
              <a:round/>
              <a:headEnd/>
              <a:tailEnd/>
            </a:ln>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8" name="Freeform 9"/>
            <p:cNvSpPr>
              <a:spLocks/>
            </p:cNvSpPr>
            <p:nvPr/>
          </p:nvSpPr>
          <p:spPr bwMode="auto">
            <a:xfrm>
              <a:off x="3504457" y="2477901"/>
              <a:ext cx="160049" cy="193163"/>
            </a:xfrm>
            <a:custGeom>
              <a:avLst/>
              <a:gdLst>
                <a:gd name="T0" fmla="*/ 25 w 49"/>
                <a:gd name="T1" fmla="*/ 59 h 59"/>
                <a:gd name="T2" fmla="*/ 49 w 49"/>
                <a:gd name="T3" fmla="*/ 30 h 59"/>
                <a:gd name="T4" fmla="*/ 25 w 49"/>
                <a:gd name="T5" fmla="*/ 0 h 59"/>
                <a:gd name="T6" fmla="*/ 0 w 49"/>
                <a:gd name="T7" fmla="*/ 30 h 59"/>
                <a:gd name="T8" fmla="*/ 25 w 49"/>
                <a:gd name="T9" fmla="*/ 59 h 59"/>
              </a:gdLst>
              <a:ahLst/>
              <a:cxnLst>
                <a:cxn ang="0">
                  <a:pos x="T0" y="T1"/>
                </a:cxn>
                <a:cxn ang="0">
                  <a:pos x="T2" y="T3"/>
                </a:cxn>
                <a:cxn ang="0">
                  <a:pos x="T4" y="T5"/>
                </a:cxn>
                <a:cxn ang="0">
                  <a:pos x="T6" y="T7"/>
                </a:cxn>
                <a:cxn ang="0">
                  <a:pos x="T8" y="T9"/>
                </a:cxn>
              </a:cxnLst>
              <a:rect l="0" t="0" r="r" b="b"/>
              <a:pathLst>
                <a:path w="49" h="59">
                  <a:moveTo>
                    <a:pt x="25" y="59"/>
                  </a:moveTo>
                  <a:cubicBezTo>
                    <a:pt x="25" y="43"/>
                    <a:pt x="36" y="30"/>
                    <a:pt x="49" y="30"/>
                  </a:cubicBezTo>
                  <a:cubicBezTo>
                    <a:pt x="36" y="30"/>
                    <a:pt x="25" y="16"/>
                    <a:pt x="25" y="0"/>
                  </a:cubicBezTo>
                  <a:cubicBezTo>
                    <a:pt x="25" y="16"/>
                    <a:pt x="14" y="30"/>
                    <a:pt x="0" y="30"/>
                  </a:cubicBezTo>
                  <a:cubicBezTo>
                    <a:pt x="14" y="30"/>
                    <a:pt x="25" y="43"/>
                    <a:pt x="25" y="59"/>
                  </a:cubicBezTo>
                  <a:close/>
                </a:path>
              </a:pathLst>
            </a:custGeom>
            <a:solidFill>
              <a:srgbClr val="C00000"/>
            </a:solidFill>
            <a:ln>
              <a:noFill/>
            </a:ln>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9" name="Freeform 10"/>
            <p:cNvSpPr>
              <a:spLocks/>
            </p:cNvSpPr>
            <p:nvPr/>
          </p:nvSpPr>
          <p:spPr bwMode="auto">
            <a:xfrm>
              <a:off x="3547229" y="1696973"/>
              <a:ext cx="231795" cy="281465"/>
            </a:xfrm>
            <a:custGeom>
              <a:avLst/>
              <a:gdLst>
                <a:gd name="T0" fmla="*/ 36 w 71"/>
                <a:gd name="T1" fmla="*/ 86 h 86"/>
                <a:gd name="T2" fmla="*/ 71 w 71"/>
                <a:gd name="T3" fmla="*/ 43 h 86"/>
                <a:gd name="T4" fmla="*/ 36 w 71"/>
                <a:gd name="T5" fmla="*/ 0 h 86"/>
                <a:gd name="T6" fmla="*/ 0 w 71"/>
                <a:gd name="T7" fmla="*/ 43 h 86"/>
                <a:gd name="T8" fmla="*/ 36 w 71"/>
                <a:gd name="T9" fmla="*/ 86 h 86"/>
              </a:gdLst>
              <a:ahLst/>
              <a:cxnLst>
                <a:cxn ang="0">
                  <a:pos x="T0" y="T1"/>
                </a:cxn>
                <a:cxn ang="0">
                  <a:pos x="T2" y="T3"/>
                </a:cxn>
                <a:cxn ang="0">
                  <a:pos x="T4" y="T5"/>
                </a:cxn>
                <a:cxn ang="0">
                  <a:pos x="T6" y="T7"/>
                </a:cxn>
                <a:cxn ang="0">
                  <a:pos x="T8" y="T9"/>
                </a:cxn>
              </a:cxnLst>
              <a:rect l="0" t="0" r="r" b="b"/>
              <a:pathLst>
                <a:path w="71" h="86">
                  <a:moveTo>
                    <a:pt x="36" y="86"/>
                  </a:moveTo>
                  <a:cubicBezTo>
                    <a:pt x="36" y="62"/>
                    <a:pt x="52" y="43"/>
                    <a:pt x="71" y="43"/>
                  </a:cubicBezTo>
                  <a:cubicBezTo>
                    <a:pt x="52" y="43"/>
                    <a:pt x="36" y="24"/>
                    <a:pt x="36" y="0"/>
                  </a:cubicBezTo>
                  <a:cubicBezTo>
                    <a:pt x="36" y="24"/>
                    <a:pt x="20" y="43"/>
                    <a:pt x="0" y="43"/>
                  </a:cubicBezTo>
                  <a:cubicBezTo>
                    <a:pt x="20" y="43"/>
                    <a:pt x="36" y="62"/>
                    <a:pt x="36" y="86"/>
                  </a:cubicBezTo>
                  <a:close/>
                </a:path>
              </a:pathLst>
            </a:custGeom>
            <a:solidFill>
              <a:srgbClr val="C00000"/>
            </a:solidFill>
            <a:ln>
              <a:noFill/>
            </a:ln>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10" name="Freeform 11"/>
            <p:cNvSpPr>
              <a:spLocks/>
            </p:cNvSpPr>
            <p:nvPr/>
          </p:nvSpPr>
          <p:spPr bwMode="auto">
            <a:xfrm>
              <a:off x="3979085" y="2517914"/>
              <a:ext cx="126935" cy="153151"/>
            </a:xfrm>
            <a:custGeom>
              <a:avLst/>
              <a:gdLst>
                <a:gd name="T0" fmla="*/ 19 w 39"/>
                <a:gd name="T1" fmla="*/ 47 h 47"/>
                <a:gd name="T2" fmla="*/ 39 w 39"/>
                <a:gd name="T3" fmla="*/ 23 h 47"/>
                <a:gd name="T4" fmla="*/ 19 w 39"/>
                <a:gd name="T5" fmla="*/ 0 h 47"/>
                <a:gd name="T6" fmla="*/ 0 w 39"/>
                <a:gd name="T7" fmla="*/ 23 h 47"/>
                <a:gd name="T8" fmla="*/ 19 w 39"/>
                <a:gd name="T9" fmla="*/ 47 h 47"/>
              </a:gdLst>
              <a:ahLst/>
              <a:cxnLst>
                <a:cxn ang="0">
                  <a:pos x="T0" y="T1"/>
                </a:cxn>
                <a:cxn ang="0">
                  <a:pos x="T2" y="T3"/>
                </a:cxn>
                <a:cxn ang="0">
                  <a:pos x="T4" y="T5"/>
                </a:cxn>
                <a:cxn ang="0">
                  <a:pos x="T6" y="T7"/>
                </a:cxn>
                <a:cxn ang="0">
                  <a:pos x="T8" y="T9"/>
                </a:cxn>
              </a:cxnLst>
              <a:rect l="0" t="0" r="r" b="b"/>
              <a:pathLst>
                <a:path w="39" h="47">
                  <a:moveTo>
                    <a:pt x="19" y="47"/>
                  </a:moveTo>
                  <a:cubicBezTo>
                    <a:pt x="19" y="34"/>
                    <a:pt x="28" y="23"/>
                    <a:pt x="39" y="23"/>
                  </a:cubicBezTo>
                  <a:cubicBezTo>
                    <a:pt x="28" y="23"/>
                    <a:pt x="19" y="13"/>
                    <a:pt x="19" y="0"/>
                  </a:cubicBezTo>
                  <a:cubicBezTo>
                    <a:pt x="19" y="13"/>
                    <a:pt x="11" y="23"/>
                    <a:pt x="0" y="23"/>
                  </a:cubicBezTo>
                  <a:cubicBezTo>
                    <a:pt x="11" y="23"/>
                    <a:pt x="19" y="34"/>
                    <a:pt x="19" y="47"/>
                  </a:cubicBezTo>
                  <a:close/>
                </a:path>
              </a:pathLst>
            </a:custGeom>
            <a:solidFill>
              <a:srgbClr val="C00000"/>
            </a:solidFill>
            <a:ln>
              <a:noFill/>
            </a:ln>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11" name="Freeform 12"/>
            <p:cNvSpPr>
              <a:spLocks/>
            </p:cNvSpPr>
            <p:nvPr/>
          </p:nvSpPr>
          <p:spPr bwMode="auto">
            <a:xfrm>
              <a:off x="3621734" y="3101540"/>
              <a:ext cx="314579" cy="379427"/>
            </a:xfrm>
            <a:custGeom>
              <a:avLst/>
              <a:gdLst>
                <a:gd name="T0" fmla="*/ 0 w 96"/>
                <a:gd name="T1" fmla="*/ 58 h 116"/>
                <a:gd name="T2" fmla="*/ 48 w 96"/>
                <a:gd name="T3" fmla="*/ 116 h 116"/>
                <a:gd name="T4" fmla="*/ 96 w 96"/>
                <a:gd name="T5" fmla="*/ 58 h 116"/>
                <a:gd name="T6" fmla="*/ 48 w 96"/>
                <a:gd name="T7" fmla="*/ 0 h 116"/>
                <a:gd name="T8" fmla="*/ 0 w 96"/>
                <a:gd name="T9" fmla="*/ 58 h 116"/>
              </a:gdLst>
              <a:ahLst/>
              <a:cxnLst>
                <a:cxn ang="0">
                  <a:pos x="T0" y="T1"/>
                </a:cxn>
                <a:cxn ang="0">
                  <a:pos x="T2" y="T3"/>
                </a:cxn>
                <a:cxn ang="0">
                  <a:pos x="T4" y="T5"/>
                </a:cxn>
                <a:cxn ang="0">
                  <a:pos x="T6" y="T7"/>
                </a:cxn>
                <a:cxn ang="0">
                  <a:pos x="T8" y="T9"/>
                </a:cxn>
              </a:cxnLst>
              <a:rect l="0" t="0" r="r" b="b"/>
              <a:pathLst>
                <a:path w="96" h="116">
                  <a:moveTo>
                    <a:pt x="0" y="58"/>
                  </a:moveTo>
                  <a:cubicBezTo>
                    <a:pt x="27" y="58"/>
                    <a:pt x="48" y="84"/>
                    <a:pt x="48" y="116"/>
                  </a:cubicBezTo>
                  <a:cubicBezTo>
                    <a:pt x="48" y="84"/>
                    <a:pt x="70" y="58"/>
                    <a:pt x="96" y="58"/>
                  </a:cubicBezTo>
                  <a:cubicBezTo>
                    <a:pt x="70" y="58"/>
                    <a:pt x="48" y="32"/>
                    <a:pt x="48" y="0"/>
                  </a:cubicBezTo>
                  <a:cubicBezTo>
                    <a:pt x="48" y="32"/>
                    <a:pt x="27" y="58"/>
                    <a:pt x="0" y="58"/>
                  </a:cubicBezTo>
                  <a:close/>
                </a:path>
              </a:pathLst>
            </a:custGeom>
            <a:solidFill>
              <a:srgbClr val="C00000"/>
            </a:solidFill>
            <a:ln>
              <a:noFill/>
            </a:ln>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12" name="Freeform 13"/>
            <p:cNvSpPr>
              <a:spLocks/>
            </p:cNvSpPr>
            <p:nvPr/>
          </p:nvSpPr>
          <p:spPr bwMode="auto">
            <a:xfrm>
              <a:off x="1298265" y="3545814"/>
              <a:ext cx="128315" cy="150391"/>
            </a:xfrm>
            <a:custGeom>
              <a:avLst/>
              <a:gdLst>
                <a:gd name="T0" fmla="*/ 19 w 39"/>
                <a:gd name="T1" fmla="*/ 0 h 46"/>
                <a:gd name="T2" fmla="*/ 0 w 39"/>
                <a:gd name="T3" fmla="*/ 23 h 46"/>
                <a:gd name="T4" fmla="*/ 19 w 39"/>
                <a:gd name="T5" fmla="*/ 46 h 46"/>
                <a:gd name="T6" fmla="*/ 39 w 39"/>
                <a:gd name="T7" fmla="*/ 23 h 46"/>
                <a:gd name="T8" fmla="*/ 19 w 39"/>
                <a:gd name="T9" fmla="*/ 0 h 46"/>
              </a:gdLst>
              <a:ahLst/>
              <a:cxnLst>
                <a:cxn ang="0">
                  <a:pos x="T0" y="T1"/>
                </a:cxn>
                <a:cxn ang="0">
                  <a:pos x="T2" y="T3"/>
                </a:cxn>
                <a:cxn ang="0">
                  <a:pos x="T4" y="T5"/>
                </a:cxn>
                <a:cxn ang="0">
                  <a:pos x="T6" y="T7"/>
                </a:cxn>
                <a:cxn ang="0">
                  <a:pos x="T8" y="T9"/>
                </a:cxn>
              </a:cxnLst>
              <a:rect l="0" t="0" r="r" b="b"/>
              <a:pathLst>
                <a:path w="39" h="46">
                  <a:moveTo>
                    <a:pt x="19" y="0"/>
                  </a:moveTo>
                  <a:cubicBezTo>
                    <a:pt x="19" y="13"/>
                    <a:pt x="11" y="23"/>
                    <a:pt x="0" y="23"/>
                  </a:cubicBezTo>
                  <a:cubicBezTo>
                    <a:pt x="11" y="23"/>
                    <a:pt x="19" y="34"/>
                    <a:pt x="19" y="46"/>
                  </a:cubicBezTo>
                  <a:cubicBezTo>
                    <a:pt x="19" y="34"/>
                    <a:pt x="28" y="23"/>
                    <a:pt x="39" y="23"/>
                  </a:cubicBezTo>
                  <a:cubicBezTo>
                    <a:pt x="28" y="23"/>
                    <a:pt x="19" y="13"/>
                    <a:pt x="19" y="0"/>
                  </a:cubicBezTo>
                  <a:close/>
                </a:path>
              </a:pathLst>
            </a:custGeom>
            <a:solidFill>
              <a:srgbClr val="C00000"/>
            </a:solidFill>
            <a:ln>
              <a:noFill/>
            </a:ln>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13" name="Freeform 14"/>
            <p:cNvSpPr>
              <a:spLocks/>
            </p:cNvSpPr>
            <p:nvPr/>
          </p:nvSpPr>
          <p:spPr bwMode="auto">
            <a:xfrm>
              <a:off x="1438997" y="2919416"/>
              <a:ext cx="233174" cy="280086"/>
            </a:xfrm>
            <a:custGeom>
              <a:avLst/>
              <a:gdLst>
                <a:gd name="T0" fmla="*/ 36 w 71"/>
                <a:gd name="T1" fmla="*/ 0 h 86"/>
                <a:gd name="T2" fmla="*/ 0 w 71"/>
                <a:gd name="T3" fmla="*/ 43 h 86"/>
                <a:gd name="T4" fmla="*/ 36 w 71"/>
                <a:gd name="T5" fmla="*/ 86 h 86"/>
                <a:gd name="T6" fmla="*/ 71 w 71"/>
                <a:gd name="T7" fmla="*/ 43 h 86"/>
                <a:gd name="T8" fmla="*/ 36 w 71"/>
                <a:gd name="T9" fmla="*/ 0 h 86"/>
              </a:gdLst>
              <a:ahLst/>
              <a:cxnLst>
                <a:cxn ang="0">
                  <a:pos x="T0" y="T1"/>
                </a:cxn>
                <a:cxn ang="0">
                  <a:pos x="T2" y="T3"/>
                </a:cxn>
                <a:cxn ang="0">
                  <a:pos x="T4" y="T5"/>
                </a:cxn>
                <a:cxn ang="0">
                  <a:pos x="T6" y="T7"/>
                </a:cxn>
                <a:cxn ang="0">
                  <a:pos x="T8" y="T9"/>
                </a:cxn>
              </a:cxnLst>
              <a:rect l="0" t="0" r="r" b="b"/>
              <a:pathLst>
                <a:path w="71" h="86">
                  <a:moveTo>
                    <a:pt x="36" y="0"/>
                  </a:moveTo>
                  <a:cubicBezTo>
                    <a:pt x="36" y="24"/>
                    <a:pt x="20" y="43"/>
                    <a:pt x="0" y="43"/>
                  </a:cubicBezTo>
                  <a:cubicBezTo>
                    <a:pt x="20" y="43"/>
                    <a:pt x="36" y="62"/>
                    <a:pt x="36" y="86"/>
                  </a:cubicBezTo>
                  <a:cubicBezTo>
                    <a:pt x="36" y="62"/>
                    <a:pt x="52" y="43"/>
                    <a:pt x="71" y="43"/>
                  </a:cubicBezTo>
                  <a:cubicBezTo>
                    <a:pt x="52" y="43"/>
                    <a:pt x="36" y="24"/>
                    <a:pt x="36" y="0"/>
                  </a:cubicBezTo>
                  <a:close/>
                </a:path>
              </a:pathLst>
            </a:custGeom>
            <a:solidFill>
              <a:srgbClr val="C00000"/>
            </a:solidFill>
            <a:ln>
              <a:noFill/>
            </a:ln>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14" name="Freeform 15"/>
            <p:cNvSpPr>
              <a:spLocks/>
            </p:cNvSpPr>
            <p:nvPr/>
          </p:nvSpPr>
          <p:spPr bwMode="auto">
            <a:xfrm>
              <a:off x="1501085" y="2468243"/>
              <a:ext cx="128315" cy="153151"/>
            </a:xfrm>
            <a:custGeom>
              <a:avLst/>
              <a:gdLst>
                <a:gd name="T0" fmla="*/ 20 w 39"/>
                <a:gd name="T1" fmla="*/ 47 h 47"/>
                <a:gd name="T2" fmla="*/ 39 w 39"/>
                <a:gd name="T3" fmla="*/ 24 h 47"/>
                <a:gd name="T4" fmla="*/ 20 w 39"/>
                <a:gd name="T5" fmla="*/ 0 h 47"/>
                <a:gd name="T6" fmla="*/ 0 w 39"/>
                <a:gd name="T7" fmla="*/ 24 h 47"/>
                <a:gd name="T8" fmla="*/ 20 w 39"/>
                <a:gd name="T9" fmla="*/ 47 h 47"/>
              </a:gdLst>
              <a:ahLst/>
              <a:cxnLst>
                <a:cxn ang="0">
                  <a:pos x="T0" y="T1"/>
                </a:cxn>
                <a:cxn ang="0">
                  <a:pos x="T2" y="T3"/>
                </a:cxn>
                <a:cxn ang="0">
                  <a:pos x="T4" y="T5"/>
                </a:cxn>
                <a:cxn ang="0">
                  <a:pos x="T6" y="T7"/>
                </a:cxn>
                <a:cxn ang="0">
                  <a:pos x="T8" y="T9"/>
                </a:cxn>
              </a:cxnLst>
              <a:rect l="0" t="0" r="r" b="b"/>
              <a:pathLst>
                <a:path w="39" h="47">
                  <a:moveTo>
                    <a:pt x="20" y="47"/>
                  </a:moveTo>
                  <a:cubicBezTo>
                    <a:pt x="20" y="34"/>
                    <a:pt x="28" y="24"/>
                    <a:pt x="39" y="24"/>
                  </a:cubicBezTo>
                  <a:cubicBezTo>
                    <a:pt x="28" y="24"/>
                    <a:pt x="20" y="13"/>
                    <a:pt x="20" y="0"/>
                  </a:cubicBezTo>
                  <a:cubicBezTo>
                    <a:pt x="20" y="13"/>
                    <a:pt x="11" y="24"/>
                    <a:pt x="0" y="24"/>
                  </a:cubicBezTo>
                  <a:cubicBezTo>
                    <a:pt x="11" y="24"/>
                    <a:pt x="20" y="34"/>
                    <a:pt x="20" y="47"/>
                  </a:cubicBezTo>
                  <a:close/>
                </a:path>
              </a:pathLst>
            </a:custGeom>
            <a:solidFill>
              <a:srgbClr val="C00000"/>
            </a:solidFill>
            <a:ln>
              <a:noFill/>
            </a:ln>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15" name="Freeform 16"/>
            <p:cNvSpPr>
              <a:spLocks/>
            </p:cNvSpPr>
            <p:nvPr/>
          </p:nvSpPr>
          <p:spPr bwMode="auto">
            <a:xfrm>
              <a:off x="3287839" y="3827280"/>
              <a:ext cx="128315" cy="153151"/>
            </a:xfrm>
            <a:custGeom>
              <a:avLst/>
              <a:gdLst>
                <a:gd name="T0" fmla="*/ 20 w 39"/>
                <a:gd name="T1" fmla="*/ 0 h 47"/>
                <a:gd name="T2" fmla="*/ 0 w 39"/>
                <a:gd name="T3" fmla="*/ 23 h 47"/>
                <a:gd name="T4" fmla="*/ 20 w 39"/>
                <a:gd name="T5" fmla="*/ 47 h 47"/>
                <a:gd name="T6" fmla="*/ 39 w 39"/>
                <a:gd name="T7" fmla="*/ 23 h 47"/>
                <a:gd name="T8" fmla="*/ 20 w 39"/>
                <a:gd name="T9" fmla="*/ 0 h 47"/>
              </a:gdLst>
              <a:ahLst/>
              <a:cxnLst>
                <a:cxn ang="0">
                  <a:pos x="T0" y="T1"/>
                </a:cxn>
                <a:cxn ang="0">
                  <a:pos x="T2" y="T3"/>
                </a:cxn>
                <a:cxn ang="0">
                  <a:pos x="T4" y="T5"/>
                </a:cxn>
                <a:cxn ang="0">
                  <a:pos x="T6" y="T7"/>
                </a:cxn>
                <a:cxn ang="0">
                  <a:pos x="T8" y="T9"/>
                </a:cxn>
              </a:cxnLst>
              <a:rect l="0" t="0" r="r" b="b"/>
              <a:pathLst>
                <a:path w="39" h="47">
                  <a:moveTo>
                    <a:pt x="20" y="0"/>
                  </a:moveTo>
                  <a:cubicBezTo>
                    <a:pt x="20" y="13"/>
                    <a:pt x="11" y="23"/>
                    <a:pt x="0" y="23"/>
                  </a:cubicBezTo>
                  <a:cubicBezTo>
                    <a:pt x="11" y="23"/>
                    <a:pt x="20" y="34"/>
                    <a:pt x="20" y="47"/>
                  </a:cubicBezTo>
                  <a:cubicBezTo>
                    <a:pt x="20" y="34"/>
                    <a:pt x="28" y="23"/>
                    <a:pt x="39" y="23"/>
                  </a:cubicBezTo>
                  <a:cubicBezTo>
                    <a:pt x="28" y="23"/>
                    <a:pt x="20" y="13"/>
                    <a:pt x="20" y="0"/>
                  </a:cubicBezTo>
                  <a:close/>
                </a:path>
              </a:pathLst>
            </a:custGeom>
            <a:solidFill>
              <a:srgbClr val="C00000"/>
            </a:solidFill>
            <a:ln>
              <a:noFill/>
            </a:ln>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16" name="Freeform 17"/>
            <p:cNvSpPr>
              <a:spLocks/>
            </p:cNvSpPr>
            <p:nvPr/>
          </p:nvSpPr>
          <p:spPr bwMode="auto">
            <a:xfrm>
              <a:off x="1777031" y="3798306"/>
              <a:ext cx="160049" cy="191783"/>
            </a:xfrm>
            <a:custGeom>
              <a:avLst/>
              <a:gdLst>
                <a:gd name="T0" fmla="*/ 25 w 49"/>
                <a:gd name="T1" fmla="*/ 59 h 59"/>
                <a:gd name="T2" fmla="*/ 49 w 49"/>
                <a:gd name="T3" fmla="*/ 29 h 59"/>
                <a:gd name="T4" fmla="*/ 25 w 49"/>
                <a:gd name="T5" fmla="*/ 0 h 59"/>
                <a:gd name="T6" fmla="*/ 0 w 49"/>
                <a:gd name="T7" fmla="*/ 29 h 59"/>
                <a:gd name="T8" fmla="*/ 25 w 49"/>
                <a:gd name="T9" fmla="*/ 59 h 59"/>
              </a:gdLst>
              <a:ahLst/>
              <a:cxnLst>
                <a:cxn ang="0">
                  <a:pos x="T0" y="T1"/>
                </a:cxn>
                <a:cxn ang="0">
                  <a:pos x="T2" y="T3"/>
                </a:cxn>
                <a:cxn ang="0">
                  <a:pos x="T4" y="T5"/>
                </a:cxn>
                <a:cxn ang="0">
                  <a:pos x="T6" y="T7"/>
                </a:cxn>
                <a:cxn ang="0">
                  <a:pos x="T8" y="T9"/>
                </a:cxn>
              </a:cxnLst>
              <a:rect l="0" t="0" r="r" b="b"/>
              <a:pathLst>
                <a:path w="49" h="59">
                  <a:moveTo>
                    <a:pt x="25" y="59"/>
                  </a:moveTo>
                  <a:cubicBezTo>
                    <a:pt x="25" y="42"/>
                    <a:pt x="36" y="29"/>
                    <a:pt x="49" y="29"/>
                  </a:cubicBezTo>
                  <a:cubicBezTo>
                    <a:pt x="36" y="29"/>
                    <a:pt x="25" y="16"/>
                    <a:pt x="25" y="0"/>
                  </a:cubicBezTo>
                  <a:cubicBezTo>
                    <a:pt x="25" y="16"/>
                    <a:pt x="14" y="29"/>
                    <a:pt x="0" y="29"/>
                  </a:cubicBezTo>
                  <a:cubicBezTo>
                    <a:pt x="14" y="29"/>
                    <a:pt x="25" y="42"/>
                    <a:pt x="25" y="59"/>
                  </a:cubicBezTo>
                  <a:close/>
                </a:path>
              </a:pathLst>
            </a:custGeom>
            <a:solidFill>
              <a:srgbClr val="C00000"/>
            </a:solidFill>
            <a:ln>
              <a:noFill/>
            </a:ln>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17" name="Freeform 18"/>
            <p:cNvSpPr>
              <a:spLocks/>
            </p:cNvSpPr>
            <p:nvPr/>
          </p:nvSpPr>
          <p:spPr bwMode="auto">
            <a:xfrm>
              <a:off x="1262391" y="1648682"/>
              <a:ext cx="409780" cy="492565"/>
            </a:xfrm>
            <a:custGeom>
              <a:avLst/>
              <a:gdLst>
                <a:gd name="T0" fmla="*/ 63 w 125"/>
                <a:gd name="T1" fmla="*/ 151 h 151"/>
                <a:gd name="T2" fmla="*/ 125 w 125"/>
                <a:gd name="T3" fmla="*/ 76 h 151"/>
                <a:gd name="T4" fmla="*/ 63 w 125"/>
                <a:gd name="T5" fmla="*/ 0 h 151"/>
                <a:gd name="T6" fmla="*/ 0 w 125"/>
                <a:gd name="T7" fmla="*/ 76 h 151"/>
                <a:gd name="T8" fmla="*/ 63 w 125"/>
                <a:gd name="T9" fmla="*/ 151 h 151"/>
              </a:gdLst>
              <a:ahLst/>
              <a:cxnLst>
                <a:cxn ang="0">
                  <a:pos x="T0" y="T1"/>
                </a:cxn>
                <a:cxn ang="0">
                  <a:pos x="T2" y="T3"/>
                </a:cxn>
                <a:cxn ang="0">
                  <a:pos x="T4" y="T5"/>
                </a:cxn>
                <a:cxn ang="0">
                  <a:pos x="T6" y="T7"/>
                </a:cxn>
                <a:cxn ang="0">
                  <a:pos x="T8" y="T9"/>
                </a:cxn>
              </a:cxnLst>
              <a:rect l="0" t="0" r="r" b="b"/>
              <a:pathLst>
                <a:path w="125" h="151">
                  <a:moveTo>
                    <a:pt x="63" y="151"/>
                  </a:moveTo>
                  <a:cubicBezTo>
                    <a:pt x="63" y="109"/>
                    <a:pt x="91" y="76"/>
                    <a:pt x="125" y="76"/>
                  </a:cubicBezTo>
                  <a:cubicBezTo>
                    <a:pt x="91" y="76"/>
                    <a:pt x="63" y="42"/>
                    <a:pt x="63" y="0"/>
                  </a:cubicBezTo>
                  <a:cubicBezTo>
                    <a:pt x="63" y="42"/>
                    <a:pt x="35" y="76"/>
                    <a:pt x="0" y="76"/>
                  </a:cubicBezTo>
                  <a:cubicBezTo>
                    <a:pt x="35" y="76"/>
                    <a:pt x="63" y="109"/>
                    <a:pt x="63" y="151"/>
                  </a:cubicBezTo>
                  <a:close/>
                </a:path>
              </a:pathLst>
            </a:custGeom>
            <a:solidFill>
              <a:srgbClr val="C00000"/>
            </a:solidFill>
            <a:ln>
              <a:noFill/>
            </a:ln>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18" name="Freeform 19"/>
            <p:cNvSpPr>
              <a:spLocks/>
            </p:cNvSpPr>
            <p:nvPr/>
          </p:nvSpPr>
          <p:spPr bwMode="auto">
            <a:xfrm>
              <a:off x="3268523" y="1422406"/>
              <a:ext cx="126935" cy="154530"/>
            </a:xfrm>
            <a:custGeom>
              <a:avLst/>
              <a:gdLst>
                <a:gd name="T0" fmla="*/ 20 w 39"/>
                <a:gd name="T1" fmla="*/ 47 h 47"/>
                <a:gd name="T2" fmla="*/ 39 w 39"/>
                <a:gd name="T3" fmla="*/ 23 h 47"/>
                <a:gd name="T4" fmla="*/ 20 w 39"/>
                <a:gd name="T5" fmla="*/ 0 h 47"/>
                <a:gd name="T6" fmla="*/ 0 w 39"/>
                <a:gd name="T7" fmla="*/ 23 h 47"/>
                <a:gd name="T8" fmla="*/ 20 w 39"/>
                <a:gd name="T9" fmla="*/ 47 h 47"/>
              </a:gdLst>
              <a:ahLst/>
              <a:cxnLst>
                <a:cxn ang="0">
                  <a:pos x="T0" y="T1"/>
                </a:cxn>
                <a:cxn ang="0">
                  <a:pos x="T2" y="T3"/>
                </a:cxn>
                <a:cxn ang="0">
                  <a:pos x="T4" y="T5"/>
                </a:cxn>
                <a:cxn ang="0">
                  <a:pos x="T6" y="T7"/>
                </a:cxn>
                <a:cxn ang="0">
                  <a:pos x="T8" y="T9"/>
                </a:cxn>
              </a:cxnLst>
              <a:rect l="0" t="0" r="r" b="b"/>
              <a:pathLst>
                <a:path w="39" h="47">
                  <a:moveTo>
                    <a:pt x="20" y="47"/>
                  </a:moveTo>
                  <a:cubicBezTo>
                    <a:pt x="20" y="34"/>
                    <a:pt x="28" y="23"/>
                    <a:pt x="39" y="23"/>
                  </a:cubicBezTo>
                  <a:cubicBezTo>
                    <a:pt x="28" y="23"/>
                    <a:pt x="20" y="13"/>
                    <a:pt x="20" y="0"/>
                  </a:cubicBezTo>
                  <a:cubicBezTo>
                    <a:pt x="20" y="13"/>
                    <a:pt x="11" y="23"/>
                    <a:pt x="0" y="23"/>
                  </a:cubicBezTo>
                  <a:cubicBezTo>
                    <a:pt x="11" y="23"/>
                    <a:pt x="20" y="34"/>
                    <a:pt x="20" y="47"/>
                  </a:cubicBezTo>
                  <a:close/>
                </a:path>
              </a:pathLst>
            </a:custGeom>
            <a:solidFill>
              <a:srgbClr val="C00000"/>
            </a:solidFill>
            <a:ln>
              <a:noFill/>
            </a:ln>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19" name="Freeform 20"/>
            <p:cNvSpPr>
              <a:spLocks/>
            </p:cNvSpPr>
            <p:nvPr/>
          </p:nvSpPr>
          <p:spPr bwMode="auto">
            <a:xfrm>
              <a:off x="2335823" y="1240282"/>
              <a:ext cx="543615" cy="440135"/>
            </a:xfrm>
            <a:custGeom>
              <a:avLst/>
              <a:gdLst>
                <a:gd name="T0" fmla="*/ 83 w 166"/>
                <a:gd name="T1" fmla="*/ 135 h 135"/>
                <a:gd name="T2" fmla="*/ 166 w 166"/>
                <a:gd name="T3" fmla="*/ 52 h 135"/>
                <a:gd name="T4" fmla="*/ 166 w 166"/>
                <a:gd name="T5" fmla="*/ 49 h 135"/>
                <a:gd name="T6" fmla="*/ 165 w 166"/>
                <a:gd name="T7" fmla="*/ 46 h 135"/>
                <a:gd name="T8" fmla="*/ 131 w 166"/>
                <a:gd name="T9" fmla="*/ 0 h 135"/>
                <a:gd name="T10" fmla="*/ 101 w 166"/>
                <a:gd name="T11" fmla="*/ 37 h 135"/>
                <a:gd name="T12" fmla="*/ 90 w 166"/>
                <a:gd name="T13" fmla="*/ 3 h 135"/>
                <a:gd name="T14" fmla="*/ 57 w 166"/>
                <a:gd name="T15" fmla="*/ 38 h 135"/>
                <a:gd name="T16" fmla="*/ 47 w 166"/>
                <a:gd name="T17" fmla="*/ 3 h 135"/>
                <a:gd name="T18" fmla="*/ 0 w 166"/>
                <a:gd name="T19" fmla="*/ 48 h 135"/>
                <a:gd name="T20" fmla="*/ 0 w 166"/>
                <a:gd name="T21" fmla="*/ 52 h 135"/>
                <a:gd name="T22" fmla="*/ 83 w 166"/>
                <a:gd name="T23" fmla="*/ 1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6" h="135">
                  <a:moveTo>
                    <a:pt x="83" y="135"/>
                  </a:moveTo>
                  <a:cubicBezTo>
                    <a:pt x="129" y="135"/>
                    <a:pt x="166" y="98"/>
                    <a:pt x="166" y="52"/>
                  </a:cubicBezTo>
                  <a:cubicBezTo>
                    <a:pt x="166" y="52"/>
                    <a:pt x="166" y="51"/>
                    <a:pt x="166" y="49"/>
                  </a:cubicBezTo>
                  <a:cubicBezTo>
                    <a:pt x="166" y="48"/>
                    <a:pt x="165" y="47"/>
                    <a:pt x="165" y="46"/>
                  </a:cubicBezTo>
                  <a:cubicBezTo>
                    <a:pt x="160" y="28"/>
                    <a:pt x="152" y="13"/>
                    <a:pt x="131" y="0"/>
                  </a:cubicBezTo>
                  <a:cubicBezTo>
                    <a:pt x="125" y="20"/>
                    <a:pt x="101" y="37"/>
                    <a:pt x="101" y="37"/>
                  </a:cubicBezTo>
                  <a:cubicBezTo>
                    <a:pt x="101" y="37"/>
                    <a:pt x="99" y="17"/>
                    <a:pt x="90" y="3"/>
                  </a:cubicBezTo>
                  <a:cubicBezTo>
                    <a:pt x="79" y="26"/>
                    <a:pt x="57" y="38"/>
                    <a:pt x="57" y="38"/>
                  </a:cubicBezTo>
                  <a:cubicBezTo>
                    <a:pt x="57" y="38"/>
                    <a:pt x="55" y="18"/>
                    <a:pt x="47" y="3"/>
                  </a:cubicBezTo>
                  <a:cubicBezTo>
                    <a:pt x="30" y="32"/>
                    <a:pt x="1" y="48"/>
                    <a:pt x="0" y="48"/>
                  </a:cubicBezTo>
                  <a:cubicBezTo>
                    <a:pt x="0" y="50"/>
                    <a:pt x="0" y="51"/>
                    <a:pt x="0" y="52"/>
                  </a:cubicBezTo>
                  <a:cubicBezTo>
                    <a:pt x="0" y="98"/>
                    <a:pt x="37" y="135"/>
                    <a:pt x="83" y="135"/>
                  </a:cubicBezTo>
                  <a:close/>
                </a:path>
              </a:pathLst>
            </a:custGeom>
            <a:solidFill>
              <a:srgbClr val="FBEED7"/>
            </a:solidFill>
            <a:ln>
              <a:noFill/>
            </a:ln>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20" name="Freeform 21"/>
            <p:cNvSpPr>
              <a:spLocks/>
            </p:cNvSpPr>
            <p:nvPr/>
          </p:nvSpPr>
          <p:spPr bwMode="auto">
            <a:xfrm>
              <a:off x="1870853" y="1393431"/>
              <a:ext cx="128315" cy="153151"/>
            </a:xfrm>
            <a:custGeom>
              <a:avLst/>
              <a:gdLst>
                <a:gd name="T0" fmla="*/ 19 w 39"/>
                <a:gd name="T1" fmla="*/ 47 h 47"/>
                <a:gd name="T2" fmla="*/ 39 w 39"/>
                <a:gd name="T3" fmla="*/ 23 h 47"/>
                <a:gd name="T4" fmla="*/ 19 w 39"/>
                <a:gd name="T5" fmla="*/ 0 h 47"/>
                <a:gd name="T6" fmla="*/ 0 w 39"/>
                <a:gd name="T7" fmla="*/ 23 h 47"/>
                <a:gd name="T8" fmla="*/ 19 w 39"/>
                <a:gd name="T9" fmla="*/ 47 h 47"/>
              </a:gdLst>
              <a:ahLst/>
              <a:cxnLst>
                <a:cxn ang="0">
                  <a:pos x="T0" y="T1"/>
                </a:cxn>
                <a:cxn ang="0">
                  <a:pos x="T2" y="T3"/>
                </a:cxn>
                <a:cxn ang="0">
                  <a:pos x="T4" y="T5"/>
                </a:cxn>
                <a:cxn ang="0">
                  <a:pos x="T6" y="T7"/>
                </a:cxn>
                <a:cxn ang="0">
                  <a:pos x="T8" y="T9"/>
                </a:cxn>
              </a:cxnLst>
              <a:rect l="0" t="0" r="r" b="b"/>
              <a:pathLst>
                <a:path w="39" h="47">
                  <a:moveTo>
                    <a:pt x="19" y="47"/>
                  </a:moveTo>
                  <a:cubicBezTo>
                    <a:pt x="19" y="34"/>
                    <a:pt x="28" y="23"/>
                    <a:pt x="39" y="23"/>
                  </a:cubicBezTo>
                  <a:cubicBezTo>
                    <a:pt x="28" y="23"/>
                    <a:pt x="19" y="13"/>
                    <a:pt x="19" y="0"/>
                  </a:cubicBezTo>
                  <a:cubicBezTo>
                    <a:pt x="19" y="13"/>
                    <a:pt x="11" y="23"/>
                    <a:pt x="0" y="23"/>
                  </a:cubicBezTo>
                  <a:cubicBezTo>
                    <a:pt x="11" y="23"/>
                    <a:pt x="19" y="34"/>
                    <a:pt x="19" y="47"/>
                  </a:cubicBezTo>
                  <a:close/>
                </a:path>
              </a:pathLst>
            </a:custGeom>
            <a:solidFill>
              <a:srgbClr val="C00000"/>
            </a:solidFill>
            <a:ln>
              <a:noFill/>
            </a:ln>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21" name="Freeform 22"/>
            <p:cNvSpPr>
              <a:spLocks/>
            </p:cNvSpPr>
            <p:nvPr/>
          </p:nvSpPr>
          <p:spPr bwMode="auto">
            <a:xfrm>
              <a:off x="2509670" y="1804592"/>
              <a:ext cx="198682" cy="921661"/>
            </a:xfrm>
            <a:custGeom>
              <a:avLst/>
              <a:gdLst>
                <a:gd name="T0" fmla="*/ 144 w 144"/>
                <a:gd name="T1" fmla="*/ 83 h 668"/>
                <a:gd name="T2" fmla="*/ 73 w 144"/>
                <a:gd name="T3" fmla="*/ 0 h 668"/>
                <a:gd name="T4" fmla="*/ 0 w 144"/>
                <a:gd name="T5" fmla="*/ 83 h 668"/>
                <a:gd name="T6" fmla="*/ 40 w 144"/>
                <a:gd name="T7" fmla="*/ 180 h 668"/>
                <a:gd name="T8" fmla="*/ 9 w 144"/>
                <a:gd name="T9" fmla="*/ 457 h 668"/>
                <a:gd name="T10" fmla="*/ 71 w 144"/>
                <a:gd name="T11" fmla="*/ 668 h 668"/>
                <a:gd name="T12" fmla="*/ 135 w 144"/>
                <a:gd name="T13" fmla="*/ 450 h 668"/>
                <a:gd name="T14" fmla="*/ 104 w 144"/>
                <a:gd name="T15" fmla="*/ 180 h 668"/>
                <a:gd name="T16" fmla="*/ 144 w 144"/>
                <a:gd name="T17" fmla="*/ 83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668">
                  <a:moveTo>
                    <a:pt x="144" y="83"/>
                  </a:moveTo>
                  <a:lnTo>
                    <a:pt x="73" y="0"/>
                  </a:lnTo>
                  <a:lnTo>
                    <a:pt x="0" y="83"/>
                  </a:lnTo>
                  <a:lnTo>
                    <a:pt x="40" y="180"/>
                  </a:lnTo>
                  <a:lnTo>
                    <a:pt x="9" y="457"/>
                  </a:lnTo>
                  <a:lnTo>
                    <a:pt x="71" y="668"/>
                  </a:lnTo>
                  <a:lnTo>
                    <a:pt x="135" y="450"/>
                  </a:lnTo>
                  <a:lnTo>
                    <a:pt x="104" y="180"/>
                  </a:lnTo>
                  <a:lnTo>
                    <a:pt x="144" y="83"/>
                  </a:lnTo>
                  <a:close/>
                </a:path>
              </a:pathLst>
            </a:custGeom>
            <a:solidFill>
              <a:srgbClr val="C00000"/>
            </a:solidFill>
            <a:ln>
              <a:noFill/>
            </a:ln>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grpSp>
      <p:sp>
        <p:nvSpPr>
          <p:cNvPr id="22" name="TextBox 173"/>
          <p:cNvSpPr txBox="1">
            <a:spLocks noChangeArrowheads="1"/>
          </p:cNvSpPr>
          <p:nvPr/>
        </p:nvSpPr>
        <p:spPr bwMode="auto">
          <a:xfrm>
            <a:off x="3082844" y="2454911"/>
            <a:ext cx="2242379" cy="499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ctr" defTabSz="855878">
              <a:lnSpc>
                <a:spcPct val="150000"/>
              </a:lnSpc>
            </a:pPr>
            <a:r>
              <a:rPr kumimoji="0" lang="zh-CN" altLang="en-US" sz="2000" b="1" dirty="0">
                <a:solidFill>
                  <a:prstClr val="black"/>
                </a:solidFill>
                <a:latin typeface="微软雅黑" panose="020B0503020204020204" pitchFamily="34" charset="-122"/>
                <a:ea typeface="微软雅黑" panose="020B0503020204020204" pitchFamily="34" charset="-122"/>
              </a:rPr>
              <a:t>做个招人喜欢的人</a:t>
            </a:r>
          </a:p>
        </p:txBody>
      </p:sp>
      <p:cxnSp>
        <p:nvCxnSpPr>
          <p:cNvPr id="23" name="直接连接符 22"/>
          <p:cNvCxnSpPr/>
          <p:nvPr/>
        </p:nvCxnSpPr>
        <p:spPr>
          <a:xfrm>
            <a:off x="2025542" y="2951198"/>
            <a:ext cx="2912184"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TextBox 173"/>
          <p:cNvSpPr txBox="1">
            <a:spLocks noChangeArrowheads="1"/>
          </p:cNvSpPr>
          <p:nvPr/>
        </p:nvSpPr>
        <p:spPr bwMode="auto">
          <a:xfrm>
            <a:off x="2293081" y="3081078"/>
            <a:ext cx="2242379" cy="2807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marL="205740" indent="-205740" defTabSz="855878">
              <a:lnSpc>
                <a:spcPct val="150000"/>
              </a:lnSpc>
              <a:buFont typeface="Wingdings" panose="05000000000000000000" pitchFamily="2" charset="2"/>
              <a:buChar char="p"/>
            </a:pPr>
            <a:r>
              <a:rPr kumimoji="0" lang="zh-CN" altLang="en-US" sz="2000" dirty="0">
                <a:solidFill>
                  <a:prstClr val="black"/>
                </a:solidFill>
                <a:latin typeface="微软雅黑" panose="020B0503020204020204" pitchFamily="34" charset="-122"/>
                <a:ea typeface="微软雅黑" panose="020B0503020204020204" pitchFamily="34" charset="-122"/>
              </a:rPr>
              <a:t>有意思好玩的人</a:t>
            </a:r>
            <a:endParaRPr kumimoji="0" lang="en-US" altLang="zh-CN" sz="2000" dirty="0">
              <a:solidFill>
                <a:prstClr val="black"/>
              </a:solidFill>
              <a:latin typeface="微软雅黑" panose="020B0503020204020204" pitchFamily="34" charset="-122"/>
              <a:ea typeface="微软雅黑" panose="020B0503020204020204" pitchFamily="34" charset="-122"/>
            </a:endParaRPr>
          </a:p>
          <a:p>
            <a:pPr marL="205740" indent="-205740" defTabSz="855878">
              <a:lnSpc>
                <a:spcPct val="150000"/>
              </a:lnSpc>
              <a:buFont typeface="Wingdings" panose="05000000000000000000" pitchFamily="2" charset="2"/>
              <a:buChar char="p"/>
            </a:pPr>
            <a:r>
              <a:rPr kumimoji="0" lang="zh-CN" altLang="en-US" sz="2000" dirty="0">
                <a:solidFill>
                  <a:prstClr val="black"/>
                </a:solidFill>
                <a:latin typeface="微软雅黑" panose="020B0503020204020204" pitchFamily="34" charset="-122"/>
                <a:ea typeface="微软雅黑" panose="020B0503020204020204" pitchFamily="34" charset="-122"/>
              </a:rPr>
              <a:t>不那么功利的人</a:t>
            </a:r>
            <a:endParaRPr kumimoji="0" lang="en-US" altLang="zh-CN" sz="2000" dirty="0">
              <a:solidFill>
                <a:prstClr val="black"/>
              </a:solidFill>
              <a:latin typeface="微软雅黑" panose="020B0503020204020204" pitchFamily="34" charset="-122"/>
              <a:ea typeface="微软雅黑" panose="020B0503020204020204" pitchFamily="34" charset="-122"/>
            </a:endParaRPr>
          </a:p>
          <a:p>
            <a:pPr marL="205740" indent="-205740" defTabSz="855878">
              <a:lnSpc>
                <a:spcPct val="150000"/>
              </a:lnSpc>
              <a:buFont typeface="Wingdings" panose="05000000000000000000" pitchFamily="2" charset="2"/>
              <a:buChar char="p"/>
            </a:pPr>
            <a:r>
              <a:rPr kumimoji="0" lang="zh-CN" altLang="en-US" sz="2000" dirty="0">
                <a:solidFill>
                  <a:prstClr val="black"/>
                </a:solidFill>
                <a:latin typeface="微软雅黑" panose="020B0503020204020204" pitchFamily="34" charset="-122"/>
                <a:ea typeface="微软雅黑" panose="020B0503020204020204" pitchFamily="34" charset="-122"/>
              </a:rPr>
              <a:t>乐于帮别人的人</a:t>
            </a:r>
            <a:endParaRPr kumimoji="0" lang="en-US" altLang="zh-CN" sz="2000" dirty="0">
              <a:solidFill>
                <a:prstClr val="black"/>
              </a:solidFill>
              <a:latin typeface="微软雅黑" panose="020B0503020204020204" pitchFamily="34" charset="-122"/>
              <a:ea typeface="微软雅黑" panose="020B0503020204020204" pitchFamily="34" charset="-122"/>
            </a:endParaRPr>
          </a:p>
          <a:p>
            <a:pPr marL="205740" indent="-205740" defTabSz="855878">
              <a:lnSpc>
                <a:spcPct val="150000"/>
              </a:lnSpc>
              <a:buFont typeface="Wingdings" panose="05000000000000000000" pitchFamily="2" charset="2"/>
              <a:buChar char="p"/>
            </a:pPr>
            <a:r>
              <a:rPr kumimoji="0" lang="zh-CN" altLang="en-US" sz="2000" dirty="0">
                <a:solidFill>
                  <a:prstClr val="black"/>
                </a:solidFill>
                <a:latin typeface="微软雅黑" panose="020B0503020204020204" pitchFamily="34" charset="-122"/>
                <a:ea typeface="微软雅黑" panose="020B0503020204020204" pitchFamily="34" charset="-122"/>
              </a:rPr>
              <a:t>有共同爱好的人</a:t>
            </a:r>
            <a:endParaRPr kumimoji="0" lang="en-US" altLang="zh-CN" sz="2000" dirty="0">
              <a:solidFill>
                <a:prstClr val="black"/>
              </a:solidFill>
              <a:latin typeface="微软雅黑" panose="020B0503020204020204" pitchFamily="34" charset="-122"/>
              <a:ea typeface="微软雅黑" panose="020B0503020204020204" pitchFamily="34" charset="-122"/>
            </a:endParaRPr>
          </a:p>
          <a:p>
            <a:pPr marL="205740" indent="-205740" defTabSz="855878">
              <a:lnSpc>
                <a:spcPct val="150000"/>
              </a:lnSpc>
              <a:buFont typeface="Wingdings" panose="05000000000000000000" pitchFamily="2" charset="2"/>
              <a:buChar char="p"/>
            </a:pPr>
            <a:r>
              <a:rPr kumimoji="0" lang="zh-CN" altLang="en-US" sz="2000" dirty="0">
                <a:solidFill>
                  <a:prstClr val="black"/>
                </a:solidFill>
                <a:latin typeface="微软雅黑" panose="020B0503020204020204" pitchFamily="34" charset="-122"/>
                <a:ea typeface="微软雅黑" panose="020B0503020204020204" pitchFamily="34" charset="-122"/>
              </a:rPr>
              <a:t>能带来价值的人</a:t>
            </a:r>
            <a:endParaRPr kumimoji="0" lang="en-US" altLang="zh-CN" sz="2000" dirty="0">
              <a:solidFill>
                <a:prstClr val="black"/>
              </a:solidFill>
              <a:latin typeface="微软雅黑" panose="020B0503020204020204" pitchFamily="34" charset="-122"/>
              <a:ea typeface="微软雅黑" panose="020B0503020204020204" pitchFamily="34" charset="-122"/>
            </a:endParaRPr>
          </a:p>
          <a:p>
            <a:pPr marL="205740" indent="-205740" defTabSz="855878">
              <a:lnSpc>
                <a:spcPct val="150000"/>
              </a:lnSpc>
              <a:buFont typeface="Wingdings" panose="05000000000000000000" pitchFamily="2" charset="2"/>
              <a:buChar char="p"/>
            </a:pPr>
            <a:r>
              <a:rPr kumimoji="0" lang="en-US" altLang="zh-CN" sz="2000" dirty="0">
                <a:solidFill>
                  <a:prstClr val="black"/>
                </a:solidFill>
                <a:latin typeface="微软雅黑" panose="020B0503020204020204" pitchFamily="34" charset="-122"/>
                <a:ea typeface="微软雅黑" panose="020B0503020204020204" pitchFamily="34" charset="-122"/>
              </a:rPr>
              <a:t>……</a:t>
            </a:r>
            <a:endParaRPr kumimoji="0" lang="zh-CN" altLang="en-US" sz="2000" dirty="0">
              <a:solidFill>
                <a:prstClr val="black"/>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50797420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770116" y="2465466"/>
            <a:ext cx="1224783" cy="694004"/>
            <a:chOff x="6673348" y="3429000"/>
            <a:chExt cx="1465026" cy="830134"/>
          </a:xfrm>
        </p:grpSpPr>
        <p:sp>
          <p:nvSpPr>
            <p:cNvPr id="9" name="椭圆 8"/>
            <p:cNvSpPr/>
            <p:nvPr/>
          </p:nvSpPr>
          <p:spPr>
            <a:xfrm>
              <a:off x="6812783" y="3429000"/>
              <a:ext cx="640582" cy="64058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4" name="组合 13"/>
            <p:cNvGrpSpPr/>
            <p:nvPr/>
          </p:nvGrpSpPr>
          <p:grpSpPr>
            <a:xfrm rot="19195328">
              <a:off x="6673348" y="3806959"/>
              <a:ext cx="1465026" cy="452175"/>
              <a:chOff x="8634027" y="3819204"/>
              <a:chExt cx="1465026" cy="452175"/>
            </a:xfrm>
          </p:grpSpPr>
          <p:sp>
            <p:nvSpPr>
              <p:cNvPr id="11" name="矩形 10"/>
              <p:cNvSpPr/>
              <p:nvPr/>
            </p:nvSpPr>
            <p:spPr>
              <a:xfrm>
                <a:off x="8634027" y="3819204"/>
                <a:ext cx="1426864" cy="452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3" name="直接连接符 12"/>
              <p:cNvCxnSpPr/>
              <p:nvPr/>
            </p:nvCxnSpPr>
            <p:spPr>
              <a:xfrm>
                <a:off x="8672187" y="3851791"/>
                <a:ext cx="142686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p:nvSpPr>
          <p:spPr>
            <a:xfrm>
              <a:off x="6907739" y="3474770"/>
              <a:ext cx="393275" cy="478592"/>
            </a:xfrm>
            <a:prstGeom prst="rect">
              <a:avLst/>
            </a:prstGeom>
            <a:noFill/>
          </p:spPr>
          <p:txBody>
            <a:bodyPr wrap="square" rtlCol="0">
              <a:spAutoFit/>
            </a:bodyPr>
            <a:lstStyle/>
            <a:p>
              <a:r>
                <a:rPr lang="en-US" altLang="zh-CN" sz="2000" dirty="0" smtClean="0">
                  <a:solidFill>
                    <a:prstClr val="white"/>
                  </a:solidFill>
                </a:rPr>
                <a:t>7</a:t>
              </a:r>
              <a:endParaRPr lang="zh-CN" altLang="en-US" sz="2000" dirty="0">
                <a:solidFill>
                  <a:prstClr val="white"/>
                </a:solidFill>
              </a:endParaRPr>
            </a:p>
          </p:txBody>
        </p:sp>
      </p:grpSp>
      <p:sp>
        <p:nvSpPr>
          <p:cNvPr id="2" name="文本框 1"/>
          <p:cNvSpPr txBox="1"/>
          <p:nvPr/>
        </p:nvSpPr>
        <p:spPr>
          <a:xfrm>
            <a:off x="1268204" y="2844225"/>
            <a:ext cx="4585648" cy="584775"/>
          </a:xfrm>
          <a:prstGeom prst="rect">
            <a:avLst/>
          </a:prstGeom>
          <a:noFill/>
        </p:spPr>
        <p:txBody>
          <a:bodyPr wrap="square" rtlCol="0">
            <a:spAutoFit/>
          </a:bodyPr>
          <a:lstStyle/>
          <a:p>
            <a:r>
              <a:rPr lang="zh-CN" altLang="en-US" sz="3200" spc="300" dirty="0">
                <a:solidFill>
                  <a:srgbClr val="C00000"/>
                </a:solidFill>
              </a:rPr>
              <a:t>降维</a:t>
            </a:r>
            <a:r>
              <a:rPr lang="zh-CN" altLang="en-US" sz="3200" spc="300" dirty="0" smtClean="0">
                <a:solidFill>
                  <a:srgbClr val="C00000"/>
                </a:solidFill>
              </a:rPr>
              <a:t>战术</a:t>
            </a:r>
            <a:endParaRPr lang="zh-CN" altLang="en-US" sz="3200" spc="300" dirty="0">
              <a:solidFill>
                <a:srgbClr val="C00000"/>
              </a:solidFill>
            </a:endParaRPr>
          </a:p>
        </p:txBody>
      </p:sp>
    </p:spTree>
    <p:extLst>
      <p:ext uri="{BB962C8B-B14F-4D97-AF65-F5344CB8AC3E}">
        <p14:creationId xmlns:p14="http://schemas.microsoft.com/office/powerpoint/2010/main" val="3087546293"/>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853817" y="1160689"/>
            <a:ext cx="2743200" cy="1200329"/>
          </a:xfrm>
          <a:prstGeom prst="rect">
            <a:avLst/>
          </a:prstGeom>
          <a:noFill/>
        </p:spPr>
        <p:txBody>
          <a:bodyPr wrap="square" rtlCol="0">
            <a:spAutoFit/>
          </a:bodyPr>
          <a:lstStyle/>
          <a:p>
            <a:pPr defTabSz="855878">
              <a:lnSpc>
                <a:spcPct val="150000"/>
              </a:lnSpc>
            </a:pPr>
            <a:r>
              <a:rPr lang="zh-CN" altLang="en-US" sz="2400" b="1" dirty="0">
                <a:solidFill>
                  <a:prstClr val="white">
                    <a:lumMod val="50000"/>
                  </a:prstClr>
                </a:solidFill>
                <a:latin typeface="微软雅黑" panose="020B0503020204020204" pitchFamily="34" charset="-122"/>
                <a:ea typeface="微软雅黑" panose="020B0503020204020204" pitchFamily="34" charset="-122"/>
              </a:rPr>
              <a:t>降低对方维度</a:t>
            </a:r>
            <a:endParaRPr lang="en-US" altLang="zh-CN" sz="2400" b="1" dirty="0">
              <a:solidFill>
                <a:prstClr val="white">
                  <a:lumMod val="50000"/>
                </a:prstClr>
              </a:solidFill>
              <a:latin typeface="微软雅黑" panose="020B0503020204020204" pitchFamily="34" charset="-122"/>
              <a:ea typeface="微软雅黑" panose="020B0503020204020204" pitchFamily="34" charset="-122"/>
            </a:endParaRPr>
          </a:p>
          <a:p>
            <a:pPr defTabSz="855878">
              <a:lnSpc>
                <a:spcPct val="150000"/>
              </a:lnSpc>
            </a:pPr>
            <a:r>
              <a:rPr lang="zh-CN" altLang="en-US" sz="2400" b="1" dirty="0">
                <a:solidFill>
                  <a:prstClr val="white">
                    <a:lumMod val="50000"/>
                  </a:prstClr>
                </a:solidFill>
                <a:latin typeface="微软雅黑" panose="020B0503020204020204" pitchFamily="34" charset="-122"/>
                <a:ea typeface="微软雅黑" panose="020B0503020204020204" pitchFamily="34" charset="-122"/>
              </a:rPr>
              <a:t>占领主动权</a:t>
            </a:r>
          </a:p>
        </p:txBody>
      </p:sp>
      <p:grpSp>
        <p:nvGrpSpPr>
          <p:cNvPr id="4" name="组合 3"/>
          <p:cNvGrpSpPr/>
          <p:nvPr/>
        </p:nvGrpSpPr>
        <p:grpSpPr>
          <a:xfrm>
            <a:off x="1351286" y="898755"/>
            <a:ext cx="1293918" cy="1282798"/>
            <a:chOff x="170315" y="1126748"/>
            <a:chExt cx="1078265" cy="1068998"/>
          </a:xfrm>
        </p:grpSpPr>
        <p:sp>
          <p:nvSpPr>
            <p:cNvPr id="5" name="文本框 4"/>
            <p:cNvSpPr txBox="1"/>
            <p:nvPr/>
          </p:nvSpPr>
          <p:spPr>
            <a:xfrm>
              <a:off x="170315" y="1184194"/>
              <a:ext cx="1078265" cy="938718"/>
            </a:xfrm>
            <a:prstGeom prst="rect">
              <a:avLst/>
            </a:prstGeom>
            <a:noFill/>
          </p:spPr>
          <p:txBody>
            <a:bodyPr wrap="square" rtlCol="0">
              <a:spAutoFit/>
            </a:bodyPr>
            <a:lstStyle/>
            <a:p>
              <a:pPr algn="ctr" defTabSz="855878"/>
              <a:r>
                <a:rPr lang="zh-CN" altLang="en-US" sz="3360" b="1" dirty="0">
                  <a:solidFill>
                    <a:srgbClr val="C00000"/>
                  </a:solidFill>
                  <a:latin typeface="微软雅黑" panose="020B0503020204020204" pitchFamily="34" charset="-122"/>
                  <a:ea typeface="微软雅黑" panose="020B0503020204020204" pitchFamily="34" charset="-122"/>
                </a:rPr>
                <a:t>降维战术</a:t>
              </a:r>
            </a:p>
          </p:txBody>
        </p:sp>
        <p:sp>
          <p:nvSpPr>
            <p:cNvPr id="6" name="矩形 5"/>
            <p:cNvSpPr/>
            <p:nvPr/>
          </p:nvSpPr>
          <p:spPr>
            <a:xfrm>
              <a:off x="174948" y="1126748"/>
              <a:ext cx="1068998" cy="1068998"/>
            </a:xfrm>
            <a:prstGeom prst="rect">
              <a:avLst/>
            </a:prstGeom>
            <a:noFill/>
            <a:ln w="76200" cmpd="thickThi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cxnSp>
        <p:nvCxnSpPr>
          <p:cNvPr id="7" name="直接连接符 6"/>
          <p:cNvCxnSpPr/>
          <p:nvPr/>
        </p:nvCxnSpPr>
        <p:spPr>
          <a:xfrm>
            <a:off x="2833982" y="1354455"/>
            <a:ext cx="0" cy="88000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0" name="组合 9"/>
          <p:cNvGrpSpPr/>
          <p:nvPr/>
        </p:nvGrpSpPr>
        <p:grpSpPr>
          <a:xfrm flipV="1">
            <a:off x="5307569" y="3142776"/>
            <a:ext cx="3584886" cy="3181825"/>
            <a:chOff x="1763713" y="1201738"/>
            <a:chExt cx="5337175" cy="4737100"/>
          </a:xfrm>
          <a:solidFill>
            <a:schemeClr val="tx1">
              <a:lumMod val="95000"/>
              <a:lumOff val="5000"/>
            </a:schemeClr>
          </a:solidFill>
        </p:grpSpPr>
        <p:sp>
          <p:nvSpPr>
            <p:cNvPr id="8" name="Freeform 5"/>
            <p:cNvSpPr>
              <a:spLocks/>
            </p:cNvSpPr>
            <p:nvPr/>
          </p:nvSpPr>
          <p:spPr bwMode="auto">
            <a:xfrm>
              <a:off x="1763713" y="1201738"/>
              <a:ext cx="3336925" cy="4737100"/>
            </a:xfrm>
            <a:custGeom>
              <a:avLst/>
              <a:gdLst>
                <a:gd name="T0" fmla="*/ 94 w 667"/>
                <a:gd name="T1" fmla="*/ 242 h 947"/>
                <a:gd name="T2" fmla="*/ 548 w 667"/>
                <a:gd name="T3" fmla="*/ 947 h 947"/>
                <a:gd name="T4" fmla="*/ 667 w 667"/>
                <a:gd name="T5" fmla="*/ 947 h 947"/>
                <a:gd name="T6" fmla="*/ 607 w 667"/>
                <a:gd name="T7" fmla="*/ 940 h 947"/>
                <a:gd name="T8" fmla="*/ 532 w 667"/>
                <a:gd name="T9" fmla="*/ 903 h 947"/>
                <a:gd name="T10" fmla="*/ 273 w 667"/>
                <a:gd name="T11" fmla="*/ 234 h 947"/>
                <a:gd name="T12" fmla="*/ 390 w 667"/>
                <a:gd name="T13" fmla="*/ 225 h 947"/>
                <a:gd name="T14" fmla="*/ 176 w 667"/>
                <a:gd name="T15" fmla="*/ 0 h 947"/>
                <a:gd name="T16" fmla="*/ 0 w 667"/>
                <a:gd name="T17" fmla="*/ 252 h 947"/>
                <a:gd name="T18" fmla="*/ 94 w 667"/>
                <a:gd name="T19" fmla="*/ 242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7" h="947">
                  <a:moveTo>
                    <a:pt x="94" y="242"/>
                  </a:moveTo>
                  <a:cubicBezTo>
                    <a:pt x="94" y="242"/>
                    <a:pt x="227" y="947"/>
                    <a:pt x="548" y="947"/>
                  </a:cubicBezTo>
                  <a:cubicBezTo>
                    <a:pt x="667" y="947"/>
                    <a:pt x="667" y="947"/>
                    <a:pt x="667" y="947"/>
                  </a:cubicBezTo>
                  <a:cubicBezTo>
                    <a:pt x="648" y="946"/>
                    <a:pt x="627" y="944"/>
                    <a:pt x="607" y="940"/>
                  </a:cubicBezTo>
                  <a:cubicBezTo>
                    <a:pt x="580" y="933"/>
                    <a:pt x="555" y="921"/>
                    <a:pt x="532" y="903"/>
                  </a:cubicBezTo>
                  <a:cubicBezTo>
                    <a:pt x="334" y="753"/>
                    <a:pt x="273" y="234"/>
                    <a:pt x="273" y="234"/>
                  </a:cubicBezTo>
                  <a:cubicBezTo>
                    <a:pt x="390" y="225"/>
                    <a:pt x="390" y="225"/>
                    <a:pt x="390" y="225"/>
                  </a:cubicBezTo>
                  <a:cubicBezTo>
                    <a:pt x="176" y="0"/>
                    <a:pt x="176" y="0"/>
                    <a:pt x="176" y="0"/>
                  </a:cubicBezTo>
                  <a:cubicBezTo>
                    <a:pt x="0" y="252"/>
                    <a:pt x="0" y="252"/>
                    <a:pt x="0" y="252"/>
                  </a:cubicBezTo>
                  <a:lnTo>
                    <a:pt x="94" y="2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9" name="Freeform 11"/>
            <p:cNvSpPr>
              <a:spLocks/>
            </p:cNvSpPr>
            <p:nvPr/>
          </p:nvSpPr>
          <p:spPr bwMode="auto">
            <a:xfrm>
              <a:off x="4570413" y="4629150"/>
              <a:ext cx="2530475" cy="1284288"/>
            </a:xfrm>
            <a:custGeom>
              <a:avLst/>
              <a:gdLst>
                <a:gd name="T0" fmla="*/ 165 w 506"/>
                <a:gd name="T1" fmla="*/ 257 h 257"/>
                <a:gd name="T2" fmla="*/ 506 w 506"/>
                <a:gd name="T3" fmla="*/ 5 h 257"/>
                <a:gd name="T4" fmla="*/ 431 w 506"/>
                <a:gd name="T5" fmla="*/ 0 h 257"/>
                <a:gd name="T6" fmla="*/ 0 w 506"/>
                <a:gd name="T7" fmla="*/ 217 h 257"/>
                <a:gd name="T8" fmla="*/ 0 w 506"/>
                <a:gd name="T9" fmla="*/ 218 h 257"/>
                <a:gd name="T10" fmla="*/ 165 w 506"/>
                <a:gd name="T11" fmla="*/ 257 h 257"/>
              </a:gdLst>
              <a:ahLst/>
              <a:cxnLst>
                <a:cxn ang="0">
                  <a:pos x="T0" y="T1"/>
                </a:cxn>
                <a:cxn ang="0">
                  <a:pos x="T2" y="T3"/>
                </a:cxn>
                <a:cxn ang="0">
                  <a:pos x="T4" y="T5"/>
                </a:cxn>
                <a:cxn ang="0">
                  <a:pos x="T6" y="T7"/>
                </a:cxn>
                <a:cxn ang="0">
                  <a:pos x="T8" y="T9"/>
                </a:cxn>
                <a:cxn ang="0">
                  <a:pos x="T10" y="T11"/>
                </a:cxn>
              </a:cxnLst>
              <a:rect l="0" t="0" r="r" b="b"/>
              <a:pathLst>
                <a:path w="506" h="257">
                  <a:moveTo>
                    <a:pt x="165" y="257"/>
                  </a:moveTo>
                  <a:cubicBezTo>
                    <a:pt x="364" y="222"/>
                    <a:pt x="506" y="5"/>
                    <a:pt x="506" y="5"/>
                  </a:cubicBezTo>
                  <a:cubicBezTo>
                    <a:pt x="431" y="0"/>
                    <a:pt x="431" y="0"/>
                    <a:pt x="431" y="0"/>
                  </a:cubicBezTo>
                  <a:cubicBezTo>
                    <a:pt x="312" y="175"/>
                    <a:pt x="80" y="214"/>
                    <a:pt x="0" y="217"/>
                  </a:cubicBezTo>
                  <a:cubicBezTo>
                    <a:pt x="0" y="218"/>
                    <a:pt x="0" y="218"/>
                    <a:pt x="0" y="218"/>
                  </a:cubicBezTo>
                  <a:cubicBezTo>
                    <a:pt x="70" y="256"/>
                    <a:pt x="161" y="257"/>
                    <a:pt x="165" y="2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grpSp>
      <p:grpSp>
        <p:nvGrpSpPr>
          <p:cNvPr id="23" name="组合 22"/>
          <p:cNvGrpSpPr/>
          <p:nvPr/>
        </p:nvGrpSpPr>
        <p:grpSpPr>
          <a:xfrm flipH="1">
            <a:off x="7769692" y="1967714"/>
            <a:ext cx="1431869" cy="1627172"/>
            <a:chOff x="1871663" y="989013"/>
            <a:chExt cx="4213226" cy="4787901"/>
          </a:xfrm>
          <a:solidFill>
            <a:srgbClr val="C00000"/>
          </a:solidFill>
        </p:grpSpPr>
        <p:sp>
          <p:nvSpPr>
            <p:cNvPr id="15" name="Freeform 8"/>
            <p:cNvSpPr>
              <a:spLocks/>
            </p:cNvSpPr>
            <p:nvPr/>
          </p:nvSpPr>
          <p:spPr bwMode="auto">
            <a:xfrm>
              <a:off x="5667376" y="1746251"/>
              <a:ext cx="417513" cy="103188"/>
            </a:xfrm>
            <a:custGeom>
              <a:avLst/>
              <a:gdLst>
                <a:gd name="T0" fmla="*/ 126 w 127"/>
                <a:gd name="T1" fmla="*/ 15 h 31"/>
                <a:gd name="T2" fmla="*/ 112 w 127"/>
                <a:gd name="T3" fmla="*/ 29 h 31"/>
                <a:gd name="T4" fmla="*/ 15 w 127"/>
                <a:gd name="T5" fmla="*/ 31 h 31"/>
                <a:gd name="T6" fmla="*/ 0 w 127"/>
                <a:gd name="T7" fmla="*/ 17 h 31"/>
                <a:gd name="T8" fmla="*/ 0 w 127"/>
                <a:gd name="T9" fmla="*/ 17 h 31"/>
                <a:gd name="T10" fmla="*/ 14 w 127"/>
                <a:gd name="T11" fmla="*/ 3 h 31"/>
                <a:gd name="T12" fmla="*/ 112 w 127"/>
                <a:gd name="T13" fmla="*/ 1 h 31"/>
                <a:gd name="T14" fmla="*/ 126 w 127"/>
                <a:gd name="T15" fmla="*/ 15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31">
                  <a:moveTo>
                    <a:pt x="126" y="15"/>
                  </a:moveTo>
                  <a:cubicBezTo>
                    <a:pt x="127" y="23"/>
                    <a:pt x="120" y="29"/>
                    <a:pt x="112" y="29"/>
                  </a:cubicBezTo>
                  <a:cubicBezTo>
                    <a:pt x="15" y="31"/>
                    <a:pt x="15" y="31"/>
                    <a:pt x="15" y="31"/>
                  </a:cubicBezTo>
                  <a:cubicBezTo>
                    <a:pt x="7" y="31"/>
                    <a:pt x="0" y="25"/>
                    <a:pt x="0" y="17"/>
                  </a:cubicBezTo>
                  <a:cubicBezTo>
                    <a:pt x="0" y="17"/>
                    <a:pt x="0" y="17"/>
                    <a:pt x="0" y="17"/>
                  </a:cubicBezTo>
                  <a:cubicBezTo>
                    <a:pt x="0" y="9"/>
                    <a:pt x="6" y="3"/>
                    <a:pt x="14" y="3"/>
                  </a:cubicBezTo>
                  <a:cubicBezTo>
                    <a:pt x="112" y="1"/>
                    <a:pt x="112" y="1"/>
                    <a:pt x="112" y="1"/>
                  </a:cubicBezTo>
                  <a:cubicBezTo>
                    <a:pt x="120" y="0"/>
                    <a:pt x="126" y="7"/>
                    <a:pt x="12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16" name="Freeform 9"/>
            <p:cNvSpPr>
              <a:spLocks/>
            </p:cNvSpPr>
            <p:nvPr/>
          </p:nvSpPr>
          <p:spPr bwMode="auto">
            <a:xfrm>
              <a:off x="5516563" y="2243138"/>
              <a:ext cx="393700" cy="239713"/>
            </a:xfrm>
            <a:custGeom>
              <a:avLst/>
              <a:gdLst>
                <a:gd name="T0" fmla="*/ 110 w 120"/>
                <a:gd name="T1" fmla="*/ 44 h 73"/>
                <a:gd name="T2" fmla="*/ 117 w 120"/>
                <a:gd name="T3" fmla="*/ 63 h 73"/>
                <a:gd name="T4" fmla="*/ 98 w 120"/>
                <a:gd name="T5" fmla="*/ 70 h 73"/>
                <a:gd name="T6" fmla="*/ 10 w 120"/>
                <a:gd name="T7" fmla="*/ 28 h 73"/>
                <a:gd name="T8" fmla="*/ 3 w 120"/>
                <a:gd name="T9" fmla="*/ 8 h 73"/>
                <a:gd name="T10" fmla="*/ 16 w 120"/>
                <a:gd name="T11" fmla="*/ 0 h 73"/>
                <a:gd name="T12" fmla="*/ 22 w 120"/>
                <a:gd name="T13" fmla="*/ 2 h 73"/>
                <a:gd name="T14" fmla="*/ 110 w 120"/>
                <a:gd name="T15" fmla="*/ 44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73">
                  <a:moveTo>
                    <a:pt x="110" y="44"/>
                  </a:moveTo>
                  <a:cubicBezTo>
                    <a:pt x="117" y="47"/>
                    <a:pt x="120" y="56"/>
                    <a:pt x="117" y="63"/>
                  </a:cubicBezTo>
                  <a:cubicBezTo>
                    <a:pt x="113" y="70"/>
                    <a:pt x="105" y="73"/>
                    <a:pt x="98" y="70"/>
                  </a:cubicBezTo>
                  <a:cubicBezTo>
                    <a:pt x="10" y="28"/>
                    <a:pt x="10" y="28"/>
                    <a:pt x="10" y="28"/>
                  </a:cubicBezTo>
                  <a:cubicBezTo>
                    <a:pt x="3" y="24"/>
                    <a:pt x="0" y="16"/>
                    <a:pt x="3" y="8"/>
                  </a:cubicBezTo>
                  <a:cubicBezTo>
                    <a:pt x="6" y="3"/>
                    <a:pt x="11" y="0"/>
                    <a:pt x="16" y="0"/>
                  </a:cubicBezTo>
                  <a:cubicBezTo>
                    <a:pt x="18" y="0"/>
                    <a:pt x="20" y="1"/>
                    <a:pt x="22" y="2"/>
                  </a:cubicBezTo>
                  <a:lnTo>
                    <a:pt x="110"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17" name="Freeform 10"/>
            <p:cNvSpPr>
              <a:spLocks/>
            </p:cNvSpPr>
            <p:nvPr/>
          </p:nvSpPr>
          <p:spPr bwMode="auto">
            <a:xfrm>
              <a:off x="5340351" y="2616201"/>
              <a:ext cx="292100" cy="361950"/>
            </a:xfrm>
            <a:custGeom>
              <a:avLst/>
              <a:gdLst>
                <a:gd name="T0" fmla="*/ 84 w 89"/>
                <a:gd name="T1" fmla="*/ 85 h 110"/>
                <a:gd name="T2" fmla="*/ 81 w 89"/>
                <a:gd name="T3" fmla="*/ 105 h 110"/>
                <a:gd name="T4" fmla="*/ 61 w 89"/>
                <a:gd name="T5" fmla="*/ 102 h 110"/>
                <a:gd name="T6" fmla="*/ 5 w 89"/>
                <a:gd name="T7" fmla="*/ 23 h 110"/>
                <a:gd name="T8" fmla="*/ 8 w 89"/>
                <a:gd name="T9" fmla="*/ 3 h 110"/>
                <a:gd name="T10" fmla="*/ 16 w 89"/>
                <a:gd name="T11" fmla="*/ 0 h 110"/>
                <a:gd name="T12" fmla="*/ 28 w 89"/>
                <a:gd name="T13" fmla="*/ 6 h 110"/>
                <a:gd name="T14" fmla="*/ 84 w 89"/>
                <a:gd name="T15" fmla="*/ 85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10">
                  <a:moveTo>
                    <a:pt x="84" y="85"/>
                  </a:moveTo>
                  <a:cubicBezTo>
                    <a:pt x="89" y="91"/>
                    <a:pt x="87" y="100"/>
                    <a:pt x="81" y="105"/>
                  </a:cubicBezTo>
                  <a:cubicBezTo>
                    <a:pt x="75" y="110"/>
                    <a:pt x="66" y="108"/>
                    <a:pt x="61" y="102"/>
                  </a:cubicBezTo>
                  <a:cubicBezTo>
                    <a:pt x="5" y="23"/>
                    <a:pt x="5" y="23"/>
                    <a:pt x="5" y="23"/>
                  </a:cubicBezTo>
                  <a:cubicBezTo>
                    <a:pt x="0" y="16"/>
                    <a:pt x="1" y="7"/>
                    <a:pt x="8" y="3"/>
                  </a:cubicBezTo>
                  <a:cubicBezTo>
                    <a:pt x="10" y="1"/>
                    <a:pt x="13" y="0"/>
                    <a:pt x="16" y="0"/>
                  </a:cubicBezTo>
                  <a:cubicBezTo>
                    <a:pt x="21" y="0"/>
                    <a:pt x="25" y="2"/>
                    <a:pt x="28" y="6"/>
                  </a:cubicBezTo>
                  <a:lnTo>
                    <a:pt x="84"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18" name="Freeform 11"/>
            <p:cNvSpPr>
              <a:spLocks/>
            </p:cNvSpPr>
            <p:nvPr/>
          </p:nvSpPr>
          <p:spPr bwMode="auto">
            <a:xfrm>
              <a:off x="4059238" y="1481138"/>
              <a:ext cx="1425575" cy="1236663"/>
            </a:xfrm>
            <a:custGeom>
              <a:avLst/>
              <a:gdLst>
                <a:gd name="T0" fmla="*/ 898 w 898"/>
                <a:gd name="T1" fmla="*/ 37 h 779"/>
                <a:gd name="T2" fmla="*/ 672 w 898"/>
                <a:gd name="T3" fmla="*/ 779 h 779"/>
                <a:gd name="T4" fmla="*/ 0 w 898"/>
                <a:gd name="T5" fmla="*/ 205 h 779"/>
                <a:gd name="T6" fmla="*/ 62 w 898"/>
                <a:gd name="T7" fmla="*/ 0 h 779"/>
                <a:gd name="T8" fmla="*/ 898 w 898"/>
                <a:gd name="T9" fmla="*/ 37 h 779"/>
              </a:gdLst>
              <a:ahLst/>
              <a:cxnLst>
                <a:cxn ang="0">
                  <a:pos x="T0" y="T1"/>
                </a:cxn>
                <a:cxn ang="0">
                  <a:pos x="T2" y="T3"/>
                </a:cxn>
                <a:cxn ang="0">
                  <a:pos x="T4" y="T5"/>
                </a:cxn>
                <a:cxn ang="0">
                  <a:pos x="T6" y="T7"/>
                </a:cxn>
                <a:cxn ang="0">
                  <a:pos x="T8" y="T9"/>
                </a:cxn>
              </a:cxnLst>
              <a:rect l="0" t="0" r="r" b="b"/>
              <a:pathLst>
                <a:path w="898" h="779">
                  <a:moveTo>
                    <a:pt x="898" y="37"/>
                  </a:moveTo>
                  <a:lnTo>
                    <a:pt x="672" y="779"/>
                  </a:lnTo>
                  <a:lnTo>
                    <a:pt x="0" y="205"/>
                  </a:lnTo>
                  <a:lnTo>
                    <a:pt x="62" y="0"/>
                  </a:lnTo>
                  <a:lnTo>
                    <a:pt x="898"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19" name="Freeform 12"/>
            <p:cNvSpPr>
              <a:spLocks/>
            </p:cNvSpPr>
            <p:nvPr/>
          </p:nvSpPr>
          <p:spPr bwMode="auto">
            <a:xfrm>
              <a:off x="1871663" y="2022476"/>
              <a:ext cx="2519363" cy="3754438"/>
            </a:xfrm>
            <a:custGeom>
              <a:avLst/>
              <a:gdLst>
                <a:gd name="T0" fmla="*/ 706 w 768"/>
                <a:gd name="T1" fmla="*/ 10 h 1144"/>
                <a:gd name="T2" fmla="*/ 768 w 768"/>
                <a:gd name="T3" fmla="*/ 53 h 1144"/>
                <a:gd name="T4" fmla="*/ 579 w 768"/>
                <a:gd name="T5" fmla="*/ 307 h 1144"/>
                <a:gd name="T6" fmla="*/ 468 w 768"/>
                <a:gd name="T7" fmla="*/ 228 h 1144"/>
                <a:gd name="T8" fmla="*/ 483 w 768"/>
                <a:gd name="T9" fmla="*/ 455 h 1144"/>
                <a:gd name="T10" fmla="*/ 574 w 768"/>
                <a:gd name="T11" fmla="*/ 708 h 1144"/>
                <a:gd name="T12" fmla="*/ 535 w 768"/>
                <a:gd name="T13" fmla="*/ 1144 h 1144"/>
                <a:gd name="T14" fmla="*/ 444 w 768"/>
                <a:gd name="T15" fmla="*/ 1144 h 1144"/>
                <a:gd name="T16" fmla="*/ 444 w 768"/>
                <a:gd name="T17" fmla="*/ 804 h 1144"/>
                <a:gd name="T18" fmla="*/ 363 w 768"/>
                <a:gd name="T19" fmla="*/ 546 h 1144"/>
                <a:gd name="T20" fmla="*/ 315 w 768"/>
                <a:gd name="T21" fmla="*/ 718 h 1144"/>
                <a:gd name="T22" fmla="*/ 105 w 768"/>
                <a:gd name="T23" fmla="*/ 1144 h 1144"/>
                <a:gd name="T24" fmla="*/ 4 w 768"/>
                <a:gd name="T25" fmla="*/ 1120 h 1144"/>
                <a:gd name="T26" fmla="*/ 184 w 768"/>
                <a:gd name="T27" fmla="*/ 570 h 1144"/>
                <a:gd name="T28" fmla="*/ 153 w 768"/>
                <a:gd name="T29" fmla="*/ 192 h 1144"/>
                <a:gd name="T30" fmla="*/ 86 w 768"/>
                <a:gd name="T31" fmla="*/ 326 h 1144"/>
                <a:gd name="T32" fmla="*/ 86 w 768"/>
                <a:gd name="T33" fmla="*/ 503 h 1144"/>
                <a:gd name="T34" fmla="*/ 4 w 768"/>
                <a:gd name="T35" fmla="*/ 503 h 1144"/>
                <a:gd name="T36" fmla="*/ 4 w 768"/>
                <a:gd name="T37" fmla="*/ 378 h 1144"/>
                <a:gd name="T38" fmla="*/ 67 w 768"/>
                <a:gd name="T39" fmla="*/ 130 h 1144"/>
                <a:gd name="T40" fmla="*/ 263 w 768"/>
                <a:gd name="T41" fmla="*/ 0 h 1144"/>
                <a:gd name="T42" fmla="*/ 337 w 768"/>
                <a:gd name="T43" fmla="*/ 77 h 1144"/>
                <a:gd name="T44" fmla="*/ 317 w 768"/>
                <a:gd name="T45" fmla="*/ 307 h 1144"/>
                <a:gd name="T46" fmla="*/ 371 w 768"/>
                <a:gd name="T47" fmla="*/ 393 h 1144"/>
                <a:gd name="T48" fmla="*/ 411 w 768"/>
                <a:gd name="T49" fmla="*/ 311 h 1144"/>
                <a:gd name="T50" fmla="*/ 337 w 768"/>
                <a:gd name="T51" fmla="*/ 77 h 1144"/>
                <a:gd name="T52" fmla="*/ 364 w 768"/>
                <a:gd name="T53" fmla="*/ 17 h 1144"/>
                <a:gd name="T54" fmla="*/ 467 w 768"/>
                <a:gd name="T55" fmla="*/ 75 h 1144"/>
                <a:gd name="T56" fmla="*/ 564 w 768"/>
                <a:gd name="T57" fmla="*/ 201 h 1144"/>
                <a:gd name="T58" fmla="*/ 706 w 768"/>
                <a:gd name="T59" fmla="*/ 1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68" h="1144">
                  <a:moveTo>
                    <a:pt x="706" y="10"/>
                  </a:moveTo>
                  <a:cubicBezTo>
                    <a:pt x="768" y="53"/>
                    <a:pt x="768" y="53"/>
                    <a:pt x="768" y="53"/>
                  </a:cubicBezTo>
                  <a:cubicBezTo>
                    <a:pt x="768" y="53"/>
                    <a:pt x="621" y="278"/>
                    <a:pt x="579" y="307"/>
                  </a:cubicBezTo>
                  <a:cubicBezTo>
                    <a:pt x="537" y="335"/>
                    <a:pt x="468" y="228"/>
                    <a:pt x="468" y="228"/>
                  </a:cubicBezTo>
                  <a:cubicBezTo>
                    <a:pt x="483" y="455"/>
                    <a:pt x="483" y="455"/>
                    <a:pt x="483" y="455"/>
                  </a:cubicBezTo>
                  <a:cubicBezTo>
                    <a:pt x="483" y="455"/>
                    <a:pt x="550" y="603"/>
                    <a:pt x="574" y="708"/>
                  </a:cubicBezTo>
                  <a:cubicBezTo>
                    <a:pt x="597" y="814"/>
                    <a:pt x="535" y="1144"/>
                    <a:pt x="535" y="1144"/>
                  </a:cubicBezTo>
                  <a:cubicBezTo>
                    <a:pt x="444" y="1144"/>
                    <a:pt x="444" y="1144"/>
                    <a:pt x="444" y="1144"/>
                  </a:cubicBezTo>
                  <a:cubicBezTo>
                    <a:pt x="444" y="1144"/>
                    <a:pt x="444" y="914"/>
                    <a:pt x="444" y="804"/>
                  </a:cubicBezTo>
                  <a:cubicBezTo>
                    <a:pt x="444" y="694"/>
                    <a:pt x="363" y="546"/>
                    <a:pt x="363" y="546"/>
                  </a:cubicBezTo>
                  <a:cubicBezTo>
                    <a:pt x="315" y="718"/>
                    <a:pt x="315" y="718"/>
                    <a:pt x="315" y="718"/>
                  </a:cubicBezTo>
                  <a:cubicBezTo>
                    <a:pt x="287" y="857"/>
                    <a:pt x="105" y="1144"/>
                    <a:pt x="105" y="1144"/>
                  </a:cubicBezTo>
                  <a:cubicBezTo>
                    <a:pt x="4" y="1120"/>
                    <a:pt x="4" y="1120"/>
                    <a:pt x="4" y="1120"/>
                  </a:cubicBezTo>
                  <a:cubicBezTo>
                    <a:pt x="4" y="1120"/>
                    <a:pt x="167" y="670"/>
                    <a:pt x="184" y="570"/>
                  </a:cubicBezTo>
                  <a:cubicBezTo>
                    <a:pt x="200" y="469"/>
                    <a:pt x="153" y="192"/>
                    <a:pt x="153" y="192"/>
                  </a:cubicBezTo>
                  <a:cubicBezTo>
                    <a:pt x="86" y="326"/>
                    <a:pt x="86" y="326"/>
                    <a:pt x="86" y="326"/>
                  </a:cubicBezTo>
                  <a:cubicBezTo>
                    <a:pt x="86" y="503"/>
                    <a:pt x="86" y="503"/>
                    <a:pt x="86" y="503"/>
                  </a:cubicBezTo>
                  <a:cubicBezTo>
                    <a:pt x="4" y="503"/>
                    <a:pt x="4" y="503"/>
                    <a:pt x="4" y="503"/>
                  </a:cubicBezTo>
                  <a:cubicBezTo>
                    <a:pt x="4" y="503"/>
                    <a:pt x="4" y="479"/>
                    <a:pt x="4" y="378"/>
                  </a:cubicBezTo>
                  <a:cubicBezTo>
                    <a:pt x="4" y="278"/>
                    <a:pt x="0" y="326"/>
                    <a:pt x="67" y="130"/>
                  </a:cubicBezTo>
                  <a:cubicBezTo>
                    <a:pt x="98" y="38"/>
                    <a:pt x="178" y="0"/>
                    <a:pt x="263" y="0"/>
                  </a:cubicBezTo>
                  <a:cubicBezTo>
                    <a:pt x="263" y="0"/>
                    <a:pt x="282" y="58"/>
                    <a:pt x="337" y="77"/>
                  </a:cubicBezTo>
                  <a:cubicBezTo>
                    <a:pt x="317" y="307"/>
                    <a:pt x="317" y="307"/>
                    <a:pt x="317" y="307"/>
                  </a:cubicBezTo>
                  <a:cubicBezTo>
                    <a:pt x="371" y="393"/>
                    <a:pt x="371" y="393"/>
                    <a:pt x="371" y="393"/>
                  </a:cubicBezTo>
                  <a:cubicBezTo>
                    <a:pt x="411" y="311"/>
                    <a:pt x="411" y="311"/>
                    <a:pt x="411" y="311"/>
                  </a:cubicBezTo>
                  <a:cubicBezTo>
                    <a:pt x="337" y="77"/>
                    <a:pt x="337" y="77"/>
                    <a:pt x="337" y="77"/>
                  </a:cubicBezTo>
                  <a:cubicBezTo>
                    <a:pt x="391" y="96"/>
                    <a:pt x="364" y="17"/>
                    <a:pt x="364" y="17"/>
                  </a:cubicBezTo>
                  <a:cubicBezTo>
                    <a:pt x="402" y="30"/>
                    <a:pt x="438" y="50"/>
                    <a:pt x="467" y="75"/>
                  </a:cubicBezTo>
                  <a:cubicBezTo>
                    <a:pt x="477" y="84"/>
                    <a:pt x="575" y="187"/>
                    <a:pt x="564" y="201"/>
                  </a:cubicBezTo>
                  <a:cubicBezTo>
                    <a:pt x="564" y="201"/>
                    <a:pt x="706" y="10"/>
                    <a:pt x="70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20" name="Freeform 13"/>
            <p:cNvSpPr>
              <a:spLocks/>
            </p:cNvSpPr>
            <p:nvPr/>
          </p:nvSpPr>
          <p:spPr bwMode="auto">
            <a:xfrm>
              <a:off x="3757613" y="1395413"/>
              <a:ext cx="312738" cy="404813"/>
            </a:xfrm>
            <a:custGeom>
              <a:avLst/>
              <a:gdLst>
                <a:gd name="T0" fmla="*/ 197 w 197"/>
                <a:gd name="T1" fmla="*/ 42 h 255"/>
                <a:gd name="T2" fmla="*/ 133 w 197"/>
                <a:gd name="T3" fmla="*/ 255 h 255"/>
                <a:gd name="T4" fmla="*/ 0 w 197"/>
                <a:gd name="T5" fmla="*/ 213 h 255"/>
                <a:gd name="T6" fmla="*/ 64 w 197"/>
                <a:gd name="T7" fmla="*/ 0 h 255"/>
                <a:gd name="T8" fmla="*/ 197 w 197"/>
                <a:gd name="T9" fmla="*/ 42 h 255"/>
              </a:gdLst>
              <a:ahLst/>
              <a:cxnLst>
                <a:cxn ang="0">
                  <a:pos x="T0" y="T1"/>
                </a:cxn>
                <a:cxn ang="0">
                  <a:pos x="T2" y="T3"/>
                </a:cxn>
                <a:cxn ang="0">
                  <a:pos x="T4" y="T5"/>
                </a:cxn>
                <a:cxn ang="0">
                  <a:pos x="T6" y="T7"/>
                </a:cxn>
                <a:cxn ang="0">
                  <a:pos x="T8" y="T9"/>
                </a:cxn>
              </a:cxnLst>
              <a:rect l="0" t="0" r="r" b="b"/>
              <a:pathLst>
                <a:path w="197" h="255">
                  <a:moveTo>
                    <a:pt x="197" y="42"/>
                  </a:moveTo>
                  <a:lnTo>
                    <a:pt x="133" y="255"/>
                  </a:lnTo>
                  <a:lnTo>
                    <a:pt x="0" y="213"/>
                  </a:lnTo>
                  <a:lnTo>
                    <a:pt x="64" y="0"/>
                  </a:lnTo>
                  <a:lnTo>
                    <a:pt x="197"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21" name="Oval 14"/>
            <p:cNvSpPr>
              <a:spLocks noChangeArrowheads="1"/>
            </p:cNvSpPr>
            <p:nvPr/>
          </p:nvSpPr>
          <p:spPr bwMode="auto">
            <a:xfrm>
              <a:off x="2497138" y="989013"/>
              <a:ext cx="955675" cy="9588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22" name="Freeform 15"/>
            <p:cNvSpPr>
              <a:spLocks/>
            </p:cNvSpPr>
            <p:nvPr/>
          </p:nvSpPr>
          <p:spPr bwMode="auto">
            <a:xfrm>
              <a:off x="2911476" y="2274888"/>
              <a:ext cx="307975" cy="1038225"/>
            </a:xfrm>
            <a:custGeom>
              <a:avLst/>
              <a:gdLst>
                <a:gd name="T0" fmla="*/ 41 w 194"/>
                <a:gd name="T1" fmla="*/ 0 h 654"/>
                <a:gd name="T2" fmla="*/ 194 w 194"/>
                <a:gd name="T3" fmla="*/ 484 h 654"/>
                <a:gd name="T4" fmla="*/ 112 w 194"/>
                <a:gd name="T5" fmla="*/ 654 h 654"/>
                <a:gd name="T6" fmla="*/ 0 w 194"/>
                <a:gd name="T7" fmla="*/ 476 h 654"/>
                <a:gd name="T8" fmla="*/ 41 w 194"/>
                <a:gd name="T9" fmla="*/ 0 h 654"/>
              </a:gdLst>
              <a:ahLst/>
              <a:cxnLst>
                <a:cxn ang="0">
                  <a:pos x="T0" y="T1"/>
                </a:cxn>
                <a:cxn ang="0">
                  <a:pos x="T2" y="T3"/>
                </a:cxn>
                <a:cxn ang="0">
                  <a:pos x="T4" y="T5"/>
                </a:cxn>
                <a:cxn ang="0">
                  <a:pos x="T6" y="T7"/>
                </a:cxn>
                <a:cxn ang="0">
                  <a:pos x="T8" y="T9"/>
                </a:cxn>
              </a:cxnLst>
              <a:rect l="0" t="0" r="r" b="b"/>
              <a:pathLst>
                <a:path w="194" h="654">
                  <a:moveTo>
                    <a:pt x="41" y="0"/>
                  </a:moveTo>
                  <a:lnTo>
                    <a:pt x="194" y="484"/>
                  </a:lnTo>
                  <a:lnTo>
                    <a:pt x="112" y="654"/>
                  </a:lnTo>
                  <a:lnTo>
                    <a:pt x="0" y="476"/>
                  </a:lnTo>
                  <a:lnTo>
                    <a:pt x="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grpSp>
      <p:grpSp>
        <p:nvGrpSpPr>
          <p:cNvPr id="26" name="组合 25"/>
          <p:cNvGrpSpPr/>
          <p:nvPr/>
        </p:nvGrpSpPr>
        <p:grpSpPr>
          <a:xfrm>
            <a:off x="3925936" y="4310681"/>
            <a:ext cx="482904" cy="1386700"/>
            <a:chOff x="2230441" y="3373063"/>
            <a:chExt cx="402420" cy="1155583"/>
          </a:xfrm>
        </p:grpSpPr>
        <p:sp>
          <p:nvSpPr>
            <p:cNvPr id="24" name="Oval 15"/>
            <p:cNvSpPr>
              <a:spLocks noChangeArrowheads="1"/>
            </p:cNvSpPr>
            <p:nvPr/>
          </p:nvSpPr>
          <p:spPr bwMode="auto">
            <a:xfrm>
              <a:off x="2450343" y="3373063"/>
              <a:ext cx="182518" cy="182518"/>
            </a:xfrm>
            <a:prstGeom prst="ellipse">
              <a:avLst/>
            </a:prstGeom>
            <a:solidFill>
              <a:schemeClr val="bg1">
                <a:lumMod val="50000"/>
              </a:schemeClr>
            </a:solidFill>
            <a:ln>
              <a:noFill/>
            </a:ln>
            <a:effectLst/>
          </p:spPr>
          <p:txBody>
            <a:bodyPr vert="horz" wrap="square" lIns="109728" tIns="54864" rIns="109728" bIns="54864" numCol="1" anchor="t" anchorCtr="0" compatLnSpc="1">
              <a:prstTxWarp prst="textNoShape">
                <a:avLst/>
              </a:prstTxWarp>
            </a:bodyPr>
            <a:lstStyle/>
            <a:p>
              <a:pPr>
                <a:defRPr/>
              </a:pPr>
              <a:endParaRPr lang="zh-CN" altLang="en-US" sz="2160" kern="0">
                <a:solidFill>
                  <a:srgbClr val="2E2E2E"/>
                </a:solidFill>
                <a:latin typeface="Segoe UI Light 8"/>
                <a:ea typeface="Microsoft YaHei UI Light"/>
              </a:endParaRPr>
            </a:p>
          </p:txBody>
        </p:sp>
        <p:sp>
          <p:nvSpPr>
            <p:cNvPr id="25" name="Freeform 21"/>
            <p:cNvSpPr>
              <a:spLocks/>
            </p:cNvSpPr>
            <p:nvPr/>
          </p:nvSpPr>
          <p:spPr bwMode="auto">
            <a:xfrm>
              <a:off x="2230441" y="3540188"/>
              <a:ext cx="332051" cy="988458"/>
            </a:xfrm>
            <a:custGeom>
              <a:avLst/>
              <a:gdLst>
                <a:gd name="T0" fmla="*/ 127 w 127"/>
                <a:gd name="T1" fmla="*/ 62 h 378"/>
                <a:gd name="T2" fmla="*/ 114 w 127"/>
                <a:gd name="T3" fmla="*/ 28 h 378"/>
                <a:gd name="T4" fmla="*/ 54 w 127"/>
                <a:gd name="T5" fmla="*/ 12 h 378"/>
                <a:gd name="T6" fmla="*/ 1 w 127"/>
                <a:gd name="T7" fmla="*/ 99 h 378"/>
                <a:gd name="T8" fmla="*/ 0 w 127"/>
                <a:gd name="T9" fmla="*/ 123 h 378"/>
                <a:gd name="T10" fmla="*/ 19 w 127"/>
                <a:gd name="T11" fmla="*/ 374 h 378"/>
                <a:gd name="T12" fmla="*/ 20 w 127"/>
                <a:gd name="T13" fmla="*/ 378 h 378"/>
                <a:gd name="T14" fmla="*/ 58 w 127"/>
                <a:gd name="T15" fmla="*/ 378 h 378"/>
                <a:gd name="T16" fmla="*/ 67 w 127"/>
                <a:gd name="T17" fmla="*/ 217 h 378"/>
                <a:gd name="T18" fmla="*/ 68 w 127"/>
                <a:gd name="T19" fmla="*/ 87 h 378"/>
                <a:gd name="T20" fmla="*/ 78 w 127"/>
                <a:gd name="T21" fmla="*/ 87 h 378"/>
                <a:gd name="T22" fmla="*/ 77 w 127"/>
                <a:gd name="T23" fmla="*/ 168 h 378"/>
                <a:gd name="T24" fmla="*/ 113 w 127"/>
                <a:gd name="T25" fmla="*/ 110 h 378"/>
                <a:gd name="T26" fmla="*/ 127 w 127"/>
                <a:gd name="T27" fmla="*/ 62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378">
                  <a:moveTo>
                    <a:pt x="127" y="62"/>
                  </a:moveTo>
                  <a:cubicBezTo>
                    <a:pt x="127" y="49"/>
                    <a:pt x="122" y="38"/>
                    <a:pt x="114" y="28"/>
                  </a:cubicBezTo>
                  <a:cubicBezTo>
                    <a:pt x="90" y="0"/>
                    <a:pt x="56" y="11"/>
                    <a:pt x="54" y="12"/>
                  </a:cubicBezTo>
                  <a:cubicBezTo>
                    <a:pt x="50" y="13"/>
                    <a:pt x="7" y="27"/>
                    <a:pt x="1" y="99"/>
                  </a:cubicBezTo>
                  <a:cubicBezTo>
                    <a:pt x="0" y="105"/>
                    <a:pt x="0" y="114"/>
                    <a:pt x="0" y="123"/>
                  </a:cubicBezTo>
                  <a:cubicBezTo>
                    <a:pt x="0" y="204"/>
                    <a:pt x="19" y="366"/>
                    <a:pt x="19" y="374"/>
                  </a:cubicBezTo>
                  <a:cubicBezTo>
                    <a:pt x="20" y="378"/>
                    <a:pt x="20" y="378"/>
                    <a:pt x="20" y="378"/>
                  </a:cubicBezTo>
                  <a:cubicBezTo>
                    <a:pt x="58" y="378"/>
                    <a:pt x="58" y="378"/>
                    <a:pt x="58" y="378"/>
                  </a:cubicBezTo>
                  <a:cubicBezTo>
                    <a:pt x="58" y="378"/>
                    <a:pt x="66" y="272"/>
                    <a:pt x="67" y="217"/>
                  </a:cubicBezTo>
                  <a:cubicBezTo>
                    <a:pt x="68" y="87"/>
                    <a:pt x="68" y="87"/>
                    <a:pt x="68" y="87"/>
                  </a:cubicBezTo>
                  <a:cubicBezTo>
                    <a:pt x="78" y="87"/>
                    <a:pt x="78" y="87"/>
                    <a:pt x="78" y="87"/>
                  </a:cubicBezTo>
                  <a:cubicBezTo>
                    <a:pt x="77" y="168"/>
                    <a:pt x="77" y="168"/>
                    <a:pt x="77" y="168"/>
                  </a:cubicBezTo>
                  <a:cubicBezTo>
                    <a:pt x="88" y="153"/>
                    <a:pt x="103" y="131"/>
                    <a:pt x="113" y="110"/>
                  </a:cubicBezTo>
                  <a:cubicBezTo>
                    <a:pt x="122" y="91"/>
                    <a:pt x="127" y="75"/>
                    <a:pt x="127" y="62"/>
                  </a:cubicBezTo>
                  <a:close/>
                </a:path>
              </a:pathLst>
            </a:custGeom>
            <a:solidFill>
              <a:schemeClr val="bg1">
                <a:lumMod val="50000"/>
              </a:schemeClr>
            </a:solidFill>
            <a:ln>
              <a:noFill/>
            </a:ln>
            <a:effectLst/>
          </p:spPr>
          <p:txBody>
            <a:bodyPr vert="horz" wrap="square" lIns="109728" tIns="54864" rIns="109728" bIns="54864" numCol="1" anchor="t" anchorCtr="0" compatLnSpc="1">
              <a:prstTxWarp prst="textNoShape">
                <a:avLst/>
              </a:prstTxWarp>
            </a:bodyPr>
            <a:lstStyle/>
            <a:p>
              <a:pPr>
                <a:defRPr/>
              </a:pPr>
              <a:endParaRPr lang="zh-CN" altLang="en-US" sz="2160" kern="0">
                <a:solidFill>
                  <a:srgbClr val="2E2E2E"/>
                </a:solidFill>
                <a:latin typeface="Segoe UI Light 8"/>
                <a:ea typeface="Microsoft YaHei UI Light"/>
              </a:endParaRPr>
            </a:p>
          </p:txBody>
        </p:sp>
      </p:grpSp>
      <p:grpSp>
        <p:nvGrpSpPr>
          <p:cNvPr id="27" name="组合 26"/>
          <p:cNvGrpSpPr/>
          <p:nvPr/>
        </p:nvGrpSpPr>
        <p:grpSpPr>
          <a:xfrm>
            <a:off x="4298078" y="4692992"/>
            <a:ext cx="482904" cy="1386700"/>
            <a:chOff x="2230441" y="3373063"/>
            <a:chExt cx="402420" cy="1155583"/>
          </a:xfrm>
        </p:grpSpPr>
        <p:sp>
          <p:nvSpPr>
            <p:cNvPr id="28" name="Oval 15"/>
            <p:cNvSpPr>
              <a:spLocks noChangeArrowheads="1"/>
            </p:cNvSpPr>
            <p:nvPr/>
          </p:nvSpPr>
          <p:spPr bwMode="auto">
            <a:xfrm>
              <a:off x="2450343" y="3373063"/>
              <a:ext cx="182518" cy="182518"/>
            </a:xfrm>
            <a:prstGeom prst="ellipse">
              <a:avLst/>
            </a:prstGeom>
            <a:solidFill>
              <a:schemeClr val="bg1">
                <a:lumMod val="50000"/>
              </a:schemeClr>
            </a:solidFill>
            <a:ln>
              <a:noFill/>
            </a:ln>
            <a:effectLst/>
          </p:spPr>
          <p:txBody>
            <a:bodyPr vert="horz" wrap="square" lIns="109728" tIns="54864" rIns="109728" bIns="54864" numCol="1" anchor="t" anchorCtr="0" compatLnSpc="1">
              <a:prstTxWarp prst="textNoShape">
                <a:avLst/>
              </a:prstTxWarp>
            </a:bodyPr>
            <a:lstStyle/>
            <a:p>
              <a:pPr>
                <a:defRPr/>
              </a:pPr>
              <a:endParaRPr lang="zh-CN" altLang="en-US" sz="2160" kern="0">
                <a:solidFill>
                  <a:srgbClr val="2E2E2E"/>
                </a:solidFill>
                <a:latin typeface="Segoe UI Light 8"/>
                <a:ea typeface="Microsoft YaHei UI Light"/>
              </a:endParaRPr>
            </a:p>
          </p:txBody>
        </p:sp>
        <p:sp>
          <p:nvSpPr>
            <p:cNvPr id="29" name="Freeform 21"/>
            <p:cNvSpPr>
              <a:spLocks/>
            </p:cNvSpPr>
            <p:nvPr/>
          </p:nvSpPr>
          <p:spPr bwMode="auto">
            <a:xfrm>
              <a:off x="2230441" y="3540188"/>
              <a:ext cx="332051" cy="988458"/>
            </a:xfrm>
            <a:custGeom>
              <a:avLst/>
              <a:gdLst>
                <a:gd name="T0" fmla="*/ 127 w 127"/>
                <a:gd name="T1" fmla="*/ 62 h 378"/>
                <a:gd name="T2" fmla="*/ 114 w 127"/>
                <a:gd name="T3" fmla="*/ 28 h 378"/>
                <a:gd name="T4" fmla="*/ 54 w 127"/>
                <a:gd name="T5" fmla="*/ 12 h 378"/>
                <a:gd name="T6" fmla="*/ 1 w 127"/>
                <a:gd name="T7" fmla="*/ 99 h 378"/>
                <a:gd name="T8" fmla="*/ 0 w 127"/>
                <a:gd name="T9" fmla="*/ 123 h 378"/>
                <a:gd name="T10" fmla="*/ 19 w 127"/>
                <a:gd name="T11" fmla="*/ 374 h 378"/>
                <a:gd name="T12" fmla="*/ 20 w 127"/>
                <a:gd name="T13" fmla="*/ 378 h 378"/>
                <a:gd name="T14" fmla="*/ 58 w 127"/>
                <a:gd name="T15" fmla="*/ 378 h 378"/>
                <a:gd name="T16" fmla="*/ 67 w 127"/>
                <a:gd name="T17" fmla="*/ 217 h 378"/>
                <a:gd name="T18" fmla="*/ 68 w 127"/>
                <a:gd name="T19" fmla="*/ 87 h 378"/>
                <a:gd name="T20" fmla="*/ 78 w 127"/>
                <a:gd name="T21" fmla="*/ 87 h 378"/>
                <a:gd name="T22" fmla="*/ 77 w 127"/>
                <a:gd name="T23" fmla="*/ 168 h 378"/>
                <a:gd name="T24" fmla="*/ 113 w 127"/>
                <a:gd name="T25" fmla="*/ 110 h 378"/>
                <a:gd name="T26" fmla="*/ 127 w 127"/>
                <a:gd name="T27" fmla="*/ 62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378">
                  <a:moveTo>
                    <a:pt x="127" y="62"/>
                  </a:moveTo>
                  <a:cubicBezTo>
                    <a:pt x="127" y="49"/>
                    <a:pt x="122" y="38"/>
                    <a:pt x="114" y="28"/>
                  </a:cubicBezTo>
                  <a:cubicBezTo>
                    <a:pt x="90" y="0"/>
                    <a:pt x="56" y="11"/>
                    <a:pt x="54" y="12"/>
                  </a:cubicBezTo>
                  <a:cubicBezTo>
                    <a:pt x="50" y="13"/>
                    <a:pt x="7" y="27"/>
                    <a:pt x="1" y="99"/>
                  </a:cubicBezTo>
                  <a:cubicBezTo>
                    <a:pt x="0" y="105"/>
                    <a:pt x="0" y="114"/>
                    <a:pt x="0" y="123"/>
                  </a:cubicBezTo>
                  <a:cubicBezTo>
                    <a:pt x="0" y="204"/>
                    <a:pt x="19" y="366"/>
                    <a:pt x="19" y="374"/>
                  </a:cubicBezTo>
                  <a:cubicBezTo>
                    <a:pt x="20" y="378"/>
                    <a:pt x="20" y="378"/>
                    <a:pt x="20" y="378"/>
                  </a:cubicBezTo>
                  <a:cubicBezTo>
                    <a:pt x="58" y="378"/>
                    <a:pt x="58" y="378"/>
                    <a:pt x="58" y="378"/>
                  </a:cubicBezTo>
                  <a:cubicBezTo>
                    <a:pt x="58" y="378"/>
                    <a:pt x="66" y="272"/>
                    <a:pt x="67" y="217"/>
                  </a:cubicBezTo>
                  <a:cubicBezTo>
                    <a:pt x="68" y="87"/>
                    <a:pt x="68" y="87"/>
                    <a:pt x="68" y="87"/>
                  </a:cubicBezTo>
                  <a:cubicBezTo>
                    <a:pt x="78" y="87"/>
                    <a:pt x="78" y="87"/>
                    <a:pt x="78" y="87"/>
                  </a:cubicBezTo>
                  <a:cubicBezTo>
                    <a:pt x="77" y="168"/>
                    <a:pt x="77" y="168"/>
                    <a:pt x="77" y="168"/>
                  </a:cubicBezTo>
                  <a:cubicBezTo>
                    <a:pt x="88" y="153"/>
                    <a:pt x="103" y="131"/>
                    <a:pt x="113" y="110"/>
                  </a:cubicBezTo>
                  <a:cubicBezTo>
                    <a:pt x="122" y="91"/>
                    <a:pt x="127" y="75"/>
                    <a:pt x="127" y="62"/>
                  </a:cubicBezTo>
                  <a:close/>
                </a:path>
              </a:pathLst>
            </a:custGeom>
            <a:solidFill>
              <a:schemeClr val="bg1">
                <a:lumMod val="50000"/>
              </a:schemeClr>
            </a:solidFill>
            <a:ln>
              <a:noFill/>
            </a:ln>
            <a:effectLst/>
          </p:spPr>
          <p:txBody>
            <a:bodyPr vert="horz" wrap="square" lIns="109728" tIns="54864" rIns="109728" bIns="54864" numCol="1" anchor="t" anchorCtr="0" compatLnSpc="1">
              <a:prstTxWarp prst="textNoShape">
                <a:avLst/>
              </a:prstTxWarp>
            </a:bodyPr>
            <a:lstStyle/>
            <a:p>
              <a:pPr>
                <a:defRPr/>
              </a:pPr>
              <a:endParaRPr lang="zh-CN" altLang="en-US" sz="2160" kern="0">
                <a:solidFill>
                  <a:srgbClr val="2E2E2E"/>
                </a:solidFill>
                <a:latin typeface="Segoe UI Light 8"/>
                <a:ea typeface="Microsoft YaHei UI Light"/>
              </a:endParaRPr>
            </a:p>
          </p:txBody>
        </p:sp>
      </p:grpSp>
      <p:grpSp>
        <p:nvGrpSpPr>
          <p:cNvPr id="30" name="组合 29"/>
          <p:cNvGrpSpPr/>
          <p:nvPr/>
        </p:nvGrpSpPr>
        <p:grpSpPr>
          <a:xfrm>
            <a:off x="4670220" y="5075302"/>
            <a:ext cx="482904" cy="1386700"/>
            <a:chOff x="2230441" y="3373063"/>
            <a:chExt cx="402420" cy="1155583"/>
          </a:xfrm>
        </p:grpSpPr>
        <p:sp>
          <p:nvSpPr>
            <p:cNvPr id="31" name="Oval 15"/>
            <p:cNvSpPr>
              <a:spLocks noChangeArrowheads="1"/>
            </p:cNvSpPr>
            <p:nvPr/>
          </p:nvSpPr>
          <p:spPr bwMode="auto">
            <a:xfrm>
              <a:off x="2450343" y="3373063"/>
              <a:ext cx="182518" cy="182518"/>
            </a:xfrm>
            <a:prstGeom prst="ellipse">
              <a:avLst/>
            </a:prstGeom>
            <a:solidFill>
              <a:schemeClr val="bg1">
                <a:lumMod val="50000"/>
              </a:schemeClr>
            </a:solidFill>
            <a:ln>
              <a:noFill/>
            </a:ln>
            <a:effectLst/>
          </p:spPr>
          <p:txBody>
            <a:bodyPr vert="horz" wrap="square" lIns="109728" tIns="54864" rIns="109728" bIns="54864" numCol="1" anchor="t" anchorCtr="0" compatLnSpc="1">
              <a:prstTxWarp prst="textNoShape">
                <a:avLst/>
              </a:prstTxWarp>
            </a:bodyPr>
            <a:lstStyle/>
            <a:p>
              <a:pPr>
                <a:defRPr/>
              </a:pPr>
              <a:endParaRPr lang="zh-CN" altLang="en-US" sz="2160" kern="0">
                <a:solidFill>
                  <a:srgbClr val="2E2E2E"/>
                </a:solidFill>
                <a:latin typeface="Segoe UI Light 8"/>
                <a:ea typeface="Microsoft YaHei UI Light"/>
              </a:endParaRPr>
            </a:p>
          </p:txBody>
        </p:sp>
        <p:sp>
          <p:nvSpPr>
            <p:cNvPr id="32" name="Freeform 21"/>
            <p:cNvSpPr>
              <a:spLocks/>
            </p:cNvSpPr>
            <p:nvPr/>
          </p:nvSpPr>
          <p:spPr bwMode="auto">
            <a:xfrm>
              <a:off x="2230441" y="3540188"/>
              <a:ext cx="332051" cy="988458"/>
            </a:xfrm>
            <a:custGeom>
              <a:avLst/>
              <a:gdLst>
                <a:gd name="T0" fmla="*/ 127 w 127"/>
                <a:gd name="T1" fmla="*/ 62 h 378"/>
                <a:gd name="T2" fmla="*/ 114 w 127"/>
                <a:gd name="T3" fmla="*/ 28 h 378"/>
                <a:gd name="T4" fmla="*/ 54 w 127"/>
                <a:gd name="T5" fmla="*/ 12 h 378"/>
                <a:gd name="T6" fmla="*/ 1 w 127"/>
                <a:gd name="T7" fmla="*/ 99 h 378"/>
                <a:gd name="T8" fmla="*/ 0 w 127"/>
                <a:gd name="T9" fmla="*/ 123 h 378"/>
                <a:gd name="T10" fmla="*/ 19 w 127"/>
                <a:gd name="T11" fmla="*/ 374 h 378"/>
                <a:gd name="T12" fmla="*/ 20 w 127"/>
                <a:gd name="T13" fmla="*/ 378 h 378"/>
                <a:gd name="T14" fmla="*/ 58 w 127"/>
                <a:gd name="T15" fmla="*/ 378 h 378"/>
                <a:gd name="T16" fmla="*/ 67 w 127"/>
                <a:gd name="T17" fmla="*/ 217 h 378"/>
                <a:gd name="T18" fmla="*/ 68 w 127"/>
                <a:gd name="T19" fmla="*/ 87 h 378"/>
                <a:gd name="T20" fmla="*/ 78 w 127"/>
                <a:gd name="T21" fmla="*/ 87 h 378"/>
                <a:gd name="T22" fmla="*/ 77 w 127"/>
                <a:gd name="T23" fmla="*/ 168 h 378"/>
                <a:gd name="T24" fmla="*/ 113 w 127"/>
                <a:gd name="T25" fmla="*/ 110 h 378"/>
                <a:gd name="T26" fmla="*/ 127 w 127"/>
                <a:gd name="T27" fmla="*/ 62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378">
                  <a:moveTo>
                    <a:pt x="127" y="62"/>
                  </a:moveTo>
                  <a:cubicBezTo>
                    <a:pt x="127" y="49"/>
                    <a:pt x="122" y="38"/>
                    <a:pt x="114" y="28"/>
                  </a:cubicBezTo>
                  <a:cubicBezTo>
                    <a:pt x="90" y="0"/>
                    <a:pt x="56" y="11"/>
                    <a:pt x="54" y="12"/>
                  </a:cubicBezTo>
                  <a:cubicBezTo>
                    <a:pt x="50" y="13"/>
                    <a:pt x="7" y="27"/>
                    <a:pt x="1" y="99"/>
                  </a:cubicBezTo>
                  <a:cubicBezTo>
                    <a:pt x="0" y="105"/>
                    <a:pt x="0" y="114"/>
                    <a:pt x="0" y="123"/>
                  </a:cubicBezTo>
                  <a:cubicBezTo>
                    <a:pt x="0" y="204"/>
                    <a:pt x="19" y="366"/>
                    <a:pt x="19" y="374"/>
                  </a:cubicBezTo>
                  <a:cubicBezTo>
                    <a:pt x="20" y="378"/>
                    <a:pt x="20" y="378"/>
                    <a:pt x="20" y="378"/>
                  </a:cubicBezTo>
                  <a:cubicBezTo>
                    <a:pt x="58" y="378"/>
                    <a:pt x="58" y="378"/>
                    <a:pt x="58" y="378"/>
                  </a:cubicBezTo>
                  <a:cubicBezTo>
                    <a:pt x="58" y="378"/>
                    <a:pt x="66" y="272"/>
                    <a:pt x="67" y="217"/>
                  </a:cubicBezTo>
                  <a:cubicBezTo>
                    <a:pt x="68" y="87"/>
                    <a:pt x="68" y="87"/>
                    <a:pt x="68" y="87"/>
                  </a:cubicBezTo>
                  <a:cubicBezTo>
                    <a:pt x="78" y="87"/>
                    <a:pt x="78" y="87"/>
                    <a:pt x="78" y="87"/>
                  </a:cubicBezTo>
                  <a:cubicBezTo>
                    <a:pt x="77" y="168"/>
                    <a:pt x="77" y="168"/>
                    <a:pt x="77" y="168"/>
                  </a:cubicBezTo>
                  <a:cubicBezTo>
                    <a:pt x="88" y="153"/>
                    <a:pt x="103" y="131"/>
                    <a:pt x="113" y="110"/>
                  </a:cubicBezTo>
                  <a:cubicBezTo>
                    <a:pt x="122" y="91"/>
                    <a:pt x="127" y="75"/>
                    <a:pt x="127" y="62"/>
                  </a:cubicBezTo>
                  <a:close/>
                </a:path>
              </a:pathLst>
            </a:custGeom>
            <a:solidFill>
              <a:schemeClr val="bg1">
                <a:lumMod val="50000"/>
              </a:schemeClr>
            </a:solidFill>
            <a:ln>
              <a:noFill/>
            </a:ln>
            <a:effectLst/>
          </p:spPr>
          <p:txBody>
            <a:bodyPr vert="horz" wrap="square" lIns="109728" tIns="54864" rIns="109728" bIns="54864" numCol="1" anchor="t" anchorCtr="0" compatLnSpc="1">
              <a:prstTxWarp prst="textNoShape">
                <a:avLst/>
              </a:prstTxWarp>
            </a:bodyPr>
            <a:lstStyle/>
            <a:p>
              <a:pPr>
                <a:defRPr/>
              </a:pPr>
              <a:endParaRPr lang="zh-CN" altLang="en-US" sz="2160" kern="0">
                <a:solidFill>
                  <a:srgbClr val="2E2E2E"/>
                </a:solidFill>
                <a:latin typeface="Segoe UI Light 8"/>
                <a:ea typeface="Microsoft YaHei UI Light"/>
              </a:endParaRPr>
            </a:p>
          </p:txBody>
        </p:sp>
      </p:grpSp>
    </p:spTree>
    <p:extLst>
      <p:ext uri="{BB962C8B-B14F-4D97-AF65-F5344CB8AC3E}">
        <p14:creationId xmlns:p14="http://schemas.microsoft.com/office/powerpoint/2010/main" val="351693480"/>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p:cNvGrpSpPr/>
          <p:nvPr/>
        </p:nvGrpSpPr>
        <p:grpSpPr>
          <a:xfrm>
            <a:off x="1487488" y="1003953"/>
            <a:ext cx="9014641" cy="5015848"/>
            <a:chOff x="671226" y="1404342"/>
            <a:chExt cx="4789243" cy="2664789"/>
          </a:xfrm>
        </p:grpSpPr>
        <p:grpSp>
          <p:nvGrpSpPr>
            <p:cNvPr id="3" name="组合 2"/>
            <p:cNvGrpSpPr/>
            <p:nvPr/>
          </p:nvGrpSpPr>
          <p:grpSpPr>
            <a:xfrm>
              <a:off x="671226" y="1883412"/>
              <a:ext cx="712381" cy="712381"/>
              <a:chOff x="1227724" y="1198913"/>
              <a:chExt cx="1152128" cy="1152128"/>
            </a:xfrm>
          </p:grpSpPr>
          <p:sp>
            <p:nvSpPr>
              <p:cNvPr id="4" name="椭圆 3"/>
              <p:cNvSpPr/>
              <p:nvPr/>
            </p:nvSpPr>
            <p:spPr>
              <a:xfrm>
                <a:off x="1227724" y="1198913"/>
                <a:ext cx="1152128" cy="1152128"/>
              </a:xfrm>
              <a:prstGeom prst="ellipse">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 name="文本框 4"/>
              <p:cNvSpPr txBox="1"/>
              <p:nvPr/>
            </p:nvSpPr>
            <p:spPr>
              <a:xfrm>
                <a:off x="1263729" y="1592131"/>
                <a:ext cx="1080120" cy="317339"/>
              </a:xfrm>
              <a:prstGeom prst="rect">
                <a:avLst/>
              </a:prstGeom>
              <a:noFill/>
            </p:spPr>
            <p:txBody>
              <a:bodyPr wrap="square" rtlCol="0">
                <a:spAutoFit/>
              </a:bodyPr>
              <a:lstStyle/>
              <a:p>
                <a:pPr algn="ctr"/>
                <a:r>
                  <a:rPr lang="zh-CN" altLang="en-US" b="1" dirty="0" smtClean="0">
                    <a:solidFill>
                      <a:prstClr val="black"/>
                    </a:solidFill>
                    <a:latin typeface="微软雅黑" panose="020B0503020204020204" pitchFamily="34" charset="-122"/>
                    <a:ea typeface="微软雅黑" panose="020B0503020204020204" pitchFamily="34" charset="-122"/>
                  </a:rPr>
                  <a:t>作者</a:t>
                </a:r>
                <a:endParaRPr lang="zh-CN" altLang="en-US" b="1" dirty="0">
                  <a:solidFill>
                    <a:prstClr val="black"/>
                  </a:solidFill>
                  <a:latin typeface="微软雅黑" panose="020B0503020204020204" pitchFamily="34" charset="-122"/>
                  <a:ea typeface="微软雅黑" panose="020B0503020204020204" pitchFamily="34" charset="-122"/>
                </a:endParaRPr>
              </a:p>
            </p:txBody>
          </p:sp>
        </p:grpSp>
        <p:grpSp>
          <p:nvGrpSpPr>
            <p:cNvPr id="6" name="组合 5"/>
            <p:cNvGrpSpPr/>
            <p:nvPr/>
          </p:nvGrpSpPr>
          <p:grpSpPr>
            <a:xfrm>
              <a:off x="2029075" y="1883412"/>
              <a:ext cx="712381" cy="712381"/>
              <a:chOff x="1227724" y="1198913"/>
              <a:chExt cx="1152128" cy="1152128"/>
            </a:xfrm>
          </p:grpSpPr>
          <p:sp>
            <p:nvSpPr>
              <p:cNvPr id="7" name="椭圆 6"/>
              <p:cNvSpPr/>
              <p:nvPr/>
            </p:nvSpPr>
            <p:spPr>
              <a:xfrm>
                <a:off x="1227724" y="1198913"/>
                <a:ext cx="1152128" cy="1152128"/>
              </a:xfrm>
              <a:prstGeom prst="ellipse">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文本框 7"/>
              <p:cNvSpPr txBox="1"/>
              <p:nvPr/>
            </p:nvSpPr>
            <p:spPr>
              <a:xfrm>
                <a:off x="1263729" y="1592131"/>
                <a:ext cx="1080120" cy="317339"/>
              </a:xfrm>
              <a:prstGeom prst="rect">
                <a:avLst/>
              </a:prstGeom>
              <a:noFill/>
            </p:spPr>
            <p:txBody>
              <a:bodyPr wrap="square" rtlCol="0">
                <a:spAutoFit/>
              </a:bodyPr>
              <a:lstStyle/>
              <a:p>
                <a:pPr algn="ctr"/>
                <a:r>
                  <a:rPr lang="zh-CN" altLang="en-US" b="1" dirty="0" smtClean="0">
                    <a:solidFill>
                      <a:prstClr val="black"/>
                    </a:solidFill>
                    <a:latin typeface="微软雅黑" panose="020B0503020204020204" pitchFamily="34" charset="-122"/>
                    <a:ea typeface="微软雅黑" panose="020B0503020204020204" pitchFamily="34" charset="-122"/>
                  </a:rPr>
                  <a:t>出版社</a:t>
                </a:r>
                <a:endParaRPr lang="zh-CN" altLang="en-US" b="1" dirty="0">
                  <a:solidFill>
                    <a:prstClr val="black"/>
                  </a:solidFill>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3384739" y="1883412"/>
              <a:ext cx="712381" cy="712381"/>
              <a:chOff x="1227724" y="1198913"/>
              <a:chExt cx="1152128" cy="1152128"/>
            </a:xfrm>
          </p:grpSpPr>
          <p:sp>
            <p:nvSpPr>
              <p:cNvPr id="10" name="椭圆 9"/>
              <p:cNvSpPr/>
              <p:nvPr/>
            </p:nvSpPr>
            <p:spPr>
              <a:xfrm>
                <a:off x="1227724" y="1198913"/>
                <a:ext cx="1152128" cy="1152128"/>
              </a:xfrm>
              <a:prstGeom prst="ellipse">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文本框 10"/>
              <p:cNvSpPr txBox="1"/>
              <p:nvPr/>
            </p:nvSpPr>
            <p:spPr>
              <a:xfrm>
                <a:off x="1263729" y="1602700"/>
                <a:ext cx="1080120" cy="317339"/>
              </a:xfrm>
              <a:prstGeom prst="rect">
                <a:avLst/>
              </a:prstGeom>
              <a:noFill/>
            </p:spPr>
            <p:txBody>
              <a:bodyPr wrap="square" rtlCol="0">
                <a:spAutoFit/>
              </a:bodyPr>
              <a:lstStyle/>
              <a:p>
                <a:pPr algn="ctr"/>
                <a:r>
                  <a:rPr lang="zh-CN" altLang="en-US" b="1" dirty="0" smtClean="0">
                    <a:solidFill>
                      <a:prstClr val="black"/>
                    </a:solidFill>
                    <a:latin typeface="微软雅黑" panose="020B0503020204020204" pitchFamily="34" charset="-122"/>
                    <a:ea typeface="微软雅黑" panose="020B0503020204020204" pitchFamily="34" charset="-122"/>
                  </a:rPr>
                  <a:t>网店</a:t>
                </a:r>
                <a:endParaRPr lang="zh-CN" altLang="en-US" b="1" dirty="0">
                  <a:solidFill>
                    <a:prstClr val="black"/>
                  </a:solidFill>
                  <a:latin typeface="微软雅黑" panose="020B0503020204020204" pitchFamily="34" charset="-122"/>
                  <a:ea typeface="微软雅黑" panose="020B0503020204020204" pitchFamily="34" charset="-122"/>
                </a:endParaRPr>
              </a:p>
            </p:txBody>
          </p:sp>
        </p:grpSp>
        <p:sp>
          <p:nvSpPr>
            <p:cNvPr id="12" name="虚尾箭头 11"/>
            <p:cNvSpPr/>
            <p:nvPr/>
          </p:nvSpPr>
          <p:spPr>
            <a:xfrm>
              <a:off x="1470112" y="1964372"/>
              <a:ext cx="485049" cy="550460"/>
            </a:xfrm>
            <a:prstGeom prst="striped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13" name="虚尾箭头 12"/>
            <p:cNvSpPr/>
            <p:nvPr/>
          </p:nvSpPr>
          <p:spPr>
            <a:xfrm>
              <a:off x="2831466" y="1964372"/>
              <a:ext cx="485049" cy="550460"/>
            </a:xfrm>
            <a:prstGeom prst="striped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14" name="虚尾箭头 13"/>
            <p:cNvSpPr/>
            <p:nvPr/>
          </p:nvSpPr>
          <p:spPr>
            <a:xfrm>
              <a:off x="4181616" y="1964372"/>
              <a:ext cx="485049" cy="550460"/>
            </a:xfrm>
            <a:prstGeom prst="striped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grpSp>
          <p:nvGrpSpPr>
            <p:cNvPr id="15" name="组合 14"/>
            <p:cNvGrpSpPr/>
            <p:nvPr/>
          </p:nvGrpSpPr>
          <p:grpSpPr>
            <a:xfrm>
              <a:off x="4742076" y="1883412"/>
              <a:ext cx="712381" cy="712381"/>
              <a:chOff x="1227724" y="1198913"/>
              <a:chExt cx="1152128" cy="1152128"/>
            </a:xfrm>
          </p:grpSpPr>
          <p:sp>
            <p:nvSpPr>
              <p:cNvPr id="16" name="椭圆 15"/>
              <p:cNvSpPr/>
              <p:nvPr/>
            </p:nvSpPr>
            <p:spPr>
              <a:xfrm>
                <a:off x="1227724" y="1198913"/>
                <a:ext cx="1152128" cy="1152128"/>
              </a:xfrm>
              <a:prstGeom prst="ellipse">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文本框 16"/>
              <p:cNvSpPr txBox="1"/>
              <p:nvPr/>
            </p:nvSpPr>
            <p:spPr>
              <a:xfrm>
                <a:off x="1263730" y="1602701"/>
                <a:ext cx="1080120" cy="317339"/>
              </a:xfrm>
              <a:prstGeom prst="rect">
                <a:avLst/>
              </a:prstGeom>
              <a:noFill/>
            </p:spPr>
            <p:txBody>
              <a:bodyPr wrap="square" rtlCol="0">
                <a:spAutoFit/>
              </a:bodyPr>
              <a:lstStyle/>
              <a:p>
                <a:pPr algn="ctr"/>
                <a:r>
                  <a:rPr lang="zh-CN" altLang="en-US" b="1" dirty="0" smtClean="0">
                    <a:solidFill>
                      <a:prstClr val="black"/>
                    </a:solidFill>
                    <a:latin typeface="微软雅黑" panose="020B0503020204020204" pitchFamily="34" charset="-122"/>
                    <a:ea typeface="微软雅黑" panose="020B0503020204020204" pitchFamily="34" charset="-122"/>
                  </a:rPr>
                  <a:t>读者</a:t>
                </a:r>
                <a:endParaRPr lang="zh-CN" altLang="en-US" b="1" dirty="0">
                  <a:solidFill>
                    <a:prstClr val="black"/>
                  </a:solidFill>
                  <a:latin typeface="微软雅黑" panose="020B0503020204020204" pitchFamily="34" charset="-122"/>
                  <a:ea typeface="微软雅黑" panose="020B0503020204020204" pitchFamily="34" charset="-122"/>
                </a:endParaRPr>
              </a:p>
            </p:txBody>
          </p:sp>
        </p:grpSp>
        <p:sp>
          <p:nvSpPr>
            <p:cNvPr id="18" name="文本框 17"/>
            <p:cNvSpPr txBox="1"/>
            <p:nvPr/>
          </p:nvSpPr>
          <p:spPr>
            <a:xfrm>
              <a:off x="1313997" y="1404342"/>
              <a:ext cx="3598056" cy="245271"/>
            </a:xfrm>
            <a:prstGeom prst="rect">
              <a:avLst/>
            </a:prstGeom>
            <a:noFill/>
          </p:spPr>
          <p:txBody>
            <a:bodyPr wrap="square" rtlCol="0">
              <a:spAutoFit/>
            </a:bodyPr>
            <a:lstStyle/>
            <a:p>
              <a:pPr algn="ctr"/>
              <a:r>
                <a:rPr lang="zh-CN" altLang="en-US" sz="2400" b="1" dirty="0" smtClean="0">
                  <a:solidFill>
                    <a:srgbClr val="C00000"/>
                  </a:solidFill>
                  <a:latin typeface="微软雅黑" panose="020B0503020204020204" pitchFamily="34" charset="-122"/>
                  <a:ea typeface="微软雅黑" panose="020B0503020204020204" pitchFamily="34" charset="-122"/>
                </a:rPr>
                <a:t>传统出版流程下作者和读者是分离的</a:t>
              </a:r>
              <a:endParaRPr lang="zh-CN" altLang="en-US" sz="2400" b="1" dirty="0">
                <a:solidFill>
                  <a:srgbClr val="C00000"/>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1313997" y="2887309"/>
              <a:ext cx="3598056" cy="245271"/>
            </a:xfrm>
            <a:prstGeom prst="rect">
              <a:avLst/>
            </a:prstGeom>
            <a:noFill/>
          </p:spPr>
          <p:txBody>
            <a:bodyPr wrap="square" rtlCol="0">
              <a:spAutoFit/>
            </a:bodyPr>
            <a:lstStyle/>
            <a:p>
              <a:pPr algn="ctr"/>
              <a:r>
                <a:rPr lang="zh-CN" altLang="en-US" sz="2400" b="1" dirty="0" smtClean="0">
                  <a:solidFill>
                    <a:srgbClr val="C00000"/>
                  </a:solidFill>
                  <a:latin typeface="微软雅黑" panose="020B0503020204020204" pitchFamily="34" charset="-122"/>
                  <a:ea typeface="微软雅黑" panose="020B0503020204020204" pitchFamily="34" charset="-122"/>
                </a:rPr>
                <a:t>出版社的互联网</a:t>
              </a:r>
              <a:r>
                <a:rPr lang="en-US" altLang="zh-CN" sz="2400" b="1" dirty="0" smtClean="0">
                  <a:solidFill>
                    <a:srgbClr val="C00000"/>
                  </a:solidFill>
                  <a:latin typeface="微软雅黑" panose="020B0503020204020204" pitchFamily="34" charset="-122"/>
                  <a:ea typeface="微软雅黑" panose="020B0503020204020204" pitchFamily="34" charset="-122"/>
                </a:rPr>
                <a:t>+ </a:t>
              </a:r>
              <a:r>
                <a:rPr lang="zh-CN" altLang="en-US" sz="2400" b="1" dirty="0" smtClean="0">
                  <a:solidFill>
                    <a:srgbClr val="C00000"/>
                  </a:solidFill>
                  <a:latin typeface="微软雅黑" panose="020B0503020204020204" pitchFamily="34" charset="-122"/>
                  <a:ea typeface="微软雅黑" panose="020B0503020204020204" pitchFamily="34" charset="-122"/>
                </a:rPr>
                <a:t>社群模式</a:t>
              </a:r>
              <a:endParaRPr lang="zh-CN" altLang="en-US" sz="2400" b="1" dirty="0">
                <a:solidFill>
                  <a:srgbClr val="C00000"/>
                </a:solidFill>
                <a:latin typeface="微软雅黑" panose="020B0503020204020204" pitchFamily="34" charset="-122"/>
                <a:ea typeface="微软雅黑" panose="020B0503020204020204" pitchFamily="34" charset="-122"/>
              </a:endParaRPr>
            </a:p>
          </p:txBody>
        </p:sp>
        <p:grpSp>
          <p:nvGrpSpPr>
            <p:cNvPr id="20" name="组合 19"/>
            <p:cNvGrpSpPr/>
            <p:nvPr/>
          </p:nvGrpSpPr>
          <p:grpSpPr>
            <a:xfrm>
              <a:off x="671226" y="3319766"/>
              <a:ext cx="712381" cy="712381"/>
              <a:chOff x="1227724" y="1198913"/>
              <a:chExt cx="1152128" cy="1152128"/>
            </a:xfrm>
          </p:grpSpPr>
          <p:sp>
            <p:nvSpPr>
              <p:cNvPr id="21" name="椭圆 20"/>
              <p:cNvSpPr/>
              <p:nvPr/>
            </p:nvSpPr>
            <p:spPr>
              <a:xfrm>
                <a:off x="1227724" y="1198913"/>
                <a:ext cx="1152128" cy="1152128"/>
              </a:xfrm>
              <a:prstGeom prst="ellipse">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文本框 21"/>
              <p:cNvSpPr txBox="1"/>
              <p:nvPr/>
            </p:nvSpPr>
            <p:spPr>
              <a:xfrm>
                <a:off x="1263729" y="1592131"/>
                <a:ext cx="1080120" cy="317339"/>
              </a:xfrm>
              <a:prstGeom prst="rect">
                <a:avLst/>
              </a:prstGeom>
              <a:noFill/>
            </p:spPr>
            <p:txBody>
              <a:bodyPr wrap="square" rtlCol="0">
                <a:spAutoFit/>
              </a:bodyPr>
              <a:lstStyle/>
              <a:p>
                <a:pPr algn="ctr"/>
                <a:r>
                  <a:rPr lang="zh-CN" altLang="en-US" b="1" dirty="0" smtClean="0">
                    <a:solidFill>
                      <a:prstClr val="black"/>
                    </a:solidFill>
                    <a:latin typeface="微软雅黑" panose="020B0503020204020204" pitchFamily="34" charset="-122"/>
                    <a:ea typeface="微软雅黑" panose="020B0503020204020204" pitchFamily="34" charset="-122"/>
                  </a:rPr>
                  <a:t>作者</a:t>
                </a:r>
                <a:endParaRPr lang="zh-CN" altLang="en-US" b="1" dirty="0">
                  <a:solidFill>
                    <a:prstClr val="black"/>
                  </a:solidFill>
                  <a:latin typeface="微软雅黑" panose="020B0503020204020204" pitchFamily="34" charset="-122"/>
                  <a:ea typeface="微软雅黑" panose="020B0503020204020204" pitchFamily="34" charset="-122"/>
                </a:endParaRPr>
              </a:p>
            </p:txBody>
          </p:sp>
        </p:grpSp>
        <p:sp>
          <p:nvSpPr>
            <p:cNvPr id="23" name="虚尾箭头 22"/>
            <p:cNvSpPr/>
            <p:nvPr/>
          </p:nvSpPr>
          <p:spPr>
            <a:xfrm>
              <a:off x="1470112" y="3400726"/>
              <a:ext cx="485049" cy="550460"/>
            </a:xfrm>
            <a:prstGeom prst="striped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grpSp>
          <p:nvGrpSpPr>
            <p:cNvPr id="24" name="组合 23"/>
            <p:cNvGrpSpPr/>
            <p:nvPr/>
          </p:nvGrpSpPr>
          <p:grpSpPr>
            <a:xfrm>
              <a:off x="2036584" y="3319766"/>
              <a:ext cx="712381" cy="712381"/>
              <a:chOff x="1227724" y="1198913"/>
              <a:chExt cx="1152128" cy="1152128"/>
            </a:xfrm>
          </p:grpSpPr>
          <p:sp>
            <p:nvSpPr>
              <p:cNvPr id="25" name="椭圆 24"/>
              <p:cNvSpPr/>
              <p:nvPr/>
            </p:nvSpPr>
            <p:spPr>
              <a:xfrm>
                <a:off x="1227724" y="1198913"/>
                <a:ext cx="1152128" cy="1152128"/>
              </a:xfrm>
              <a:prstGeom prst="ellipse">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25"/>
              <p:cNvSpPr txBox="1"/>
              <p:nvPr/>
            </p:nvSpPr>
            <p:spPr>
              <a:xfrm>
                <a:off x="1263730" y="1602701"/>
                <a:ext cx="1080120" cy="317339"/>
              </a:xfrm>
              <a:prstGeom prst="rect">
                <a:avLst/>
              </a:prstGeom>
              <a:noFill/>
            </p:spPr>
            <p:txBody>
              <a:bodyPr wrap="square" rtlCol="0">
                <a:spAutoFit/>
              </a:bodyPr>
              <a:lstStyle/>
              <a:p>
                <a:pPr algn="ctr"/>
                <a:r>
                  <a:rPr lang="zh-CN" altLang="en-US" b="1" dirty="0" smtClean="0">
                    <a:solidFill>
                      <a:prstClr val="black"/>
                    </a:solidFill>
                    <a:latin typeface="微软雅黑" panose="020B0503020204020204" pitchFamily="34" charset="-122"/>
                    <a:ea typeface="微软雅黑" panose="020B0503020204020204" pitchFamily="34" charset="-122"/>
                  </a:rPr>
                  <a:t>社群</a:t>
                </a:r>
                <a:endParaRPr lang="zh-CN" altLang="en-US" b="1" dirty="0">
                  <a:solidFill>
                    <a:prstClr val="black"/>
                  </a:solidFill>
                  <a:latin typeface="微软雅黑" panose="020B0503020204020204" pitchFamily="34" charset="-122"/>
                  <a:ea typeface="微软雅黑" panose="020B0503020204020204" pitchFamily="34" charset="-122"/>
                </a:endParaRPr>
              </a:p>
            </p:txBody>
          </p:sp>
        </p:grpSp>
        <p:grpSp>
          <p:nvGrpSpPr>
            <p:cNvPr id="27" name="组合 26"/>
            <p:cNvGrpSpPr/>
            <p:nvPr/>
          </p:nvGrpSpPr>
          <p:grpSpPr>
            <a:xfrm>
              <a:off x="3382730" y="3356750"/>
              <a:ext cx="712381" cy="712381"/>
              <a:chOff x="1227724" y="1198913"/>
              <a:chExt cx="1152128" cy="1152128"/>
            </a:xfrm>
          </p:grpSpPr>
          <p:sp>
            <p:nvSpPr>
              <p:cNvPr id="28" name="椭圆 27"/>
              <p:cNvSpPr/>
              <p:nvPr/>
            </p:nvSpPr>
            <p:spPr>
              <a:xfrm>
                <a:off x="1227724" y="1198913"/>
                <a:ext cx="1152128" cy="1152128"/>
              </a:xfrm>
              <a:prstGeom prst="ellipse">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文本框 28"/>
              <p:cNvSpPr txBox="1"/>
              <p:nvPr/>
            </p:nvSpPr>
            <p:spPr>
              <a:xfrm>
                <a:off x="1263730" y="1592132"/>
                <a:ext cx="1080120" cy="317339"/>
              </a:xfrm>
              <a:prstGeom prst="rect">
                <a:avLst/>
              </a:prstGeom>
              <a:noFill/>
            </p:spPr>
            <p:txBody>
              <a:bodyPr wrap="square" rtlCol="0">
                <a:spAutoFit/>
              </a:bodyPr>
              <a:lstStyle/>
              <a:p>
                <a:pPr algn="ctr"/>
                <a:r>
                  <a:rPr lang="zh-CN" altLang="en-US" b="1" dirty="0" smtClean="0">
                    <a:solidFill>
                      <a:prstClr val="black"/>
                    </a:solidFill>
                    <a:latin typeface="微软雅黑" panose="020B0503020204020204" pitchFamily="34" charset="-122"/>
                    <a:ea typeface="微软雅黑" panose="020B0503020204020204" pitchFamily="34" charset="-122"/>
                  </a:rPr>
                  <a:t>出版社</a:t>
                </a:r>
                <a:endParaRPr lang="zh-CN" altLang="en-US" b="1" dirty="0">
                  <a:solidFill>
                    <a:prstClr val="black"/>
                  </a:solidFill>
                  <a:latin typeface="微软雅黑" panose="020B0503020204020204" pitchFamily="34" charset="-122"/>
                  <a:ea typeface="微软雅黑" panose="020B0503020204020204" pitchFamily="34" charset="-122"/>
                </a:endParaRPr>
              </a:p>
            </p:txBody>
          </p:sp>
        </p:grpSp>
        <p:sp>
          <p:nvSpPr>
            <p:cNvPr id="30" name="虚尾箭头 29"/>
            <p:cNvSpPr/>
            <p:nvPr/>
          </p:nvSpPr>
          <p:spPr>
            <a:xfrm>
              <a:off x="4181616" y="3437710"/>
              <a:ext cx="485049" cy="550460"/>
            </a:xfrm>
            <a:prstGeom prst="striped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grpSp>
          <p:nvGrpSpPr>
            <p:cNvPr id="31" name="组合 30"/>
            <p:cNvGrpSpPr/>
            <p:nvPr/>
          </p:nvGrpSpPr>
          <p:grpSpPr>
            <a:xfrm>
              <a:off x="4748088" y="3356750"/>
              <a:ext cx="712381" cy="712381"/>
              <a:chOff x="1227724" y="1198913"/>
              <a:chExt cx="1152128" cy="1152128"/>
            </a:xfrm>
          </p:grpSpPr>
          <p:sp>
            <p:nvSpPr>
              <p:cNvPr id="32" name="椭圆 31"/>
              <p:cNvSpPr/>
              <p:nvPr/>
            </p:nvSpPr>
            <p:spPr>
              <a:xfrm>
                <a:off x="1227724" y="1198913"/>
                <a:ext cx="1152128" cy="1152128"/>
              </a:xfrm>
              <a:prstGeom prst="ellipse">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3" name="文本框 32"/>
              <p:cNvSpPr txBox="1"/>
              <p:nvPr/>
            </p:nvSpPr>
            <p:spPr>
              <a:xfrm>
                <a:off x="1263730" y="1602701"/>
                <a:ext cx="1080120" cy="317339"/>
              </a:xfrm>
              <a:prstGeom prst="rect">
                <a:avLst/>
              </a:prstGeom>
              <a:noFill/>
            </p:spPr>
            <p:txBody>
              <a:bodyPr wrap="square" rtlCol="0">
                <a:spAutoFit/>
              </a:bodyPr>
              <a:lstStyle/>
              <a:p>
                <a:pPr algn="ctr"/>
                <a:r>
                  <a:rPr lang="zh-CN" altLang="en-US" b="1" dirty="0" smtClean="0">
                    <a:solidFill>
                      <a:prstClr val="black"/>
                    </a:solidFill>
                    <a:latin typeface="微软雅黑" panose="020B0503020204020204" pitchFamily="34" charset="-122"/>
                    <a:ea typeface="微软雅黑" panose="020B0503020204020204" pitchFamily="34" charset="-122"/>
                  </a:rPr>
                  <a:t>社群</a:t>
                </a:r>
                <a:endParaRPr lang="zh-CN" altLang="en-US" b="1" dirty="0">
                  <a:solidFill>
                    <a:prstClr val="black"/>
                  </a:solidFill>
                  <a:latin typeface="微软雅黑" panose="020B0503020204020204" pitchFamily="34" charset="-122"/>
                  <a:ea typeface="微软雅黑" panose="020B0503020204020204" pitchFamily="34" charset="-122"/>
                </a:endParaRPr>
              </a:p>
            </p:txBody>
          </p:sp>
        </p:grpSp>
        <p:sp>
          <p:nvSpPr>
            <p:cNvPr id="34" name="文本框 33"/>
            <p:cNvSpPr txBox="1"/>
            <p:nvPr/>
          </p:nvSpPr>
          <p:spPr>
            <a:xfrm>
              <a:off x="1470112" y="3562900"/>
              <a:ext cx="581226" cy="196216"/>
            </a:xfrm>
            <a:prstGeom prst="rect">
              <a:avLst/>
            </a:prstGeom>
            <a:noFill/>
            <a:ln>
              <a:noFill/>
            </a:ln>
          </p:spPr>
          <p:txBody>
            <a:bodyPr wrap="square" rtlCol="0">
              <a:spAutoFit/>
            </a:bodyPr>
            <a:lstStyle/>
            <a:p>
              <a:r>
                <a:rPr lang="zh-CN" altLang="en-US" dirty="0" smtClean="0">
                  <a:solidFill>
                    <a:prstClr val="black"/>
                  </a:solidFill>
                  <a:latin typeface="微软雅黑" panose="020B0503020204020204" pitchFamily="34" charset="-122"/>
                  <a:ea typeface="微软雅黑" panose="020B0503020204020204" pitchFamily="34" charset="-122"/>
                </a:rPr>
                <a:t>分享</a:t>
              </a:r>
              <a:endParaRPr lang="zh-CN" altLang="en-US" dirty="0">
                <a:solidFill>
                  <a:prstClr val="black"/>
                </a:solidFill>
                <a:latin typeface="微软雅黑" panose="020B0503020204020204" pitchFamily="34" charset="-122"/>
                <a:ea typeface="微软雅黑" panose="020B0503020204020204" pitchFamily="34" charset="-122"/>
              </a:endParaRPr>
            </a:p>
          </p:txBody>
        </p:sp>
        <p:sp>
          <p:nvSpPr>
            <p:cNvPr id="35" name="文本框 34"/>
            <p:cNvSpPr txBox="1"/>
            <p:nvPr/>
          </p:nvSpPr>
          <p:spPr>
            <a:xfrm>
              <a:off x="4189125" y="3590707"/>
              <a:ext cx="581226" cy="196216"/>
            </a:xfrm>
            <a:prstGeom prst="rect">
              <a:avLst/>
            </a:prstGeom>
            <a:noFill/>
            <a:ln>
              <a:noFill/>
            </a:ln>
          </p:spPr>
          <p:txBody>
            <a:bodyPr wrap="square" rtlCol="0">
              <a:spAutoFit/>
            </a:bodyPr>
            <a:lstStyle/>
            <a:p>
              <a:r>
                <a:rPr lang="zh-CN" altLang="en-US" dirty="0" smtClean="0">
                  <a:solidFill>
                    <a:prstClr val="black"/>
                  </a:solidFill>
                  <a:latin typeface="微软雅黑" panose="020B0503020204020204" pitchFamily="34" charset="-122"/>
                  <a:ea typeface="微软雅黑" panose="020B0503020204020204" pitchFamily="34" charset="-122"/>
                </a:rPr>
                <a:t>赠书</a:t>
              </a:r>
              <a:endParaRPr lang="zh-CN" altLang="en-US" dirty="0">
                <a:solidFill>
                  <a:prstClr val="black"/>
                </a:solidFill>
                <a:latin typeface="微软雅黑" panose="020B0503020204020204" pitchFamily="34" charset="-122"/>
                <a:ea typeface="微软雅黑" panose="020B0503020204020204" pitchFamily="34" charset="-122"/>
              </a:endParaRPr>
            </a:p>
          </p:txBody>
        </p:sp>
        <p:cxnSp>
          <p:nvCxnSpPr>
            <p:cNvPr id="36" name="直接连接符 35"/>
            <p:cNvCxnSpPr/>
            <p:nvPr/>
          </p:nvCxnSpPr>
          <p:spPr>
            <a:xfrm>
              <a:off x="811755" y="2792894"/>
              <a:ext cx="4507687" cy="0"/>
            </a:xfrm>
            <a:prstGeom prst="line">
              <a:avLst/>
            </a:prstGeom>
            <a:ln w="28575">
              <a:solidFill>
                <a:schemeClr val="bg1">
                  <a:lumMod val="50000"/>
                </a:schemeClr>
              </a:solidFill>
              <a:prstDash val="dash"/>
              <a:tailEnd w="lg" len="lg"/>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495805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755121" y="755650"/>
            <a:ext cx="10715625" cy="5419725"/>
          </a:xfrm>
          <a:prstGeom prst="rect">
            <a:avLst/>
          </a:prstGeom>
        </p:spPr>
      </p:pic>
    </p:spTree>
    <p:extLst>
      <p:ext uri="{BB962C8B-B14F-4D97-AF65-F5344CB8AC3E}">
        <p14:creationId xmlns:p14="http://schemas.microsoft.com/office/powerpoint/2010/main" val="336377774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770116" y="2465466"/>
            <a:ext cx="1224783" cy="694004"/>
            <a:chOff x="6673348" y="3429000"/>
            <a:chExt cx="1465026" cy="830134"/>
          </a:xfrm>
        </p:grpSpPr>
        <p:sp>
          <p:nvSpPr>
            <p:cNvPr id="9" name="椭圆 8"/>
            <p:cNvSpPr/>
            <p:nvPr/>
          </p:nvSpPr>
          <p:spPr>
            <a:xfrm>
              <a:off x="6812783" y="3429000"/>
              <a:ext cx="640582" cy="64058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4" name="组合 13"/>
            <p:cNvGrpSpPr/>
            <p:nvPr/>
          </p:nvGrpSpPr>
          <p:grpSpPr>
            <a:xfrm rot="19195328">
              <a:off x="6673348" y="3806959"/>
              <a:ext cx="1465026" cy="452175"/>
              <a:chOff x="8634027" y="3819204"/>
              <a:chExt cx="1465026" cy="452175"/>
            </a:xfrm>
          </p:grpSpPr>
          <p:sp>
            <p:nvSpPr>
              <p:cNvPr id="11" name="矩形 10"/>
              <p:cNvSpPr/>
              <p:nvPr/>
            </p:nvSpPr>
            <p:spPr>
              <a:xfrm>
                <a:off x="8634027" y="3819204"/>
                <a:ext cx="1426864" cy="452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3" name="直接连接符 12"/>
              <p:cNvCxnSpPr/>
              <p:nvPr/>
            </p:nvCxnSpPr>
            <p:spPr>
              <a:xfrm>
                <a:off x="8672187" y="3851791"/>
                <a:ext cx="142686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sp>
        <p:nvSpPr>
          <p:cNvPr id="2" name="文本框 1"/>
          <p:cNvSpPr txBox="1"/>
          <p:nvPr/>
        </p:nvSpPr>
        <p:spPr>
          <a:xfrm>
            <a:off x="1268203" y="2844225"/>
            <a:ext cx="7350864" cy="584775"/>
          </a:xfrm>
          <a:prstGeom prst="rect">
            <a:avLst/>
          </a:prstGeom>
          <a:noFill/>
        </p:spPr>
        <p:txBody>
          <a:bodyPr wrap="square" rtlCol="0">
            <a:spAutoFit/>
          </a:bodyPr>
          <a:lstStyle/>
          <a:p>
            <a:r>
              <a:rPr lang="zh-CN" altLang="en-US" sz="3200" spc="300" dirty="0" smtClean="0">
                <a:solidFill>
                  <a:srgbClr val="C00000"/>
                </a:solidFill>
              </a:rPr>
              <a:t>思考题</a:t>
            </a:r>
            <a:endParaRPr lang="zh-CN" altLang="en-US" sz="3200" spc="300" dirty="0">
              <a:solidFill>
                <a:srgbClr val="C00000"/>
              </a:solidFill>
            </a:endParaRPr>
          </a:p>
        </p:txBody>
      </p:sp>
    </p:spTree>
    <p:extLst>
      <p:ext uri="{BB962C8B-B14F-4D97-AF65-F5344CB8AC3E}">
        <p14:creationId xmlns:p14="http://schemas.microsoft.com/office/powerpoint/2010/main" val="16042795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770116" y="2465466"/>
            <a:ext cx="1224783" cy="694004"/>
            <a:chOff x="6673348" y="3429000"/>
            <a:chExt cx="1465026" cy="830134"/>
          </a:xfrm>
        </p:grpSpPr>
        <p:sp>
          <p:nvSpPr>
            <p:cNvPr id="9" name="椭圆 8"/>
            <p:cNvSpPr/>
            <p:nvPr/>
          </p:nvSpPr>
          <p:spPr>
            <a:xfrm>
              <a:off x="6812783" y="3429000"/>
              <a:ext cx="640582" cy="64058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4" name="组合 13"/>
            <p:cNvGrpSpPr/>
            <p:nvPr/>
          </p:nvGrpSpPr>
          <p:grpSpPr>
            <a:xfrm rot="19195328">
              <a:off x="6673348" y="3806959"/>
              <a:ext cx="1465026" cy="452175"/>
              <a:chOff x="8634027" y="3819204"/>
              <a:chExt cx="1465026" cy="452175"/>
            </a:xfrm>
          </p:grpSpPr>
          <p:sp>
            <p:nvSpPr>
              <p:cNvPr id="11" name="矩形 10"/>
              <p:cNvSpPr/>
              <p:nvPr/>
            </p:nvSpPr>
            <p:spPr>
              <a:xfrm>
                <a:off x="8634027" y="3819204"/>
                <a:ext cx="1426864" cy="452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3" name="直接连接符 12"/>
              <p:cNvCxnSpPr/>
              <p:nvPr/>
            </p:nvCxnSpPr>
            <p:spPr>
              <a:xfrm>
                <a:off x="8672187" y="3851791"/>
                <a:ext cx="142686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p:nvSpPr>
          <p:spPr>
            <a:xfrm>
              <a:off x="6907739" y="3474770"/>
              <a:ext cx="393275" cy="478592"/>
            </a:xfrm>
            <a:prstGeom prst="rect">
              <a:avLst/>
            </a:prstGeom>
            <a:noFill/>
          </p:spPr>
          <p:txBody>
            <a:bodyPr wrap="square" rtlCol="0">
              <a:spAutoFit/>
            </a:bodyPr>
            <a:lstStyle/>
            <a:p>
              <a:r>
                <a:rPr lang="en-US" altLang="zh-CN" sz="2000" dirty="0" smtClean="0">
                  <a:solidFill>
                    <a:prstClr val="white"/>
                  </a:solidFill>
                </a:rPr>
                <a:t>3</a:t>
              </a:r>
              <a:endParaRPr lang="zh-CN" altLang="en-US" sz="2000" dirty="0">
                <a:solidFill>
                  <a:prstClr val="white"/>
                </a:solidFill>
              </a:endParaRPr>
            </a:p>
          </p:txBody>
        </p:sp>
      </p:grpSp>
      <p:sp>
        <p:nvSpPr>
          <p:cNvPr id="2" name="文本框 1"/>
          <p:cNvSpPr txBox="1"/>
          <p:nvPr/>
        </p:nvSpPr>
        <p:spPr>
          <a:xfrm>
            <a:off x="1268203" y="2844225"/>
            <a:ext cx="5659069" cy="584775"/>
          </a:xfrm>
          <a:prstGeom prst="rect">
            <a:avLst/>
          </a:prstGeom>
          <a:noFill/>
        </p:spPr>
        <p:txBody>
          <a:bodyPr wrap="square" rtlCol="0">
            <a:spAutoFit/>
          </a:bodyPr>
          <a:lstStyle/>
          <a:p>
            <a:r>
              <a:rPr lang="zh-CN" altLang="en-US" sz="3200" spc="300" dirty="0">
                <a:solidFill>
                  <a:srgbClr val="C00000"/>
                </a:solidFill>
              </a:rPr>
              <a:t>社区和社群是一个东西吗？</a:t>
            </a:r>
          </a:p>
        </p:txBody>
      </p:sp>
    </p:spTree>
    <p:extLst>
      <p:ext uri="{BB962C8B-B14F-4D97-AF65-F5344CB8AC3E}">
        <p14:creationId xmlns:p14="http://schemas.microsoft.com/office/powerpoint/2010/main" val="2749702475"/>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7488" y="607871"/>
            <a:ext cx="8793586" cy="5715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303642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585200" y="2424660"/>
            <a:ext cx="3340413" cy="769441"/>
          </a:xfrm>
          <a:prstGeom prst="rect">
            <a:avLst/>
          </a:prstGeom>
          <a:noFill/>
        </p:spPr>
        <p:txBody>
          <a:bodyPr wrap="square" rtlCol="0">
            <a:spAutoFit/>
          </a:bodyPr>
          <a:lstStyle/>
          <a:p>
            <a:pPr algn="r"/>
            <a:r>
              <a:rPr lang="zh-CN" altLang="en-US" sz="4400" b="1" spc="300" dirty="0" smtClean="0">
                <a:solidFill>
                  <a:srgbClr val="C00000"/>
                </a:solidFill>
              </a:rPr>
              <a:t>社群之势</a:t>
            </a:r>
            <a:endParaRPr lang="zh-CN" altLang="en-US" sz="4400" b="1" spc="300" dirty="0">
              <a:solidFill>
                <a:srgbClr val="C00000"/>
              </a:solidFill>
            </a:endParaRPr>
          </a:p>
        </p:txBody>
      </p:sp>
      <p:grpSp>
        <p:nvGrpSpPr>
          <p:cNvPr id="9" name="组合 8"/>
          <p:cNvGrpSpPr/>
          <p:nvPr/>
        </p:nvGrpSpPr>
        <p:grpSpPr>
          <a:xfrm>
            <a:off x="8013700" y="2156086"/>
            <a:ext cx="3903575" cy="1725250"/>
            <a:chOff x="7779224" y="2423307"/>
            <a:chExt cx="3889612" cy="1405719"/>
          </a:xfrm>
        </p:grpSpPr>
        <p:cxnSp>
          <p:nvCxnSpPr>
            <p:cNvPr id="6" name="直接连接符 5"/>
            <p:cNvCxnSpPr/>
            <p:nvPr/>
          </p:nvCxnSpPr>
          <p:spPr>
            <a:xfrm>
              <a:off x="7779224" y="2423307"/>
              <a:ext cx="388961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7779224" y="3829026"/>
              <a:ext cx="388961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 name="矩形 1"/>
          <p:cNvSpPr/>
          <p:nvPr/>
        </p:nvSpPr>
        <p:spPr>
          <a:xfrm>
            <a:off x="8259581" y="2537186"/>
            <a:ext cx="954650" cy="95465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smtClean="0">
                <a:solidFill>
                  <a:prstClr val="white"/>
                </a:solidFill>
                <a:latin typeface="Impact" panose="020B0806030902050204" pitchFamily="34" charset="0"/>
              </a:rPr>
              <a:t>6</a:t>
            </a:r>
            <a:endParaRPr lang="zh-CN" altLang="en-US" sz="4800" dirty="0">
              <a:solidFill>
                <a:prstClr val="white"/>
              </a:solidFill>
              <a:latin typeface="Impact" panose="020B0806030902050204" pitchFamily="34" charset="0"/>
            </a:endParaRPr>
          </a:p>
        </p:txBody>
      </p:sp>
      <p:sp>
        <p:nvSpPr>
          <p:cNvPr id="3" name="矩形 2"/>
          <p:cNvSpPr/>
          <p:nvPr/>
        </p:nvSpPr>
        <p:spPr>
          <a:xfrm>
            <a:off x="9397999" y="3189130"/>
            <a:ext cx="2468476" cy="400110"/>
          </a:xfrm>
          <a:prstGeom prst="rect">
            <a:avLst/>
          </a:prstGeom>
        </p:spPr>
        <p:txBody>
          <a:bodyPr wrap="square">
            <a:spAutoFit/>
          </a:bodyPr>
          <a:lstStyle/>
          <a:p>
            <a:pPr algn="dist"/>
            <a:r>
              <a:rPr lang="zh-CN" altLang="en-US" sz="2000" dirty="0" smtClean="0">
                <a:solidFill>
                  <a:prstClr val="white">
                    <a:lumMod val="65000"/>
                  </a:prstClr>
                </a:solidFill>
                <a:latin typeface="微软雅黑" panose="020B0503020204020204" pitchFamily="34" charset="-122"/>
              </a:rPr>
              <a:t>社群的未来畅想</a:t>
            </a:r>
            <a:endParaRPr lang="zh-CN" altLang="en-US" sz="2000" dirty="0">
              <a:solidFill>
                <a:prstClr val="white">
                  <a:lumMod val="65000"/>
                </a:prstClr>
              </a:solidFill>
              <a:latin typeface="微软雅黑" panose="020B0503020204020204" pitchFamily="34" charset="-122"/>
            </a:endParaRPr>
          </a:p>
        </p:txBody>
      </p:sp>
    </p:spTree>
    <p:extLst>
      <p:ext uri="{BB962C8B-B14F-4D97-AF65-F5344CB8AC3E}">
        <p14:creationId xmlns:p14="http://schemas.microsoft.com/office/powerpoint/2010/main" val="1768575070"/>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353619" y="2252290"/>
            <a:ext cx="1382554" cy="1382554"/>
            <a:chOff x="1227724" y="1198913"/>
            <a:chExt cx="1152128" cy="1152128"/>
          </a:xfrm>
        </p:grpSpPr>
        <p:sp>
          <p:nvSpPr>
            <p:cNvPr id="3" name="椭圆 2"/>
            <p:cNvSpPr/>
            <p:nvPr/>
          </p:nvSpPr>
          <p:spPr>
            <a:xfrm>
              <a:off x="1227724" y="1198913"/>
              <a:ext cx="1152128" cy="1152128"/>
            </a:xfrm>
            <a:prstGeom prst="ellipse">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4" name="文本框 3"/>
            <p:cNvSpPr txBox="1"/>
            <p:nvPr/>
          </p:nvSpPr>
          <p:spPr>
            <a:xfrm>
              <a:off x="1263728" y="1620768"/>
              <a:ext cx="1080120" cy="293029"/>
            </a:xfrm>
            <a:prstGeom prst="rect">
              <a:avLst/>
            </a:prstGeom>
            <a:noFill/>
          </p:spPr>
          <p:txBody>
            <a:bodyPr wrap="square" rtlCol="0">
              <a:spAutoFit/>
            </a:bodyPr>
            <a:lstStyle/>
            <a:p>
              <a:pPr algn="ctr" defTabSz="855878"/>
              <a:r>
                <a:rPr lang="zh-CN" altLang="en-US" sz="1685" b="1" dirty="0">
                  <a:solidFill>
                    <a:prstClr val="black"/>
                  </a:solidFill>
                  <a:latin typeface="微软雅黑" panose="020B0503020204020204" pitchFamily="34" charset="-122"/>
                  <a:ea typeface="微软雅黑" panose="020B0503020204020204" pitchFamily="34" charset="-122"/>
                </a:rPr>
                <a:t>第一产业</a:t>
              </a:r>
            </a:p>
          </p:txBody>
        </p:sp>
      </p:grpSp>
      <p:grpSp>
        <p:nvGrpSpPr>
          <p:cNvPr id="5" name="组合 4"/>
          <p:cNvGrpSpPr/>
          <p:nvPr/>
        </p:nvGrpSpPr>
        <p:grpSpPr>
          <a:xfrm>
            <a:off x="4057728" y="2252290"/>
            <a:ext cx="1382554" cy="1382554"/>
            <a:chOff x="1227724" y="1198913"/>
            <a:chExt cx="1152128" cy="1152128"/>
          </a:xfrm>
        </p:grpSpPr>
        <p:sp>
          <p:nvSpPr>
            <p:cNvPr id="6" name="椭圆 5"/>
            <p:cNvSpPr/>
            <p:nvPr/>
          </p:nvSpPr>
          <p:spPr>
            <a:xfrm>
              <a:off x="1227724" y="1198913"/>
              <a:ext cx="1152128" cy="1152128"/>
            </a:xfrm>
            <a:prstGeom prst="ellipse">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7" name="文本框 6"/>
            <p:cNvSpPr txBox="1"/>
            <p:nvPr/>
          </p:nvSpPr>
          <p:spPr>
            <a:xfrm>
              <a:off x="1263728" y="1620768"/>
              <a:ext cx="1080120" cy="293029"/>
            </a:xfrm>
            <a:prstGeom prst="rect">
              <a:avLst/>
            </a:prstGeom>
            <a:noFill/>
          </p:spPr>
          <p:txBody>
            <a:bodyPr wrap="square" rtlCol="0">
              <a:spAutoFit/>
            </a:bodyPr>
            <a:lstStyle/>
            <a:p>
              <a:pPr algn="ctr" defTabSz="855878"/>
              <a:r>
                <a:rPr lang="zh-CN" altLang="en-US" sz="1685" b="1" dirty="0">
                  <a:solidFill>
                    <a:prstClr val="black"/>
                  </a:solidFill>
                  <a:latin typeface="微软雅黑" panose="020B0503020204020204" pitchFamily="34" charset="-122"/>
                  <a:ea typeface="微软雅黑" panose="020B0503020204020204" pitchFamily="34" charset="-122"/>
                </a:rPr>
                <a:t>第二产业</a:t>
              </a:r>
            </a:p>
          </p:txBody>
        </p:sp>
      </p:grpSp>
      <p:grpSp>
        <p:nvGrpSpPr>
          <p:cNvPr id="8" name="组合 7"/>
          <p:cNvGrpSpPr/>
          <p:nvPr/>
        </p:nvGrpSpPr>
        <p:grpSpPr>
          <a:xfrm>
            <a:off x="6761837" y="2252290"/>
            <a:ext cx="1382554" cy="1382554"/>
            <a:chOff x="1227724" y="1198913"/>
            <a:chExt cx="1152128" cy="1152128"/>
          </a:xfrm>
        </p:grpSpPr>
        <p:sp>
          <p:nvSpPr>
            <p:cNvPr id="9" name="椭圆 8"/>
            <p:cNvSpPr/>
            <p:nvPr/>
          </p:nvSpPr>
          <p:spPr>
            <a:xfrm>
              <a:off x="1227724" y="1198913"/>
              <a:ext cx="1152128" cy="1152128"/>
            </a:xfrm>
            <a:prstGeom prst="ellipse">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10" name="文本框 9"/>
            <p:cNvSpPr txBox="1"/>
            <p:nvPr/>
          </p:nvSpPr>
          <p:spPr>
            <a:xfrm>
              <a:off x="1263728" y="1620768"/>
              <a:ext cx="1080120" cy="293029"/>
            </a:xfrm>
            <a:prstGeom prst="rect">
              <a:avLst/>
            </a:prstGeom>
            <a:noFill/>
          </p:spPr>
          <p:txBody>
            <a:bodyPr wrap="square" rtlCol="0">
              <a:spAutoFit/>
            </a:bodyPr>
            <a:lstStyle/>
            <a:p>
              <a:pPr algn="ctr" defTabSz="855878"/>
              <a:r>
                <a:rPr lang="zh-CN" altLang="en-US" sz="1685" b="1" dirty="0">
                  <a:solidFill>
                    <a:prstClr val="black"/>
                  </a:solidFill>
                  <a:latin typeface="微软雅黑" panose="020B0503020204020204" pitchFamily="34" charset="-122"/>
                  <a:ea typeface="微软雅黑" panose="020B0503020204020204" pitchFamily="34" charset="-122"/>
                </a:rPr>
                <a:t>第三产业</a:t>
              </a:r>
            </a:p>
          </p:txBody>
        </p:sp>
      </p:grpSp>
      <p:grpSp>
        <p:nvGrpSpPr>
          <p:cNvPr id="11" name="组合 10"/>
          <p:cNvGrpSpPr/>
          <p:nvPr/>
        </p:nvGrpSpPr>
        <p:grpSpPr>
          <a:xfrm>
            <a:off x="9465945" y="2252290"/>
            <a:ext cx="1382554" cy="1382554"/>
            <a:chOff x="1227724" y="1198913"/>
            <a:chExt cx="1152128" cy="1152128"/>
          </a:xfrm>
        </p:grpSpPr>
        <p:sp>
          <p:nvSpPr>
            <p:cNvPr id="12" name="椭圆 11"/>
            <p:cNvSpPr/>
            <p:nvPr/>
          </p:nvSpPr>
          <p:spPr>
            <a:xfrm>
              <a:off x="1227724" y="1198913"/>
              <a:ext cx="1152128" cy="1152128"/>
            </a:xfrm>
            <a:prstGeom prst="ellipse">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13" name="文本框 12"/>
            <p:cNvSpPr txBox="1"/>
            <p:nvPr/>
          </p:nvSpPr>
          <p:spPr>
            <a:xfrm>
              <a:off x="1263728" y="1620768"/>
              <a:ext cx="1080120" cy="293029"/>
            </a:xfrm>
            <a:prstGeom prst="rect">
              <a:avLst/>
            </a:prstGeom>
            <a:noFill/>
          </p:spPr>
          <p:txBody>
            <a:bodyPr wrap="square" rtlCol="0">
              <a:spAutoFit/>
            </a:bodyPr>
            <a:lstStyle/>
            <a:p>
              <a:pPr algn="ctr" defTabSz="855878"/>
              <a:r>
                <a:rPr lang="zh-CN" altLang="en-US" sz="1685" b="1" dirty="0">
                  <a:solidFill>
                    <a:prstClr val="black"/>
                  </a:solidFill>
                  <a:latin typeface="微软雅黑" panose="020B0503020204020204" pitchFamily="34" charset="-122"/>
                  <a:ea typeface="微软雅黑" panose="020B0503020204020204" pitchFamily="34" charset="-122"/>
                </a:rPr>
                <a:t>？</a:t>
              </a:r>
            </a:p>
          </p:txBody>
        </p:sp>
      </p:grpSp>
      <p:sp>
        <p:nvSpPr>
          <p:cNvPr id="14" name="虚尾箭头 13"/>
          <p:cNvSpPr/>
          <p:nvPr/>
        </p:nvSpPr>
        <p:spPr>
          <a:xfrm>
            <a:off x="3051311" y="2613291"/>
            <a:ext cx="824219" cy="660552"/>
          </a:xfrm>
          <a:prstGeom prst="striped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15" name="虚尾箭头 14"/>
          <p:cNvSpPr/>
          <p:nvPr/>
        </p:nvSpPr>
        <p:spPr>
          <a:xfrm>
            <a:off x="5760124" y="2613291"/>
            <a:ext cx="824219" cy="660552"/>
          </a:xfrm>
          <a:prstGeom prst="striped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16" name="虚尾箭头 15"/>
          <p:cNvSpPr/>
          <p:nvPr/>
        </p:nvSpPr>
        <p:spPr>
          <a:xfrm>
            <a:off x="8468936" y="2613291"/>
            <a:ext cx="824219" cy="660552"/>
          </a:xfrm>
          <a:prstGeom prst="striped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17" name="文本框 16"/>
          <p:cNvSpPr txBox="1"/>
          <p:nvPr/>
        </p:nvSpPr>
        <p:spPr>
          <a:xfrm>
            <a:off x="2929714" y="2786601"/>
            <a:ext cx="1036915" cy="295466"/>
          </a:xfrm>
          <a:prstGeom prst="rect">
            <a:avLst/>
          </a:prstGeom>
          <a:noFill/>
        </p:spPr>
        <p:txBody>
          <a:bodyPr wrap="square" rtlCol="0">
            <a:spAutoFit/>
          </a:bodyPr>
          <a:lstStyle/>
          <a:p>
            <a:pPr algn="ctr" defTabSz="855878"/>
            <a:r>
              <a:rPr lang="zh-CN" altLang="en-US" sz="1320" b="1" dirty="0">
                <a:solidFill>
                  <a:prstClr val="white"/>
                </a:solidFill>
                <a:latin typeface="微软雅黑" panose="020B0503020204020204" pitchFamily="34" charset="-122"/>
                <a:ea typeface="微软雅黑" panose="020B0503020204020204" pitchFamily="34" charset="-122"/>
              </a:rPr>
              <a:t>工业化</a:t>
            </a:r>
          </a:p>
        </p:txBody>
      </p:sp>
      <p:sp>
        <p:nvSpPr>
          <p:cNvPr id="18" name="文本框 17"/>
          <p:cNvSpPr txBox="1"/>
          <p:nvPr/>
        </p:nvSpPr>
        <p:spPr>
          <a:xfrm>
            <a:off x="5653775" y="2786601"/>
            <a:ext cx="1036915" cy="295466"/>
          </a:xfrm>
          <a:prstGeom prst="rect">
            <a:avLst/>
          </a:prstGeom>
          <a:noFill/>
        </p:spPr>
        <p:txBody>
          <a:bodyPr wrap="square" rtlCol="0">
            <a:spAutoFit/>
          </a:bodyPr>
          <a:lstStyle/>
          <a:p>
            <a:pPr algn="ctr" defTabSz="855878"/>
            <a:r>
              <a:rPr lang="zh-CN" altLang="en-US" sz="1320" b="1" dirty="0">
                <a:solidFill>
                  <a:prstClr val="white"/>
                </a:solidFill>
                <a:latin typeface="微软雅黑" panose="020B0503020204020204" pitchFamily="34" charset="-122"/>
                <a:ea typeface="微软雅黑" panose="020B0503020204020204" pitchFamily="34" charset="-122"/>
              </a:rPr>
              <a:t>电子化</a:t>
            </a:r>
          </a:p>
        </p:txBody>
      </p:sp>
      <p:sp>
        <p:nvSpPr>
          <p:cNvPr id="19" name="文本框 18"/>
          <p:cNvSpPr txBox="1"/>
          <p:nvPr/>
        </p:nvSpPr>
        <p:spPr>
          <a:xfrm>
            <a:off x="8407428" y="2786601"/>
            <a:ext cx="1036915" cy="295466"/>
          </a:xfrm>
          <a:prstGeom prst="rect">
            <a:avLst/>
          </a:prstGeom>
          <a:noFill/>
        </p:spPr>
        <p:txBody>
          <a:bodyPr wrap="square" rtlCol="0">
            <a:spAutoFit/>
          </a:bodyPr>
          <a:lstStyle/>
          <a:p>
            <a:pPr algn="ctr" defTabSz="855878"/>
            <a:r>
              <a:rPr lang="zh-CN" altLang="en-US" sz="1320" b="1" dirty="0">
                <a:solidFill>
                  <a:prstClr val="white"/>
                </a:solidFill>
                <a:latin typeface="微软雅黑" panose="020B0503020204020204" pitchFamily="34" charset="-122"/>
                <a:ea typeface="微软雅黑" panose="020B0503020204020204" pitchFamily="34" charset="-122"/>
              </a:rPr>
              <a:t>互联网</a:t>
            </a:r>
            <a:r>
              <a:rPr lang="en-US" altLang="zh-CN" sz="1320" b="1" dirty="0">
                <a:solidFill>
                  <a:prstClr val="white"/>
                </a:solidFill>
                <a:latin typeface="微软雅黑" panose="020B0503020204020204" pitchFamily="34" charset="-122"/>
                <a:ea typeface="微软雅黑" panose="020B0503020204020204" pitchFamily="34" charset="-122"/>
              </a:rPr>
              <a:t>+</a:t>
            </a:r>
            <a:endParaRPr lang="zh-CN" altLang="en-US" sz="1320" b="1" dirty="0">
              <a:solidFill>
                <a:prstClr val="white"/>
              </a:solidFill>
              <a:latin typeface="微软雅黑" panose="020B0503020204020204" pitchFamily="34" charset="-122"/>
              <a:ea typeface="微软雅黑" panose="020B0503020204020204" pitchFamily="34" charset="-122"/>
            </a:endParaRPr>
          </a:p>
        </p:txBody>
      </p:sp>
      <p:cxnSp>
        <p:nvCxnSpPr>
          <p:cNvPr id="20" name="直接连接符 19"/>
          <p:cNvCxnSpPr/>
          <p:nvPr/>
        </p:nvCxnSpPr>
        <p:spPr>
          <a:xfrm>
            <a:off x="2736173" y="3851117"/>
            <a:ext cx="0" cy="1788052"/>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5440282" y="3851117"/>
            <a:ext cx="0" cy="1788052"/>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8144390" y="3851117"/>
            <a:ext cx="0" cy="1788052"/>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1521523" y="4184184"/>
            <a:ext cx="1003858" cy="1388842"/>
          </a:xfrm>
          <a:prstGeom prst="rect">
            <a:avLst/>
          </a:prstGeom>
          <a:noFill/>
        </p:spPr>
        <p:txBody>
          <a:bodyPr wrap="square" rtlCol="0">
            <a:spAutoFit/>
          </a:bodyPr>
          <a:lstStyle/>
          <a:p>
            <a:pPr defTabSz="855878"/>
            <a:r>
              <a:rPr lang="zh-CN" altLang="en-US" sz="1685" dirty="0">
                <a:solidFill>
                  <a:prstClr val="black"/>
                </a:solidFill>
                <a:latin typeface="微软雅黑" panose="020B0503020204020204" pitchFamily="34" charset="-122"/>
                <a:ea typeface="微软雅黑" panose="020B0503020204020204" pitchFamily="34" charset="-122"/>
              </a:rPr>
              <a:t>农业</a:t>
            </a:r>
            <a:endParaRPr lang="en-US" altLang="zh-CN" sz="1685" dirty="0">
              <a:solidFill>
                <a:prstClr val="black"/>
              </a:solidFill>
              <a:latin typeface="微软雅黑" panose="020B0503020204020204" pitchFamily="34" charset="-122"/>
              <a:ea typeface="微软雅黑" panose="020B0503020204020204" pitchFamily="34" charset="-122"/>
            </a:endParaRPr>
          </a:p>
          <a:p>
            <a:pPr defTabSz="855878"/>
            <a:r>
              <a:rPr lang="zh-CN" altLang="en-US" sz="1685" dirty="0">
                <a:solidFill>
                  <a:prstClr val="black"/>
                </a:solidFill>
                <a:latin typeface="微软雅黑" panose="020B0503020204020204" pitchFamily="34" charset="-122"/>
                <a:ea typeface="微软雅黑" panose="020B0503020204020204" pitchFamily="34" charset="-122"/>
              </a:rPr>
              <a:t>林业</a:t>
            </a:r>
            <a:endParaRPr lang="en-US" altLang="zh-CN" sz="1685" dirty="0">
              <a:solidFill>
                <a:prstClr val="black"/>
              </a:solidFill>
              <a:latin typeface="微软雅黑" panose="020B0503020204020204" pitchFamily="34" charset="-122"/>
              <a:ea typeface="微软雅黑" panose="020B0503020204020204" pitchFamily="34" charset="-122"/>
            </a:endParaRPr>
          </a:p>
          <a:p>
            <a:pPr defTabSz="855878"/>
            <a:r>
              <a:rPr lang="zh-CN" altLang="en-US" sz="1685" dirty="0">
                <a:solidFill>
                  <a:prstClr val="black"/>
                </a:solidFill>
                <a:latin typeface="微软雅黑" panose="020B0503020204020204" pitchFamily="34" charset="-122"/>
                <a:ea typeface="微软雅黑" panose="020B0503020204020204" pitchFamily="34" charset="-122"/>
              </a:rPr>
              <a:t>渔业</a:t>
            </a:r>
            <a:endParaRPr lang="en-US" altLang="zh-CN" sz="1685" dirty="0">
              <a:solidFill>
                <a:prstClr val="black"/>
              </a:solidFill>
              <a:latin typeface="微软雅黑" panose="020B0503020204020204" pitchFamily="34" charset="-122"/>
              <a:ea typeface="微软雅黑" panose="020B0503020204020204" pitchFamily="34" charset="-122"/>
            </a:endParaRPr>
          </a:p>
          <a:p>
            <a:pPr defTabSz="855878"/>
            <a:r>
              <a:rPr lang="zh-CN" altLang="en-US" sz="1685" dirty="0">
                <a:solidFill>
                  <a:prstClr val="black"/>
                </a:solidFill>
                <a:latin typeface="微软雅黑" panose="020B0503020204020204" pitchFamily="34" charset="-122"/>
                <a:ea typeface="微软雅黑" panose="020B0503020204020204" pitchFamily="34" charset="-122"/>
              </a:rPr>
              <a:t>畜牧业</a:t>
            </a:r>
            <a:endParaRPr lang="en-US" altLang="zh-CN" sz="1685" dirty="0">
              <a:solidFill>
                <a:prstClr val="black"/>
              </a:solidFill>
              <a:latin typeface="微软雅黑" panose="020B0503020204020204" pitchFamily="34" charset="-122"/>
              <a:ea typeface="微软雅黑" panose="020B0503020204020204" pitchFamily="34" charset="-122"/>
            </a:endParaRPr>
          </a:p>
          <a:p>
            <a:pPr defTabSz="855878"/>
            <a:r>
              <a:rPr lang="en-US" altLang="zh-CN" sz="1685" dirty="0">
                <a:solidFill>
                  <a:prstClr val="black"/>
                </a:solidFill>
                <a:latin typeface="微软雅黑" panose="020B0503020204020204" pitchFamily="34" charset="-122"/>
                <a:ea typeface="微软雅黑" panose="020B0503020204020204" pitchFamily="34" charset="-122"/>
              </a:rPr>
              <a:t>……</a:t>
            </a:r>
          </a:p>
        </p:txBody>
      </p:sp>
      <p:sp>
        <p:nvSpPr>
          <p:cNvPr id="24" name="文本框 23"/>
          <p:cNvSpPr txBox="1"/>
          <p:nvPr/>
        </p:nvSpPr>
        <p:spPr>
          <a:xfrm>
            <a:off x="3652420" y="4171139"/>
            <a:ext cx="1446858" cy="1388842"/>
          </a:xfrm>
          <a:prstGeom prst="rect">
            <a:avLst/>
          </a:prstGeom>
          <a:noFill/>
        </p:spPr>
        <p:txBody>
          <a:bodyPr wrap="square" rtlCol="0">
            <a:spAutoFit/>
          </a:bodyPr>
          <a:lstStyle/>
          <a:p>
            <a:pPr defTabSz="855878"/>
            <a:r>
              <a:rPr lang="zh-CN" altLang="en-US" sz="1685" dirty="0">
                <a:solidFill>
                  <a:prstClr val="black"/>
                </a:solidFill>
                <a:latin typeface="微软雅黑" panose="020B0503020204020204" pitchFamily="34" charset="-122"/>
                <a:ea typeface="微软雅黑" panose="020B0503020204020204" pitchFamily="34" charset="-122"/>
              </a:rPr>
              <a:t>采矿业</a:t>
            </a:r>
            <a:endParaRPr lang="en-US" altLang="zh-CN" sz="1685" dirty="0">
              <a:solidFill>
                <a:prstClr val="black"/>
              </a:solidFill>
              <a:latin typeface="微软雅黑" panose="020B0503020204020204" pitchFamily="34" charset="-122"/>
              <a:ea typeface="微软雅黑" panose="020B0503020204020204" pitchFamily="34" charset="-122"/>
            </a:endParaRPr>
          </a:p>
          <a:p>
            <a:pPr defTabSz="855878"/>
            <a:r>
              <a:rPr lang="zh-CN" altLang="en-US" sz="1685" dirty="0">
                <a:solidFill>
                  <a:prstClr val="black"/>
                </a:solidFill>
                <a:latin typeface="微软雅黑" panose="020B0503020204020204" pitchFamily="34" charset="-122"/>
                <a:ea typeface="微软雅黑" panose="020B0503020204020204" pitchFamily="34" charset="-122"/>
              </a:rPr>
              <a:t>制造业</a:t>
            </a:r>
            <a:endParaRPr lang="en-US" altLang="zh-CN" sz="1685" dirty="0">
              <a:solidFill>
                <a:prstClr val="black"/>
              </a:solidFill>
              <a:latin typeface="微软雅黑" panose="020B0503020204020204" pitchFamily="34" charset="-122"/>
              <a:ea typeface="微软雅黑" panose="020B0503020204020204" pitchFamily="34" charset="-122"/>
            </a:endParaRPr>
          </a:p>
          <a:p>
            <a:pPr defTabSz="855878"/>
            <a:r>
              <a:rPr lang="zh-CN" altLang="en-US" sz="1685" dirty="0">
                <a:solidFill>
                  <a:prstClr val="black"/>
                </a:solidFill>
                <a:latin typeface="微软雅黑" panose="020B0503020204020204" pitchFamily="34" charset="-122"/>
                <a:ea typeface="微软雅黑" panose="020B0503020204020204" pitchFamily="34" charset="-122"/>
              </a:rPr>
              <a:t>建筑业</a:t>
            </a:r>
            <a:endParaRPr lang="en-US" altLang="zh-CN" sz="1685" dirty="0">
              <a:solidFill>
                <a:prstClr val="black"/>
              </a:solidFill>
              <a:latin typeface="微软雅黑" panose="020B0503020204020204" pitchFamily="34" charset="-122"/>
              <a:ea typeface="微软雅黑" panose="020B0503020204020204" pitchFamily="34" charset="-122"/>
            </a:endParaRPr>
          </a:p>
          <a:p>
            <a:pPr defTabSz="855878"/>
            <a:r>
              <a:rPr lang="zh-CN" altLang="en-US" sz="1685" dirty="0">
                <a:solidFill>
                  <a:prstClr val="black"/>
                </a:solidFill>
                <a:latin typeface="微软雅黑" panose="020B0503020204020204" pitchFamily="34" charset="-122"/>
                <a:ea typeface="微软雅黑" panose="020B0503020204020204" pitchFamily="34" charset="-122"/>
              </a:rPr>
              <a:t>电力业</a:t>
            </a:r>
            <a:endParaRPr lang="en-US" altLang="zh-CN" sz="1685" dirty="0">
              <a:solidFill>
                <a:prstClr val="black"/>
              </a:solidFill>
              <a:latin typeface="微软雅黑" panose="020B0503020204020204" pitchFamily="34" charset="-122"/>
              <a:ea typeface="微软雅黑" panose="020B0503020204020204" pitchFamily="34" charset="-122"/>
            </a:endParaRPr>
          </a:p>
          <a:p>
            <a:pPr defTabSz="855878"/>
            <a:r>
              <a:rPr lang="en-US" altLang="zh-CN" sz="1685" dirty="0">
                <a:solidFill>
                  <a:prstClr val="black"/>
                </a:solidFill>
                <a:latin typeface="微软雅黑" panose="020B0503020204020204" pitchFamily="34" charset="-122"/>
                <a:ea typeface="微软雅黑" panose="020B0503020204020204" pitchFamily="34" charset="-122"/>
              </a:rPr>
              <a:t>……</a:t>
            </a:r>
          </a:p>
        </p:txBody>
      </p:sp>
      <p:sp>
        <p:nvSpPr>
          <p:cNvPr id="25" name="文本框 24"/>
          <p:cNvSpPr txBox="1"/>
          <p:nvPr/>
        </p:nvSpPr>
        <p:spPr>
          <a:xfrm>
            <a:off x="6356528" y="4171139"/>
            <a:ext cx="1446858" cy="1388842"/>
          </a:xfrm>
          <a:prstGeom prst="rect">
            <a:avLst/>
          </a:prstGeom>
          <a:noFill/>
        </p:spPr>
        <p:txBody>
          <a:bodyPr wrap="square" rtlCol="0">
            <a:spAutoFit/>
          </a:bodyPr>
          <a:lstStyle/>
          <a:p>
            <a:pPr defTabSz="855878"/>
            <a:r>
              <a:rPr lang="zh-CN" altLang="en-US" sz="1685" dirty="0">
                <a:solidFill>
                  <a:prstClr val="black"/>
                </a:solidFill>
                <a:latin typeface="微软雅黑" panose="020B0503020204020204" pitchFamily="34" charset="-122"/>
                <a:ea typeface="微软雅黑" panose="020B0503020204020204" pitchFamily="34" charset="-122"/>
              </a:rPr>
              <a:t>通信业</a:t>
            </a:r>
            <a:endParaRPr lang="en-US" altLang="zh-CN" sz="1685" dirty="0">
              <a:solidFill>
                <a:prstClr val="black"/>
              </a:solidFill>
              <a:latin typeface="微软雅黑" panose="020B0503020204020204" pitchFamily="34" charset="-122"/>
              <a:ea typeface="微软雅黑" panose="020B0503020204020204" pitchFamily="34" charset="-122"/>
            </a:endParaRPr>
          </a:p>
          <a:p>
            <a:pPr defTabSz="855878"/>
            <a:r>
              <a:rPr lang="zh-CN" altLang="en-US" sz="1685" dirty="0">
                <a:solidFill>
                  <a:prstClr val="black"/>
                </a:solidFill>
                <a:latin typeface="微软雅黑" panose="020B0503020204020204" pitchFamily="34" charset="-122"/>
                <a:ea typeface="微软雅黑" panose="020B0503020204020204" pitchFamily="34" charset="-122"/>
              </a:rPr>
              <a:t>零售业</a:t>
            </a:r>
            <a:endParaRPr lang="en-US" altLang="zh-CN" sz="1685" dirty="0">
              <a:solidFill>
                <a:prstClr val="black"/>
              </a:solidFill>
              <a:latin typeface="微软雅黑" panose="020B0503020204020204" pitchFamily="34" charset="-122"/>
              <a:ea typeface="微软雅黑" panose="020B0503020204020204" pitchFamily="34" charset="-122"/>
            </a:endParaRPr>
          </a:p>
          <a:p>
            <a:pPr defTabSz="855878"/>
            <a:r>
              <a:rPr lang="zh-CN" altLang="en-US" sz="1685" dirty="0">
                <a:solidFill>
                  <a:prstClr val="black"/>
                </a:solidFill>
                <a:latin typeface="微软雅黑" panose="020B0503020204020204" pitchFamily="34" charset="-122"/>
                <a:ea typeface="微软雅黑" panose="020B0503020204020204" pitchFamily="34" charset="-122"/>
              </a:rPr>
              <a:t>金融业</a:t>
            </a:r>
            <a:endParaRPr lang="en-US" altLang="zh-CN" sz="1685" dirty="0">
              <a:solidFill>
                <a:prstClr val="black"/>
              </a:solidFill>
              <a:latin typeface="微软雅黑" panose="020B0503020204020204" pitchFamily="34" charset="-122"/>
              <a:ea typeface="微软雅黑" panose="020B0503020204020204" pitchFamily="34" charset="-122"/>
            </a:endParaRPr>
          </a:p>
          <a:p>
            <a:pPr defTabSz="855878"/>
            <a:r>
              <a:rPr lang="zh-CN" altLang="en-US" sz="1685" dirty="0">
                <a:solidFill>
                  <a:prstClr val="black"/>
                </a:solidFill>
                <a:latin typeface="微软雅黑" panose="020B0503020204020204" pitchFamily="34" charset="-122"/>
                <a:ea typeface="微软雅黑" panose="020B0503020204020204" pitchFamily="34" charset="-122"/>
              </a:rPr>
              <a:t>教育业</a:t>
            </a:r>
            <a:endParaRPr lang="en-US" altLang="zh-CN" sz="1685" dirty="0">
              <a:solidFill>
                <a:prstClr val="black"/>
              </a:solidFill>
              <a:latin typeface="微软雅黑" panose="020B0503020204020204" pitchFamily="34" charset="-122"/>
              <a:ea typeface="微软雅黑" panose="020B0503020204020204" pitchFamily="34" charset="-122"/>
            </a:endParaRPr>
          </a:p>
          <a:p>
            <a:pPr defTabSz="855878"/>
            <a:r>
              <a:rPr lang="en-US" altLang="zh-CN" sz="1685" dirty="0">
                <a:solidFill>
                  <a:prstClr val="black"/>
                </a:solidFill>
                <a:latin typeface="微软雅黑" panose="020B0503020204020204" pitchFamily="34" charset="-122"/>
                <a:ea typeface="微软雅黑" panose="020B0503020204020204" pitchFamily="34" charset="-122"/>
              </a:rPr>
              <a:t>……</a:t>
            </a:r>
          </a:p>
        </p:txBody>
      </p:sp>
      <p:sp>
        <p:nvSpPr>
          <p:cNvPr id="26" name="文本框 25"/>
          <p:cNvSpPr txBox="1"/>
          <p:nvPr/>
        </p:nvSpPr>
        <p:spPr>
          <a:xfrm>
            <a:off x="9280011" y="4171139"/>
            <a:ext cx="1446858" cy="1388842"/>
          </a:xfrm>
          <a:prstGeom prst="rect">
            <a:avLst/>
          </a:prstGeom>
          <a:noFill/>
        </p:spPr>
        <p:txBody>
          <a:bodyPr wrap="square" rtlCol="0">
            <a:spAutoFit/>
          </a:bodyPr>
          <a:lstStyle/>
          <a:p>
            <a:pPr defTabSz="855878"/>
            <a:r>
              <a:rPr lang="zh-CN" altLang="en-US" sz="1685" dirty="0">
                <a:solidFill>
                  <a:prstClr val="black"/>
                </a:solidFill>
                <a:latin typeface="微软雅黑" panose="020B0503020204020204" pitchFamily="34" charset="-122"/>
                <a:ea typeface="微软雅黑" panose="020B0503020204020204" pitchFamily="34" charset="-122"/>
              </a:rPr>
              <a:t>？</a:t>
            </a:r>
            <a:endParaRPr lang="en-US" altLang="zh-CN" sz="1685" dirty="0">
              <a:solidFill>
                <a:prstClr val="black"/>
              </a:solidFill>
              <a:latin typeface="微软雅黑" panose="020B0503020204020204" pitchFamily="34" charset="-122"/>
              <a:ea typeface="微软雅黑" panose="020B0503020204020204" pitchFamily="34" charset="-122"/>
            </a:endParaRPr>
          </a:p>
          <a:p>
            <a:pPr defTabSz="855878"/>
            <a:r>
              <a:rPr lang="zh-CN" altLang="en-US" sz="1685" dirty="0">
                <a:solidFill>
                  <a:prstClr val="black"/>
                </a:solidFill>
                <a:latin typeface="微软雅黑" panose="020B0503020204020204" pitchFamily="34" charset="-122"/>
                <a:ea typeface="微软雅黑" panose="020B0503020204020204" pitchFamily="34" charset="-122"/>
              </a:rPr>
              <a:t>？</a:t>
            </a:r>
            <a:endParaRPr lang="en-US" altLang="zh-CN" sz="1685" dirty="0">
              <a:solidFill>
                <a:prstClr val="black"/>
              </a:solidFill>
              <a:latin typeface="微软雅黑" panose="020B0503020204020204" pitchFamily="34" charset="-122"/>
              <a:ea typeface="微软雅黑" panose="020B0503020204020204" pitchFamily="34" charset="-122"/>
            </a:endParaRPr>
          </a:p>
          <a:p>
            <a:pPr defTabSz="855878"/>
            <a:r>
              <a:rPr lang="zh-CN" altLang="en-US" sz="1685" dirty="0">
                <a:solidFill>
                  <a:prstClr val="black"/>
                </a:solidFill>
                <a:latin typeface="微软雅黑" panose="020B0503020204020204" pitchFamily="34" charset="-122"/>
                <a:ea typeface="微软雅黑" panose="020B0503020204020204" pitchFamily="34" charset="-122"/>
              </a:rPr>
              <a:t>？</a:t>
            </a:r>
            <a:endParaRPr lang="en-US" altLang="zh-CN" sz="1685" dirty="0">
              <a:solidFill>
                <a:prstClr val="black"/>
              </a:solidFill>
              <a:latin typeface="微软雅黑" panose="020B0503020204020204" pitchFamily="34" charset="-122"/>
              <a:ea typeface="微软雅黑" panose="020B0503020204020204" pitchFamily="34" charset="-122"/>
            </a:endParaRPr>
          </a:p>
          <a:p>
            <a:pPr defTabSz="855878"/>
            <a:r>
              <a:rPr lang="zh-CN" altLang="en-US" sz="1685" dirty="0">
                <a:solidFill>
                  <a:prstClr val="black"/>
                </a:solidFill>
                <a:latin typeface="微软雅黑" panose="020B0503020204020204" pitchFamily="34" charset="-122"/>
                <a:ea typeface="微软雅黑" panose="020B0503020204020204" pitchFamily="34" charset="-122"/>
              </a:rPr>
              <a:t>？</a:t>
            </a:r>
            <a:endParaRPr lang="en-US" altLang="zh-CN" sz="1685" dirty="0">
              <a:solidFill>
                <a:prstClr val="black"/>
              </a:solidFill>
              <a:latin typeface="微软雅黑" panose="020B0503020204020204" pitchFamily="34" charset="-122"/>
              <a:ea typeface="微软雅黑" panose="020B0503020204020204" pitchFamily="34" charset="-122"/>
            </a:endParaRPr>
          </a:p>
          <a:p>
            <a:pPr defTabSz="855878"/>
            <a:r>
              <a:rPr lang="en-US" altLang="zh-CN" sz="1685" dirty="0">
                <a:solidFill>
                  <a:prstClr val="black"/>
                </a:solidFill>
                <a:latin typeface="微软雅黑" panose="020B0503020204020204" pitchFamily="34" charset="-122"/>
                <a:ea typeface="微软雅黑" panose="020B0503020204020204" pitchFamily="34" charset="-122"/>
              </a:rPr>
              <a:t>……</a:t>
            </a:r>
          </a:p>
        </p:txBody>
      </p:sp>
      <p:sp>
        <p:nvSpPr>
          <p:cNvPr id="27" name="文本框 26"/>
          <p:cNvSpPr txBox="1"/>
          <p:nvPr/>
        </p:nvSpPr>
        <p:spPr>
          <a:xfrm>
            <a:off x="1301117" y="570157"/>
            <a:ext cx="9504043" cy="461665"/>
          </a:xfrm>
          <a:prstGeom prst="rect">
            <a:avLst/>
          </a:prstGeom>
          <a:noFill/>
        </p:spPr>
        <p:txBody>
          <a:bodyPr wrap="square" rtlCol="0">
            <a:spAutoFit/>
          </a:bodyPr>
          <a:lstStyle/>
          <a:p>
            <a:pPr algn="ctr" defTabSz="855878"/>
            <a:r>
              <a:rPr lang="zh-CN" altLang="en-US" sz="2400" b="1" dirty="0" smtClean="0">
                <a:solidFill>
                  <a:prstClr val="white">
                    <a:lumMod val="50000"/>
                  </a:prstClr>
                </a:solidFill>
                <a:latin typeface="微软雅黑" panose="020B0503020204020204" pitchFamily="34" charset="-122"/>
                <a:cs typeface="Arial Unicode MS" panose="020B0604020202020204" pitchFamily="34" charset="-122"/>
              </a:rPr>
              <a:t>技术变革</a:t>
            </a:r>
            <a:r>
              <a:rPr lang="zh-CN" altLang="en-US" sz="2400" b="1" dirty="0">
                <a:solidFill>
                  <a:prstClr val="white">
                    <a:lumMod val="50000"/>
                  </a:prstClr>
                </a:solidFill>
                <a:latin typeface="微软雅黑" panose="020B0503020204020204" pitchFamily="34" charset="-122"/>
                <a:cs typeface="Arial Unicode MS" panose="020B0604020202020204" pitchFamily="34" charset="-122"/>
              </a:rPr>
              <a:t>→</a:t>
            </a:r>
            <a:r>
              <a:rPr lang="zh-CN" altLang="en-US" sz="2400" b="1" dirty="0" smtClean="0">
                <a:solidFill>
                  <a:prstClr val="white">
                    <a:lumMod val="50000"/>
                  </a:prstClr>
                </a:solidFill>
                <a:latin typeface="微软雅黑" panose="020B0503020204020204" pitchFamily="34" charset="-122"/>
                <a:cs typeface="Arial Unicode MS" panose="020B0604020202020204" pitchFamily="34" charset="-122"/>
              </a:rPr>
              <a:t>行业变革→生态</a:t>
            </a:r>
            <a:r>
              <a:rPr lang="zh-CN" altLang="en-US" sz="2400" b="1" dirty="0">
                <a:solidFill>
                  <a:prstClr val="white">
                    <a:lumMod val="50000"/>
                  </a:prstClr>
                </a:solidFill>
                <a:latin typeface="微软雅黑" panose="020B0503020204020204" pitchFamily="34" charset="-122"/>
                <a:cs typeface="Arial Unicode MS" panose="020B0604020202020204" pitchFamily="34" charset="-122"/>
              </a:rPr>
              <a:t>的</a:t>
            </a:r>
            <a:r>
              <a:rPr lang="zh-CN" altLang="en-US" sz="2400" b="1" dirty="0" smtClean="0">
                <a:solidFill>
                  <a:prstClr val="white">
                    <a:lumMod val="50000"/>
                  </a:prstClr>
                </a:solidFill>
                <a:latin typeface="微软雅黑" panose="020B0503020204020204" pitchFamily="34" charset="-122"/>
                <a:cs typeface="Arial Unicode MS" panose="020B0604020202020204" pitchFamily="34" charset="-122"/>
              </a:rPr>
              <a:t>变革</a:t>
            </a:r>
            <a:endParaRPr lang="zh-CN" altLang="en-US"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endParaRPr>
          </a:p>
        </p:txBody>
      </p:sp>
      <p:cxnSp>
        <p:nvCxnSpPr>
          <p:cNvPr id="28" name="直接连接符 27"/>
          <p:cNvCxnSpPr/>
          <p:nvPr/>
        </p:nvCxnSpPr>
        <p:spPr>
          <a:xfrm>
            <a:off x="3188970" y="1181731"/>
            <a:ext cx="5814060" cy="0"/>
          </a:xfrm>
          <a:prstGeom prst="line">
            <a:avLst/>
          </a:prstGeom>
          <a:ln w="76200" cmpd="thickThi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4858086"/>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矩形 23"/>
          <p:cNvSpPr/>
          <p:nvPr/>
        </p:nvSpPr>
        <p:spPr>
          <a:xfrm>
            <a:off x="6483653" y="2020905"/>
            <a:ext cx="317716" cy="590931"/>
          </a:xfrm>
          <a:prstGeom prst="rect">
            <a:avLst/>
          </a:prstGeom>
        </p:spPr>
        <p:txBody>
          <a:bodyPr wrap="none">
            <a:spAutoFit/>
          </a:bodyPr>
          <a:lstStyle/>
          <a:p>
            <a:pPr defTabSz="822960"/>
            <a:r>
              <a:rPr lang="zh-CN" altLang="en-US" sz="3240" dirty="0">
                <a:solidFill>
                  <a:prstClr val="white"/>
                </a:solidFill>
                <a:latin typeface="思源黑体 CN Normal" panose="020B0400000000000000" pitchFamily="34" charset="-122"/>
                <a:ea typeface="思源黑体 CN Normal" panose="020B0400000000000000" pitchFamily="34" charset="-122"/>
              </a:rPr>
              <a:t>“</a:t>
            </a:r>
            <a:endParaRPr lang="zh-CN" altLang="en-US" sz="2880" dirty="0">
              <a:solidFill>
                <a:prstClr val="black"/>
              </a:solidFill>
              <a:latin typeface="思源黑体 CN Normal" panose="020B0400000000000000" pitchFamily="34" charset="-122"/>
              <a:ea typeface="思源黑体 CN Normal" panose="020B0400000000000000" pitchFamily="34" charset="-122"/>
            </a:endParaRPr>
          </a:p>
        </p:txBody>
      </p:sp>
      <p:sp>
        <p:nvSpPr>
          <p:cNvPr id="25" name="矩形 24"/>
          <p:cNvSpPr/>
          <p:nvPr/>
        </p:nvSpPr>
        <p:spPr>
          <a:xfrm>
            <a:off x="9951537" y="3182684"/>
            <a:ext cx="317716" cy="590931"/>
          </a:xfrm>
          <a:prstGeom prst="rect">
            <a:avLst/>
          </a:prstGeom>
        </p:spPr>
        <p:txBody>
          <a:bodyPr wrap="none">
            <a:spAutoFit/>
          </a:bodyPr>
          <a:lstStyle/>
          <a:p>
            <a:pPr defTabSz="822960"/>
            <a:r>
              <a:rPr lang="zh-CN" altLang="en-US" sz="3240" dirty="0">
                <a:solidFill>
                  <a:prstClr val="white"/>
                </a:solidFill>
                <a:latin typeface="思源黑体 CN Normal" panose="020B0400000000000000" pitchFamily="34" charset="-122"/>
                <a:ea typeface="思源黑体 CN Normal" panose="020B0400000000000000" pitchFamily="34" charset="-122"/>
              </a:rPr>
              <a:t>”</a:t>
            </a:r>
          </a:p>
        </p:txBody>
      </p:sp>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l="9952" b="9225"/>
          <a:stretch/>
        </p:blipFill>
        <p:spPr>
          <a:xfrm>
            <a:off x="1" y="-2"/>
            <a:ext cx="12192000" cy="6908231"/>
          </a:xfrm>
          <a:prstGeom prst="rect">
            <a:avLst/>
          </a:prstGeom>
        </p:spPr>
      </p:pic>
      <p:sp>
        <p:nvSpPr>
          <p:cNvPr id="14" name="文本框 13"/>
          <p:cNvSpPr txBox="1"/>
          <p:nvPr/>
        </p:nvSpPr>
        <p:spPr>
          <a:xfrm>
            <a:off x="664713" y="2504301"/>
            <a:ext cx="5734172" cy="535531"/>
          </a:xfrm>
          <a:prstGeom prst="rect">
            <a:avLst/>
          </a:prstGeom>
          <a:noFill/>
        </p:spPr>
        <p:txBody>
          <a:bodyPr wrap="square" rtlCol="0">
            <a:spAutoFit/>
          </a:bodyPr>
          <a:lstStyle/>
          <a:p>
            <a:pPr algn="ctr" defTabSz="822960"/>
            <a:r>
              <a:rPr lang="zh-CN" altLang="en-US" sz="2880" dirty="0">
                <a:solidFill>
                  <a:prstClr val="white"/>
                </a:solidFill>
                <a:effectLst>
                  <a:outerShdw blurRad="190500" dist="38100" dir="2700000" algn="tl" rotWithShape="0">
                    <a:prstClr val="black">
                      <a:alpha val="30000"/>
                    </a:prstClr>
                  </a:outerShdw>
                </a:effectLst>
                <a:latin typeface="思源黑体 CN Heavy" panose="020B0A00000000000000" pitchFamily="34" charset="-122"/>
                <a:ea typeface="思源黑体 CN Heavy" panose="020B0A00000000000000" pitchFamily="34" charset="-122"/>
              </a:rPr>
              <a:t>再小的领域，也有自己的社群</a:t>
            </a:r>
          </a:p>
        </p:txBody>
      </p:sp>
    </p:spTree>
    <p:extLst>
      <p:ext uri="{BB962C8B-B14F-4D97-AF65-F5344CB8AC3E}">
        <p14:creationId xmlns:p14="http://schemas.microsoft.com/office/powerpoint/2010/main" val="1003520045"/>
      </p:ext>
    </p:extLst>
  </p:cSld>
  <p:clrMapOvr>
    <a:masterClrMapping/>
  </p:clrMapOvr>
  <p:transition spd="slow">
    <p:push dir="u"/>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52835" y="2753042"/>
            <a:ext cx="4794884" cy="1424940"/>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5" name="矩形 4"/>
          <p:cNvSpPr/>
          <p:nvPr/>
        </p:nvSpPr>
        <p:spPr>
          <a:xfrm>
            <a:off x="6266929" y="2753042"/>
            <a:ext cx="4794884" cy="1424940"/>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l="5513" t="27929" r="8532" b="39837"/>
          <a:stretch/>
        </p:blipFill>
        <p:spPr>
          <a:xfrm>
            <a:off x="6614161" y="2931701"/>
            <a:ext cx="4270496" cy="1067623"/>
          </a:xfrm>
          <a:prstGeom prst="rect">
            <a:avLst/>
          </a:prstGeom>
        </p:spPr>
      </p:pic>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b="25731"/>
          <a:stretch/>
        </p:blipFill>
        <p:spPr>
          <a:xfrm>
            <a:off x="2063919" y="2922564"/>
            <a:ext cx="3097910" cy="1076760"/>
          </a:xfrm>
          <a:prstGeom prst="rect">
            <a:avLst/>
          </a:prstGeom>
        </p:spPr>
      </p:pic>
      <p:sp>
        <p:nvSpPr>
          <p:cNvPr id="6" name="文本框 5"/>
          <p:cNvSpPr txBox="1"/>
          <p:nvPr/>
        </p:nvSpPr>
        <p:spPr>
          <a:xfrm>
            <a:off x="2715192" y="5073471"/>
            <a:ext cx="8089969" cy="1200329"/>
          </a:xfrm>
          <a:prstGeom prst="rect">
            <a:avLst/>
          </a:prstGeom>
          <a:noFill/>
        </p:spPr>
        <p:txBody>
          <a:bodyPr wrap="square" rtlCol="0">
            <a:spAutoFit/>
          </a:bodyPr>
          <a:lstStyle/>
          <a:p>
            <a:pPr algn="r" defTabSz="855878">
              <a:lnSpc>
                <a:spcPct val="150000"/>
              </a:lnSpc>
            </a:pPr>
            <a:r>
              <a:rPr lang="zh-CN" altLang="en-US" sz="2400" dirty="0">
                <a:solidFill>
                  <a:prstClr val="black"/>
                </a:solidFill>
                <a:latin typeface="微软雅黑" panose="020B0503020204020204" pitchFamily="34" charset="-122"/>
                <a:ea typeface="微软雅黑" panose="020B0503020204020204" pitchFamily="34" charset="-122"/>
              </a:rPr>
              <a:t>这样的圈子算社群吗？</a:t>
            </a:r>
            <a:endParaRPr lang="en-US" altLang="zh-CN" sz="2400" dirty="0">
              <a:solidFill>
                <a:prstClr val="black"/>
              </a:solidFill>
              <a:latin typeface="微软雅黑" panose="020B0503020204020204" pitchFamily="34" charset="-122"/>
              <a:ea typeface="微软雅黑" panose="020B0503020204020204" pitchFamily="34" charset="-122"/>
            </a:endParaRPr>
          </a:p>
          <a:p>
            <a:pPr algn="r" defTabSz="855878">
              <a:lnSpc>
                <a:spcPct val="150000"/>
              </a:lnSpc>
            </a:pPr>
            <a:r>
              <a:rPr lang="zh-CN" altLang="en-US" sz="2400" dirty="0">
                <a:solidFill>
                  <a:prstClr val="black"/>
                </a:solidFill>
                <a:latin typeface="微软雅黑" panose="020B0503020204020204" pitchFamily="34" charset="-122"/>
                <a:ea typeface="微软雅黑" panose="020B0503020204020204" pitchFamily="34" charset="-122"/>
              </a:rPr>
              <a:t>我认为不是，因为这还是基于传统人脉关系的群</a:t>
            </a:r>
          </a:p>
        </p:txBody>
      </p:sp>
      <p:sp>
        <p:nvSpPr>
          <p:cNvPr id="8" name="文本框 7"/>
          <p:cNvSpPr txBox="1"/>
          <p:nvPr/>
        </p:nvSpPr>
        <p:spPr>
          <a:xfrm>
            <a:off x="1343979" y="570157"/>
            <a:ext cx="9504043" cy="461665"/>
          </a:xfrm>
          <a:prstGeom prst="rect">
            <a:avLst/>
          </a:prstGeom>
          <a:noFill/>
        </p:spPr>
        <p:txBody>
          <a:bodyPr wrap="square" rtlCol="0">
            <a:spAutoFit/>
          </a:bodyPr>
          <a:lstStyle/>
          <a:p>
            <a:pPr algn="ctr" defTabSz="855878"/>
            <a:r>
              <a:rPr lang="zh-CN" altLang="en-US" sz="2400" b="1" dirty="0" smtClean="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从“强关系”到“弱关系”</a:t>
            </a:r>
            <a:endParaRPr lang="zh-CN" altLang="en-US"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endParaRPr>
          </a:p>
        </p:txBody>
      </p:sp>
      <p:cxnSp>
        <p:nvCxnSpPr>
          <p:cNvPr id="9" name="直接连接符 8"/>
          <p:cNvCxnSpPr/>
          <p:nvPr/>
        </p:nvCxnSpPr>
        <p:spPr>
          <a:xfrm>
            <a:off x="3188970" y="1181731"/>
            <a:ext cx="5814060" cy="0"/>
          </a:xfrm>
          <a:prstGeom prst="line">
            <a:avLst/>
          </a:prstGeom>
          <a:ln w="76200" cmpd="thickThi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2574377"/>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肘形连接符 3"/>
          <p:cNvCxnSpPr/>
          <p:nvPr/>
        </p:nvCxnSpPr>
        <p:spPr>
          <a:xfrm rot="5400000" flipH="1" flipV="1">
            <a:off x="6094033" y="1958093"/>
            <a:ext cx="3938" cy="5885260"/>
          </a:xfrm>
          <a:prstGeom prst="bentConnector3">
            <a:avLst>
              <a:gd name="adj1" fmla="val -27478336"/>
            </a:avLst>
          </a:prstGeom>
          <a:ln w="28575">
            <a:solidFill>
              <a:schemeClr val="bg1">
                <a:lumMod val="50000"/>
              </a:schemeClr>
            </a:solidFill>
            <a:prstDash val="dash"/>
            <a:headEnd type="triangle" w="med" len="med"/>
            <a:tailEnd type="none" w="med" len="med"/>
          </a:ln>
          <a:effectLst/>
        </p:spPr>
        <p:style>
          <a:lnRef idx="1">
            <a:schemeClr val="accent1"/>
          </a:lnRef>
          <a:fillRef idx="0">
            <a:schemeClr val="accent1"/>
          </a:fillRef>
          <a:effectRef idx="0">
            <a:schemeClr val="accent1"/>
          </a:effectRef>
          <a:fontRef idx="minor">
            <a:schemeClr val="tx1"/>
          </a:fontRef>
        </p:style>
      </p:cxnSp>
      <p:grpSp>
        <p:nvGrpSpPr>
          <p:cNvPr id="21" name="组合 20"/>
          <p:cNvGrpSpPr/>
          <p:nvPr/>
        </p:nvGrpSpPr>
        <p:grpSpPr>
          <a:xfrm>
            <a:off x="1899899" y="2036360"/>
            <a:ext cx="2506946" cy="2506946"/>
            <a:chOff x="1659143" y="1118973"/>
            <a:chExt cx="2089122" cy="2089122"/>
          </a:xfrm>
        </p:grpSpPr>
        <p:sp>
          <p:nvSpPr>
            <p:cNvPr id="20" name="椭圆 19"/>
            <p:cNvSpPr/>
            <p:nvPr/>
          </p:nvSpPr>
          <p:spPr>
            <a:xfrm>
              <a:off x="1659143" y="1118973"/>
              <a:ext cx="2089122" cy="2089122"/>
            </a:xfrm>
            <a:prstGeom prst="ellips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7" name="椭圆 6"/>
            <p:cNvSpPr/>
            <p:nvPr/>
          </p:nvSpPr>
          <p:spPr>
            <a:xfrm>
              <a:off x="1782377" y="1242207"/>
              <a:ext cx="1842655" cy="184265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4320" b="1" dirty="0">
                  <a:solidFill>
                    <a:prstClr val="white"/>
                  </a:solidFill>
                  <a:latin typeface="微软雅黑" panose="020B0503020204020204" pitchFamily="34" charset="-122"/>
                  <a:ea typeface="微软雅黑" panose="020B0503020204020204" pitchFamily="34" charset="-122"/>
                </a:rPr>
                <a:t>内部</a:t>
              </a:r>
              <a:endParaRPr lang="en-US" altLang="zh-CN" sz="4320" b="1" dirty="0">
                <a:solidFill>
                  <a:prstClr val="white"/>
                </a:solidFill>
                <a:latin typeface="微软雅黑" panose="020B0503020204020204" pitchFamily="34" charset="-122"/>
                <a:ea typeface="微软雅黑" panose="020B0503020204020204" pitchFamily="34" charset="-122"/>
              </a:endParaRPr>
            </a:p>
            <a:p>
              <a:pPr algn="ctr" defTabSz="855878"/>
              <a:r>
                <a:rPr lang="zh-CN" altLang="en-US" sz="4320" b="1" dirty="0">
                  <a:solidFill>
                    <a:prstClr val="white"/>
                  </a:solidFill>
                  <a:latin typeface="微软雅黑" panose="020B0503020204020204" pitchFamily="34" charset="-122"/>
                  <a:ea typeface="微软雅黑" panose="020B0503020204020204" pitchFamily="34" charset="-122"/>
                </a:rPr>
                <a:t>社群</a:t>
              </a:r>
            </a:p>
          </p:txBody>
        </p:sp>
      </p:grpSp>
      <p:cxnSp>
        <p:nvCxnSpPr>
          <p:cNvPr id="10" name="直接箭头连接符 9"/>
          <p:cNvCxnSpPr/>
          <p:nvPr/>
        </p:nvCxnSpPr>
        <p:spPr>
          <a:xfrm>
            <a:off x="4812460" y="3289833"/>
            <a:ext cx="2567080"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22" name="组合 21"/>
          <p:cNvGrpSpPr/>
          <p:nvPr/>
        </p:nvGrpSpPr>
        <p:grpSpPr>
          <a:xfrm>
            <a:off x="7785160" y="2036360"/>
            <a:ext cx="2506946" cy="2506946"/>
            <a:chOff x="1659143" y="1118973"/>
            <a:chExt cx="2089122" cy="2089122"/>
          </a:xfrm>
        </p:grpSpPr>
        <p:sp>
          <p:nvSpPr>
            <p:cNvPr id="23" name="椭圆 22"/>
            <p:cNvSpPr/>
            <p:nvPr/>
          </p:nvSpPr>
          <p:spPr>
            <a:xfrm>
              <a:off x="1659143" y="1118973"/>
              <a:ext cx="2089122" cy="2089122"/>
            </a:xfrm>
            <a:prstGeom prst="ellipse">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24" name="椭圆 23"/>
            <p:cNvSpPr/>
            <p:nvPr/>
          </p:nvSpPr>
          <p:spPr>
            <a:xfrm>
              <a:off x="1782377" y="1242207"/>
              <a:ext cx="1842655" cy="184265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4320" b="1" dirty="0">
                  <a:solidFill>
                    <a:prstClr val="white"/>
                  </a:solidFill>
                  <a:latin typeface="微软雅黑" panose="020B0503020204020204" pitchFamily="34" charset="-122"/>
                  <a:ea typeface="微软雅黑" panose="020B0503020204020204" pitchFamily="34" charset="-122"/>
                </a:rPr>
                <a:t>外部</a:t>
              </a:r>
              <a:endParaRPr lang="en-US" altLang="zh-CN" sz="4320" b="1" dirty="0">
                <a:solidFill>
                  <a:prstClr val="white"/>
                </a:solidFill>
                <a:latin typeface="微软雅黑" panose="020B0503020204020204" pitchFamily="34" charset="-122"/>
                <a:ea typeface="微软雅黑" panose="020B0503020204020204" pitchFamily="34" charset="-122"/>
              </a:endParaRPr>
            </a:p>
            <a:p>
              <a:pPr algn="ctr" defTabSz="855878"/>
              <a:r>
                <a:rPr lang="zh-CN" altLang="en-US" sz="4320" b="1" dirty="0">
                  <a:solidFill>
                    <a:prstClr val="white"/>
                  </a:solidFill>
                  <a:latin typeface="微软雅黑" panose="020B0503020204020204" pitchFamily="34" charset="-122"/>
                  <a:ea typeface="微软雅黑" panose="020B0503020204020204" pitchFamily="34" charset="-122"/>
                </a:rPr>
                <a:t>社群</a:t>
              </a:r>
            </a:p>
          </p:txBody>
        </p:sp>
      </p:grpSp>
      <p:sp>
        <p:nvSpPr>
          <p:cNvPr id="11" name="文本框 10"/>
          <p:cNvSpPr txBox="1"/>
          <p:nvPr/>
        </p:nvSpPr>
        <p:spPr>
          <a:xfrm>
            <a:off x="1343979" y="570157"/>
            <a:ext cx="9504043" cy="461665"/>
          </a:xfrm>
          <a:prstGeom prst="rect">
            <a:avLst/>
          </a:prstGeom>
          <a:noFill/>
        </p:spPr>
        <p:txBody>
          <a:bodyPr wrap="square" rtlCol="0">
            <a:spAutoFit/>
          </a:bodyPr>
          <a:lstStyle/>
          <a:p>
            <a:pPr algn="ctr" defTabSz="855878"/>
            <a:r>
              <a:rPr lang="zh-CN" altLang="en-US" sz="2400" b="1" dirty="0" smtClean="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从“内部活动”到“共同价值”</a:t>
            </a:r>
            <a:endParaRPr lang="zh-CN" altLang="en-US"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endParaRPr>
          </a:p>
        </p:txBody>
      </p:sp>
      <p:cxnSp>
        <p:nvCxnSpPr>
          <p:cNvPr id="12" name="直接连接符 11"/>
          <p:cNvCxnSpPr/>
          <p:nvPr/>
        </p:nvCxnSpPr>
        <p:spPr>
          <a:xfrm>
            <a:off x="3188970" y="1181731"/>
            <a:ext cx="5814060" cy="0"/>
          </a:xfrm>
          <a:prstGeom prst="line">
            <a:avLst/>
          </a:prstGeom>
          <a:ln w="76200" cmpd="thickThi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073897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rot="16200000">
            <a:off x="3735643" y="1592262"/>
            <a:ext cx="4733354" cy="4733357"/>
            <a:chOff x="6342063" y="2066925"/>
            <a:chExt cx="3217862" cy="3217863"/>
          </a:xfrm>
          <a:noFill/>
          <a:effectLst/>
        </p:grpSpPr>
        <p:sp>
          <p:nvSpPr>
            <p:cNvPr id="3" name="Oval 12"/>
            <p:cNvSpPr>
              <a:spLocks noChangeArrowheads="1"/>
            </p:cNvSpPr>
            <p:nvPr/>
          </p:nvSpPr>
          <p:spPr bwMode="auto">
            <a:xfrm>
              <a:off x="6342063" y="2066925"/>
              <a:ext cx="3217862" cy="3217863"/>
            </a:xfrm>
            <a:prstGeom prst="ellipse">
              <a:avLst/>
            </a:prstGeom>
            <a:solidFill>
              <a:schemeClr val="bg1">
                <a:lumMod val="75000"/>
              </a:schemeClr>
            </a:solidFill>
            <a:ln w="28575">
              <a:solidFill>
                <a:schemeClr val="bg1"/>
              </a:solidFill>
              <a:round/>
              <a:headEnd/>
              <a:tailEnd/>
            </a:ln>
            <a:effectLst/>
            <a:extLst/>
          </p:spPr>
          <p:txBody>
            <a:bodyPr vert="horz" wrap="square" lIns="109728" tIns="54864" rIns="109728" bIns="54864" numCol="1" anchor="t" anchorCtr="0" compatLnSpc="1">
              <a:prstTxWarp prst="textNoShape">
                <a:avLst/>
              </a:prstTxWarp>
            </a:bodyPr>
            <a:lstStyle/>
            <a:p>
              <a:pPr defTabSz="855878"/>
              <a:endParaRPr lang="zh-CN" altLang="en-US" sz="1685" dirty="0">
                <a:solidFill>
                  <a:prstClr val="black"/>
                </a:solidFill>
              </a:endParaRPr>
            </a:p>
          </p:txBody>
        </p:sp>
        <p:sp>
          <p:nvSpPr>
            <p:cNvPr id="4" name="Freeform 13"/>
            <p:cNvSpPr>
              <a:spLocks/>
            </p:cNvSpPr>
            <p:nvPr/>
          </p:nvSpPr>
          <p:spPr bwMode="auto">
            <a:xfrm>
              <a:off x="6457950" y="2135188"/>
              <a:ext cx="2374900" cy="3097213"/>
            </a:xfrm>
            <a:custGeom>
              <a:avLst/>
              <a:gdLst>
                <a:gd name="T0" fmla="*/ 316 w 631"/>
                <a:gd name="T1" fmla="*/ 26 h 823"/>
                <a:gd name="T2" fmla="*/ 0 w 631"/>
                <a:gd name="T3" fmla="*/ 410 h 823"/>
                <a:gd name="T4" fmla="*/ 316 w 631"/>
                <a:gd name="T5" fmla="*/ 793 h 823"/>
                <a:gd name="T6" fmla="*/ 631 w 631"/>
                <a:gd name="T7" fmla="*/ 410 h 823"/>
                <a:gd name="T8" fmla="*/ 316 w 631"/>
                <a:gd name="T9" fmla="*/ 26 h 823"/>
              </a:gdLst>
              <a:ahLst/>
              <a:cxnLst>
                <a:cxn ang="0">
                  <a:pos x="T0" y="T1"/>
                </a:cxn>
                <a:cxn ang="0">
                  <a:pos x="T2" y="T3"/>
                </a:cxn>
                <a:cxn ang="0">
                  <a:pos x="T4" y="T5"/>
                </a:cxn>
                <a:cxn ang="0">
                  <a:pos x="T6" y="T7"/>
                </a:cxn>
                <a:cxn ang="0">
                  <a:pos x="T8" y="T9"/>
                </a:cxn>
              </a:cxnLst>
              <a:rect l="0" t="0" r="r" b="b"/>
              <a:pathLst>
                <a:path w="631" h="823">
                  <a:moveTo>
                    <a:pt x="316" y="26"/>
                  </a:moveTo>
                  <a:cubicBezTo>
                    <a:pt x="136" y="60"/>
                    <a:pt x="0" y="220"/>
                    <a:pt x="0" y="410"/>
                  </a:cubicBezTo>
                  <a:cubicBezTo>
                    <a:pt x="0" y="599"/>
                    <a:pt x="136" y="759"/>
                    <a:pt x="316" y="793"/>
                  </a:cubicBezTo>
                  <a:cubicBezTo>
                    <a:pt x="473" y="823"/>
                    <a:pt x="631" y="599"/>
                    <a:pt x="631" y="410"/>
                  </a:cubicBezTo>
                  <a:cubicBezTo>
                    <a:pt x="631" y="220"/>
                    <a:pt x="454" y="0"/>
                    <a:pt x="316" y="26"/>
                  </a:cubicBezTo>
                  <a:close/>
                </a:path>
              </a:pathLst>
            </a:custGeom>
            <a:solidFill>
              <a:srgbClr val="F58344"/>
            </a:solidFill>
            <a:ln w="28575">
              <a:solidFill>
                <a:schemeClr val="bg1"/>
              </a:solidFill>
              <a:round/>
              <a:headEnd/>
              <a:tailEnd/>
            </a:ln>
            <a:effectLs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 name="Freeform 14"/>
            <p:cNvSpPr>
              <a:spLocks/>
            </p:cNvSpPr>
            <p:nvPr/>
          </p:nvSpPr>
          <p:spPr bwMode="auto">
            <a:xfrm>
              <a:off x="6575426" y="2450684"/>
              <a:ext cx="1515892" cy="2456893"/>
            </a:xfrm>
            <a:custGeom>
              <a:avLst/>
              <a:gdLst>
                <a:gd name="T0" fmla="*/ 217 w 435"/>
                <a:gd name="T1" fmla="*/ 24 h 705"/>
                <a:gd name="T2" fmla="*/ 0 w 435"/>
                <a:gd name="T3" fmla="*/ 351 h 705"/>
                <a:gd name="T4" fmla="*/ 217 w 435"/>
                <a:gd name="T5" fmla="*/ 678 h 705"/>
                <a:gd name="T6" fmla="*/ 435 w 435"/>
                <a:gd name="T7" fmla="*/ 351 h 705"/>
                <a:gd name="T8" fmla="*/ 217 w 435"/>
                <a:gd name="T9" fmla="*/ 24 h 705"/>
              </a:gdLst>
              <a:ahLst/>
              <a:cxnLst>
                <a:cxn ang="0">
                  <a:pos x="T0" y="T1"/>
                </a:cxn>
                <a:cxn ang="0">
                  <a:pos x="T2" y="T3"/>
                </a:cxn>
                <a:cxn ang="0">
                  <a:pos x="T4" y="T5"/>
                </a:cxn>
                <a:cxn ang="0">
                  <a:pos x="T6" y="T7"/>
                </a:cxn>
                <a:cxn ang="0">
                  <a:pos x="T8" y="T9"/>
                </a:cxn>
              </a:cxnLst>
              <a:rect l="0" t="0" r="r" b="b"/>
              <a:pathLst>
                <a:path w="435" h="705">
                  <a:moveTo>
                    <a:pt x="217" y="24"/>
                  </a:moveTo>
                  <a:cubicBezTo>
                    <a:pt x="89" y="75"/>
                    <a:pt x="0" y="204"/>
                    <a:pt x="0" y="351"/>
                  </a:cubicBezTo>
                  <a:cubicBezTo>
                    <a:pt x="0" y="498"/>
                    <a:pt x="88" y="628"/>
                    <a:pt x="217" y="678"/>
                  </a:cubicBezTo>
                  <a:cubicBezTo>
                    <a:pt x="288" y="705"/>
                    <a:pt x="435" y="498"/>
                    <a:pt x="435" y="351"/>
                  </a:cubicBezTo>
                  <a:cubicBezTo>
                    <a:pt x="435" y="204"/>
                    <a:pt x="278" y="0"/>
                    <a:pt x="217" y="24"/>
                  </a:cubicBezTo>
                  <a:close/>
                </a:path>
              </a:pathLst>
            </a:custGeom>
            <a:solidFill>
              <a:srgbClr val="C00000"/>
            </a:solidFill>
            <a:ln w="28575">
              <a:solidFill>
                <a:schemeClr val="bg1"/>
              </a:solidFill>
              <a:round/>
              <a:headEnd/>
              <a:tailEnd/>
            </a:ln>
            <a:effectLs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grpSp>
      <p:sp>
        <p:nvSpPr>
          <p:cNvPr id="10" name="矩形 9"/>
          <p:cNvSpPr/>
          <p:nvPr/>
        </p:nvSpPr>
        <p:spPr>
          <a:xfrm>
            <a:off x="4512733" y="4876673"/>
            <a:ext cx="3169920" cy="461665"/>
          </a:xfrm>
          <a:prstGeom prst="rect">
            <a:avLst/>
          </a:prstGeom>
          <a:noFill/>
          <a:ln w="63500">
            <a:noFill/>
          </a:ln>
        </p:spPr>
        <p:txBody>
          <a:bodyPr wrap="square" rtlCol="0" anchor="ctr">
            <a:spAutoFit/>
          </a:bodyPr>
          <a:lstStyle/>
          <a:p>
            <a:pPr algn="ctr" defTabSz="855878">
              <a:buClr>
                <a:srgbClr val="FF0000"/>
              </a:buClr>
            </a:pPr>
            <a:r>
              <a:rPr lang="zh-CN" altLang="en-US" sz="2400" b="1" dirty="0">
                <a:solidFill>
                  <a:prstClr val="white"/>
                </a:solidFill>
                <a:latin typeface="微软雅黑" pitchFamily="34" charset="-122"/>
                <a:ea typeface="微软雅黑" pitchFamily="34" charset="-122"/>
              </a:rPr>
              <a:t>核心圈</a:t>
            </a:r>
          </a:p>
        </p:txBody>
      </p:sp>
      <p:sp>
        <p:nvSpPr>
          <p:cNvPr id="13" name="矩形 12"/>
          <p:cNvSpPr/>
          <p:nvPr/>
        </p:nvSpPr>
        <p:spPr>
          <a:xfrm>
            <a:off x="4512733" y="3195388"/>
            <a:ext cx="3169920" cy="461665"/>
          </a:xfrm>
          <a:prstGeom prst="rect">
            <a:avLst/>
          </a:prstGeom>
          <a:noFill/>
          <a:ln w="63500">
            <a:noFill/>
          </a:ln>
        </p:spPr>
        <p:txBody>
          <a:bodyPr wrap="square" rtlCol="0" anchor="ctr">
            <a:spAutoFit/>
          </a:bodyPr>
          <a:lstStyle/>
          <a:p>
            <a:pPr algn="ctr" defTabSz="855878">
              <a:buClr>
                <a:srgbClr val="FF0000"/>
              </a:buClr>
            </a:pPr>
            <a:r>
              <a:rPr lang="zh-CN" altLang="en-US" sz="2400" b="1" dirty="0">
                <a:solidFill>
                  <a:prstClr val="white"/>
                </a:solidFill>
                <a:latin typeface="微软雅黑" pitchFamily="34" charset="-122"/>
                <a:ea typeface="微软雅黑" pitchFamily="34" charset="-122"/>
              </a:rPr>
              <a:t>活跃圈</a:t>
            </a:r>
          </a:p>
        </p:txBody>
      </p:sp>
      <p:sp>
        <p:nvSpPr>
          <p:cNvPr id="14" name="矩形 13"/>
          <p:cNvSpPr/>
          <p:nvPr/>
        </p:nvSpPr>
        <p:spPr>
          <a:xfrm>
            <a:off x="4512733" y="1929808"/>
            <a:ext cx="3169920" cy="461665"/>
          </a:xfrm>
          <a:prstGeom prst="rect">
            <a:avLst/>
          </a:prstGeom>
          <a:noFill/>
          <a:ln w="63500">
            <a:noFill/>
          </a:ln>
        </p:spPr>
        <p:txBody>
          <a:bodyPr wrap="square" rtlCol="0" anchor="ctr">
            <a:spAutoFit/>
          </a:bodyPr>
          <a:lstStyle/>
          <a:p>
            <a:pPr algn="ctr" defTabSz="855878">
              <a:buClr>
                <a:srgbClr val="FF0000"/>
              </a:buClr>
            </a:pPr>
            <a:r>
              <a:rPr lang="zh-CN" altLang="en-US" sz="2400" b="1" dirty="0">
                <a:solidFill>
                  <a:prstClr val="white"/>
                </a:solidFill>
                <a:latin typeface="微软雅黑" pitchFamily="34" charset="-122"/>
                <a:ea typeface="微软雅黑" pitchFamily="34" charset="-122"/>
              </a:rPr>
              <a:t>外围圈</a:t>
            </a:r>
          </a:p>
        </p:txBody>
      </p:sp>
      <p:sp>
        <p:nvSpPr>
          <p:cNvPr id="9" name="文本框 8"/>
          <p:cNvSpPr txBox="1"/>
          <p:nvPr/>
        </p:nvSpPr>
        <p:spPr>
          <a:xfrm>
            <a:off x="1343979" y="570157"/>
            <a:ext cx="9504043" cy="461665"/>
          </a:xfrm>
          <a:prstGeom prst="rect">
            <a:avLst/>
          </a:prstGeom>
          <a:noFill/>
        </p:spPr>
        <p:txBody>
          <a:bodyPr wrap="square" rtlCol="0">
            <a:spAutoFit/>
          </a:bodyPr>
          <a:lstStyle/>
          <a:p>
            <a:pPr algn="ctr" defTabSz="855878"/>
            <a:r>
              <a:rPr lang="zh-CN" altLang="en-US" sz="2400" b="1" dirty="0" smtClean="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从“</a:t>
            </a:r>
            <a:r>
              <a:rPr lang="zh-CN" altLang="en-US"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粉丝</a:t>
            </a:r>
            <a:r>
              <a:rPr lang="zh-CN" altLang="en-US" sz="2400" b="1" dirty="0" smtClean="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”到“产品代言人”</a:t>
            </a:r>
            <a:endParaRPr lang="zh-CN" altLang="en-US"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endParaRPr>
          </a:p>
        </p:txBody>
      </p:sp>
      <p:cxnSp>
        <p:nvCxnSpPr>
          <p:cNvPr id="11" name="直接连接符 10"/>
          <p:cNvCxnSpPr/>
          <p:nvPr/>
        </p:nvCxnSpPr>
        <p:spPr>
          <a:xfrm>
            <a:off x="3188970" y="1181731"/>
            <a:ext cx="5814060" cy="0"/>
          </a:xfrm>
          <a:prstGeom prst="line">
            <a:avLst/>
          </a:prstGeom>
          <a:ln w="76200" cmpd="thickThi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7233408"/>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1487488" y="1640153"/>
            <a:ext cx="8733809" cy="4633647"/>
            <a:chOff x="394204" y="683898"/>
            <a:chExt cx="7486160" cy="4428673"/>
          </a:xfrm>
        </p:grpSpPr>
        <p:sp>
          <p:nvSpPr>
            <p:cNvPr id="2" name="椭圆 1"/>
            <p:cNvSpPr/>
            <p:nvPr/>
          </p:nvSpPr>
          <p:spPr>
            <a:xfrm>
              <a:off x="7151722" y="1917449"/>
              <a:ext cx="728642" cy="808319"/>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1600" b="1" dirty="0">
                  <a:solidFill>
                    <a:srgbClr val="C00000"/>
                  </a:solidFill>
                  <a:latin typeface="+mj-ea"/>
                  <a:ea typeface="+mj-ea"/>
                </a:rPr>
                <a:t>运营群</a:t>
              </a:r>
            </a:p>
          </p:txBody>
        </p:sp>
        <p:sp>
          <p:nvSpPr>
            <p:cNvPr id="3" name="椭圆 2"/>
            <p:cNvSpPr/>
            <p:nvPr/>
          </p:nvSpPr>
          <p:spPr>
            <a:xfrm>
              <a:off x="394204" y="683898"/>
              <a:ext cx="3735575" cy="4144058"/>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6600" b="1" dirty="0">
                  <a:solidFill>
                    <a:srgbClr val="C00000"/>
                  </a:solidFill>
                  <a:latin typeface="+mj-ea"/>
                  <a:ea typeface="+mj-ea"/>
                </a:rPr>
                <a:t>学员群</a:t>
              </a:r>
            </a:p>
          </p:txBody>
        </p:sp>
        <p:sp>
          <p:nvSpPr>
            <p:cNvPr id="4" name="椭圆 3"/>
            <p:cNvSpPr/>
            <p:nvPr/>
          </p:nvSpPr>
          <p:spPr>
            <a:xfrm>
              <a:off x="3523880" y="2220764"/>
              <a:ext cx="2232248" cy="2521251"/>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855878"/>
              <a:r>
                <a:rPr lang="zh-CN" altLang="en-US" sz="2800" b="1" dirty="0">
                  <a:solidFill>
                    <a:srgbClr val="C00000"/>
                  </a:solidFill>
                  <a:latin typeface="+mj-ea"/>
                  <a:ea typeface="+mj-ea"/>
                </a:rPr>
                <a:t>优秀学员群</a:t>
              </a:r>
            </a:p>
          </p:txBody>
        </p:sp>
        <p:sp>
          <p:nvSpPr>
            <p:cNvPr id="5" name="椭圆 4"/>
            <p:cNvSpPr/>
            <p:nvPr/>
          </p:nvSpPr>
          <p:spPr>
            <a:xfrm>
              <a:off x="5385550" y="3418781"/>
              <a:ext cx="1490444" cy="1693790"/>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855878"/>
              <a:endParaRPr lang="en-US" altLang="zh-CN" sz="2000" b="1" dirty="0" smtClean="0">
                <a:solidFill>
                  <a:srgbClr val="C00000"/>
                </a:solidFill>
                <a:latin typeface="+mj-ea"/>
                <a:ea typeface="+mj-ea"/>
              </a:endParaRPr>
            </a:p>
            <a:p>
              <a:pPr algn="ctr" defTabSz="855878"/>
              <a:r>
                <a:rPr lang="zh-CN" altLang="en-US" sz="2000" b="1" dirty="0" smtClean="0">
                  <a:solidFill>
                    <a:srgbClr val="C00000"/>
                  </a:solidFill>
                  <a:latin typeface="+mj-ea"/>
                  <a:ea typeface="+mj-ea"/>
                </a:rPr>
                <a:t>小</a:t>
              </a:r>
              <a:r>
                <a:rPr lang="zh-CN" altLang="en-US" sz="2000" b="1" dirty="0">
                  <a:solidFill>
                    <a:srgbClr val="C00000"/>
                  </a:solidFill>
                  <a:latin typeface="+mj-ea"/>
                  <a:ea typeface="+mj-ea"/>
                </a:rPr>
                <a:t>伙伴群</a:t>
              </a:r>
            </a:p>
          </p:txBody>
        </p:sp>
        <p:sp>
          <p:nvSpPr>
            <p:cNvPr id="6" name="椭圆 5"/>
            <p:cNvSpPr/>
            <p:nvPr/>
          </p:nvSpPr>
          <p:spPr>
            <a:xfrm>
              <a:off x="6426889" y="2640328"/>
              <a:ext cx="1089157" cy="1247344"/>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2000" b="1" dirty="0">
                <a:solidFill>
                  <a:srgbClr val="C00000"/>
                </a:solidFill>
                <a:latin typeface="+mj-ea"/>
                <a:ea typeface="+mj-ea"/>
              </a:endParaRPr>
            </a:p>
          </p:txBody>
        </p:sp>
        <p:sp>
          <p:nvSpPr>
            <p:cNvPr id="7" name="矩形 6"/>
            <p:cNvSpPr/>
            <p:nvPr/>
          </p:nvSpPr>
          <p:spPr>
            <a:xfrm>
              <a:off x="6290649" y="2712336"/>
              <a:ext cx="1380685" cy="602813"/>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2000" b="1" dirty="0">
                  <a:solidFill>
                    <a:srgbClr val="C00000"/>
                  </a:solidFill>
                  <a:latin typeface="+mj-ea"/>
                  <a:ea typeface="+mj-ea"/>
                </a:rPr>
                <a:t>核心群</a:t>
              </a:r>
            </a:p>
          </p:txBody>
        </p:sp>
        <p:sp>
          <p:nvSpPr>
            <p:cNvPr id="8" name="任意多边形 7"/>
            <p:cNvSpPr/>
            <p:nvPr/>
          </p:nvSpPr>
          <p:spPr>
            <a:xfrm>
              <a:off x="1909984" y="1598778"/>
              <a:ext cx="5358410" cy="1548592"/>
            </a:xfrm>
            <a:custGeom>
              <a:avLst/>
              <a:gdLst>
                <a:gd name="connsiteX0" fmla="*/ 6477000 w 6477000"/>
                <a:gd name="connsiteY0" fmla="*/ 101600 h 2252686"/>
                <a:gd name="connsiteX1" fmla="*/ 6121400 w 6477000"/>
                <a:gd name="connsiteY1" fmla="*/ 1257300 h 2252686"/>
                <a:gd name="connsiteX2" fmla="*/ 4673600 w 6477000"/>
                <a:gd name="connsiteY2" fmla="*/ 2247900 h 2252686"/>
                <a:gd name="connsiteX3" fmla="*/ 2603500 w 6477000"/>
                <a:gd name="connsiteY3" fmla="*/ 1562100 h 2252686"/>
                <a:gd name="connsiteX4" fmla="*/ 0 w 6477000"/>
                <a:gd name="connsiteY4" fmla="*/ 0 h 2252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00" h="2252686">
                  <a:moveTo>
                    <a:pt x="6477000" y="101600"/>
                  </a:moveTo>
                  <a:cubicBezTo>
                    <a:pt x="6449483" y="500591"/>
                    <a:pt x="6421967" y="899583"/>
                    <a:pt x="6121400" y="1257300"/>
                  </a:cubicBezTo>
                  <a:cubicBezTo>
                    <a:pt x="5820833" y="1615017"/>
                    <a:pt x="5259917" y="2197100"/>
                    <a:pt x="4673600" y="2247900"/>
                  </a:cubicBezTo>
                  <a:cubicBezTo>
                    <a:pt x="4087283" y="2298700"/>
                    <a:pt x="3382433" y="1936750"/>
                    <a:pt x="2603500" y="1562100"/>
                  </a:cubicBezTo>
                  <a:cubicBezTo>
                    <a:pt x="1824567" y="1187450"/>
                    <a:pt x="912283" y="593725"/>
                    <a:pt x="0" y="0"/>
                  </a:cubicBezTo>
                </a:path>
              </a:pathLst>
            </a:custGeom>
            <a:noFill/>
            <a:ln w="38100">
              <a:solidFill>
                <a:schemeClr val="tx1"/>
              </a:solid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00">
                <a:solidFill>
                  <a:srgbClr val="C00000"/>
                </a:solidFill>
                <a:latin typeface="+mj-ea"/>
                <a:ea typeface="+mj-ea"/>
              </a:endParaRPr>
            </a:p>
          </p:txBody>
        </p:sp>
        <p:sp>
          <p:nvSpPr>
            <p:cNvPr id="9" name="TextBox 10"/>
            <p:cNvSpPr txBox="1"/>
            <p:nvPr/>
          </p:nvSpPr>
          <p:spPr>
            <a:xfrm>
              <a:off x="1532062" y="3321259"/>
              <a:ext cx="1363933" cy="558907"/>
            </a:xfrm>
            <a:prstGeom prst="rect">
              <a:avLst/>
            </a:prstGeom>
            <a:noFill/>
          </p:spPr>
          <p:txBody>
            <a:bodyPr wrap="square" rtlCol="0">
              <a:spAutoFit/>
            </a:bodyPr>
            <a:lstStyle/>
            <a:p>
              <a:pPr algn="ctr" defTabSz="855878"/>
              <a:r>
                <a:rPr lang="zh-CN" altLang="en-US" sz="3200" dirty="0">
                  <a:solidFill>
                    <a:srgbClr val="C00000"/>
                  </a:solidFill>
                  <a:latin typeface="+mj-ea"/>
                  <a:ea typeface="+mj-ea"/>
                </a:rPr>
                <a:t>交作业</a:t>
              </a:r>
            </a:p>
          </p:txBody>
        </p:sp>
        <p:sp>
          <p:nvSpPr>
            <p:cNvPr id="10" name="TextBox 11"/>
            <p:cNvSpPr txBox="1"/>
            <p:nvPr/>
          </p:nvSpPr>
          <p:spPr>
            <a:xfrm>
              <a:off x="3907339" y="3721554"/>
              <a:ext cx="1465330" cy="500075"/>
            </a:xfrm>
            <a:prstGeom prst="rect">
              <a:avLst/>
            </a:prstGeom>
            <a:noFill/>
          </p:spPr>
          <p:txBody>
            <a:bodyPr wrap="square" rtlCol="0">
              <a:spAutoFit/>
            </a:bodyPr>
            <a:lstStyle/>
            <a:p>
              <a:pPr algn="ctr" defTabSz="855878"/>
              <a:r>
                <a:rPr lang="zh-CN" altLang="en-US" sz="2800" dirty="0">
                  <a:solidFill>
                    <a:srgbClr val="C00000"/>
                  </a:solidFill>
                  <a:latin typeface="+mj-ea"/>
                  <a:ea typeface="+mj-ea"/>
                </a:rPr>
                <a:t>读书笔记</a:t>
              </a:r>
            </a:p>
          </p:txBody>
        </p:sp>
        <p:sp>
          <p:nvSpPr>
            <p:cNvPr id="11" name="TextBox 12"/>
            <p:cNvSpPr txBox="1"/>
            <p:nvPr/>
          </p:nvSpPr>
          <p:spPr>
            <a:xfrm>
              <a:off x="5597372" y="4339395"/>
              <a:ext cx="1066800" cy="323578"/>
            </a:xfrm>
            <a:prstGeom prst="rect">
              <a:avLst/>
            </a:prstGeom>
            <a:noFill/>
          </p:spPr>
          <p:txBody>
            <a:bodyPr wrap="square" rtlCol="0">
              <a:spAutoFit/>
            </a:bodyPr>
            <a:lstStyle/>
            <a:p>
              <a:pPr algn="ctr" defTabSz="855878"/>
              <a:r>
                <a:rPr lang="zh-CN" altLang="en-US" sz="1600" dirty="0">
                  <a:solidFill>
                    <a:srgbClr val="C00000"/>
                  </a:solidFill>
                  <a:latin typeface="+mj-ea"/>
                  <a:ea typeface="+mj-ea"/>
                </a:rPr>
                <a:t>三分钟教程</a:t>
              </a:r>
            </a:p>
          </p:txBody>
        </p:sp>
        <p:sp>
          <p:nvSpPr>
            <p:cNvPr id="12" name="TextBox 13"/>
            <p:cNvSpPr txBox="1"/>
            <p:nvPr/>
          </p:nvSpPr>
          <p:spPr>
            <a:xfrm>
              <a:off x="6476208" y="3216392"/>
              <a:ext cx="1066800" cy="558907"/>
            </a:xfrm>
            <a:prstGeom prst="rect">
              <a:avLst/>
            </a:prstGeom>
            <a:noFill/>
          </p:spPr>
          <p:txBody>
            <a:bodyPr wrap="square" rtlCol="0">
              <a:spAutoFit/>
            </a:bodyPr>
            <a:lstStyle/>
            <a:p>
              <a:pPr algn="ctr" defTabSz="855878"/>
              <a:r>
                <a:rPr lang="zh-CN" altLang="en-US" sz="1600" dirty="0">
                  <a:solidFill>
                    <a:srgbClr val="C00000"/>
                  </a:solidFill>
                  <a:latin typeface="+mj-ea"/>
                  <a:ea typeface="+mj-ea"/>
                </a:rPr>
                <a:t>开发</a:t>
              </a:r>
              <a:r>
                <a:rPr lang="en-US" altLang="zh-CN" sz="1600" dirty="0">
                  <a:solidFill>
                    <a:srgbClr val="C00000"/>
                  </a:solidFill>
                  <a:latin typeface="+mj-ea"/>
                  <a:ea typeface="+mj-ea"/>
                </a:rPr>
                <a:t/>
              </a:r>
              <a:br>
                <a:rPr lang="en-US" altLang="zh-CN" sz="1600" dirty="0">
                  <a:solidFill>
                    <a:srgbClr val="C00000"/>
                  </a:solidFill>
                  <a:latin typeface="+mj-ea"/>
                  <a:ea typeface="+mj-ea"/>
                </a:rPr>
              </a:br>
              <a:r>
                <a:rPr lang="zh-CN" altLang="en-US" sz="1600" dirty="0">
                  <a:solidFill>
                    <a:srgbClr val="C00000"/>
                  </a:solidFill>
                  <a:latin typeface="+mj-ea"/>
                  <a:ea typeface="+mj-ea"/>
                </a:rPr>
                <a:t>课程</a:t>
              </a:r>
            </a:p>
          </p:txBody>
        </p:sp>
      </p:grpSp>
      <p:sp>
        <p:nvSpPr>
          <p:cNvPr id="16" name="文本框 15"/>
          <p:cNvSpPr txBox="1"/>
          <p:nvPr/>
        </p:nvSpPr>
        <p:spPr>
          <a:xfrm>
            <a:off x="1343979" y="570157"/>
            <a:ext cx="9504043" cy="461665"/>
          </a:xfrm>
          <a:prstGeom prst="rect">
            <a:avLst/>
          </a:prstGeom>
          <a:noFill/>
        </p:spPr>
        <p:txBody>
          <a:bodyPr wrap="square" rtlCol="0">
            <a:spAutoFit/>
          </a:bodyPr>
          <a:lstStyle/>
          <a:p>
            <a:pPr algn="ctr" defTabSz="855878"/>
            <a:r>
              <a:rPr lang="zh-CN" altLang="en-US" sz="2400" b="1" dirty="0" smtClean="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从“</a:t>
            </a:r>
            <a:r>
              <a:rPr lang="zh-CN" altLang="en-US"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粉丝</a:t>
            </a:r>
            <a:r>
              <a:rPr lang="zh-CN" altLang="en-US" sz="2400" b="1" dirty="0" smtClean="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”到“产品代言人”</a:t>
            </a:r>
            <a:endParaRPr lang="zh-CN" altLang="en-US"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endParaRPr>
          </a:p>
        </p:txBody>
      </p:sp>
      <p:cxnSp>
        <p:nvCxnSpPr>
          <p:cNvPr id="17" name="直接连接符 16"/>
          <p:cNvCxnSpPr/>
          <p:nvPr/>
        </p:nvCxnSpPr>
        <p:spPr>
          <a:xfrm>
            <a:off x="3188970" y="1181731"/>
            <a:ext cx="5814060" cy="0"/>
          </a:xfrm>
          <a:prstGeom prst="line">
            <a:avLst/>
          </a:prstGeom>
          <a:ln w="76200" cmpd="thickThi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7051079"/>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a:stretch/>
        </p:blipFill>
        <p:spPr>
          <a:xfrm>
            <a:off x="5327296" y="1764838"/>
            <a:ext cx="1636003" cy="1636003"/>
          </a:xfrm>
          <a:prstGeom prst="ellipse">
            <a:avLst/>
          </a:prstGeom>
          <a:ln>
            <a:solidFill>
              <a:schemeClr val="bg1">
                <a:lumMod val="50000"/>
              </a:schemeClr>
            </a:solidFill>
          </a:ln>
        </p:spPr>
      </p:pic>
      <p:pic>
        <p:nvPicPr>
          <p:cNvPr id="3" name="图片 2"/>
          <p:cNvPicPr>
            <a:picLocks noChangeAspect="1"/>
          </p:cNvPicPr>
          <p:nvPr/>
        </p:nvPicPr>
        <p:blipFill>
          <a:blip r:embed="rId3"/>
          <a:stretch>
            <a:fillRect/>
          </a:stretch>
        </p:blipFill>
        <p:spPr>
          <a:xfrm>
            <a:off x="8831900" y="1764621"/>
            <a:ext cx="1636713" cy="1636713"/>
          </a:xfrm>
          <a:prstGeom prst="ellipse">
            <a:avLst/>
          </a:prstGeom>
          <a:ln>
            <a:solidFill>
              <a:schemeClr val="bg1">
                <a:lumMod val="50000"/>
              </a:schemeClr>
            </a:solidFill>
          </a:ln>
        </p:spPr>
      </p:pic>
      <p:pic>
        <p:nvPicPr>
          <p:cNvPr id="4" name="图片 3"/>
          <p:cNvPicPr>
            <a:picLocks noChangeAspect="1"/>
          </p:cNvPicPr>
          <p:nvPr/>
        </p:nvPicPr>
        <p:blipFill>
          <a:blip r:embed="rId4"/>
          <a:stretch>
            <a:fillRect/>
          </a:stretch>
        </p:blipFill>
        <p:spPr>
          <a:xfrm>
            <a:off x="1822171" y="1764621"/>
            <a:ext cx="1636713" cy="1636713"/>
          </a:xfrm>
          <a:prstGeom prst="ellipse">
            <a:avLst/>
          </a:prstGeom>
          <a:ln>
            <a:solidFill>
              <a:schemeClr val="bg1">
                <a:lumMod val="50000"/>
              </a:schemeClr>
            </a:solidFill>
          </a:ln>
        </p:spPr>
      </p:pic>
      <p:sp>
        <p:nvSpPr>
          <p:cNvPr id="6" name="文本框 5"/>
          <p:cNvSpPr txBox="1"/>
          <p:nvPr/>
        </p:nvSpPr>
        <p:spPr>
          <a:xfrm>
            <a:off x="1689709" y="3669775"/>
            <a:ext cx="1903402" cy="535531"/>
          </a:xfrm>
          <a:prstGeom prst="rect">
            <a:avLst/>
          </a:prstGeom>
          <a:noFill/>
        </p:spPr>
        <p:txBody>
          <a:bodyPr wrap="square" rtlCol="0">
            <a:spAutoFit/>
          </a:bodyPr>
          <a:lstStyle/>
          <a:p>
            <a:pPr algn="ctr" defTabSz="855878"/>
            <a:r>
              <a:rPr lang="zh-CN" altLang="en-US" sz="288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小米</a:t>
            </a:r>
          </a:p>
        </p:txBody>
      </p:sp>
      <p:cxnSp>
        <p:nvCxnSpPr>
          <p:cNvPr id="7" name="直接连接符 6"/>
          <p:cNvCxnSpPr/>
          <p:nvPr/>
        </p:nvCxnSpPr>
        <p:spPr>
          <a:xfrm>
            <a:off x="1651411" y="4355216"/>
            <a:ext cx="1979998" cy="0"/>
          </a:xfrm>
          <a:prstGeom prst="line">
            <a:avLst/>
          </a:prstGeom>
          <a:ln w="38100" cmpd="sng">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1670561" y="4342552"/>
            <a:ext cx="1941700" cy="2086724"/>
          </a:xfrm>
          <a:prstGeom prst="rect">
            <a:avLst/>
          </a:prstGeom>
          <a:noFill/>
        </p:spPr>
        <p:txBody>
          <a:bodyPr wrap="square" rtlCol="0">
            <a:spAutoFit/>
          </a:bodyPr>
          <a:lstStyle/>
          <a:p>
            <a:pPr algn="ctr" defTabSz="855878">
              <a:lnSpc>
                <a:spcPct val="150000"/>
              </a:lnSpc>
            </a:pPr>
            <a:r>
              <a:rPr lang="zh-CN" altLang="en-US" sz="2160" dirty="0">
                <a:solidFill>
                  <a:prstClr val="black"/>
                </a:solidFill>
                <a:latin typeface="微软雅黑" panose="020B0503020204020204" pitchFamily="34" charset="-122"/>
                <a:ea typeface="微软雅黑" panose="020B0503020204020204" pitchFamily="34" charset="-122"/>
              </a:rPr>
              <a:t>米粉节</a:t>
            </a:r>
            <a:endParaRPr lang="en-US" altLang="zh-CN" sz="2160" dirty="0">
              <a:solidFill>
                <a:prstClr val="black"/>
              </a:solidFill>
              <a:latin typeface="微软雅黑" panose="020B0503020204020204" pitchFamily="34" charset="-122"/>
              <a:ea typeface="微软雅黑" panose="020B0503020204020204" pitchFamily="34" charset="-122"/>
            </a:endParaRPr>
          </a:p>
          <a:p>
            <a:pPr algn="ctr" defTabSz="855878">
              <a:lnSpc>
                <a:spcPct val="150000"/>
              </a:lnSpc>
            </a:pPr>
            <a:r>
              <a:rPr lang="zh-CN" altLang="en-US" sz="2160" dirty="0">
                <a:solidFill>
                  <a:prstClr val="black"/>
                </a:solidFill>
                <a:latin typeface="微软雅黑" panose="020B0503020204020204" pitchFamily="34" charset="-122"/>
                <a:ea typeface="微软雅黑" panose="020B0503020204020204" pitchFamily="34" charset="-122"/>
              </a:rPr>
              <a:t>发布会</a:t>
            </a:r>
            <a:endParaRPr lang="en-US" altLang="zh-CN" sz="2160" dirty="0">
              <a:solidFill>
                <a:prstClr val="black"/>
              </a:solidFill>
              <a:latin typeface="微软雅黑" panose="020B0503020204020204" pitchFamily="34" charset="-122"/>
              <a:ea typeface="微软雅黑" panose="020B0503020204020204" pitchFamily="34" charset="-122"/>
            </a:endParaRPr>
          </a:p>
          <a:p>
            <a:pPr algn="ctr" defTabSz="855878">
              <a:lnSpc>
                <a:spcPct val="150000"/>
              </a:lnSpc>
            </a:pPr>
            <a:r>
              <a:rPr lang="zh-CN" altLang="en-US" sz="2160" dirty="0">
                <a:solidFill>
                  <a:prstClr val="black"/>
                </a:solidFill>
                <a:latin typeface="微软雅黑" panose="020B0503020204020204" pitchFamily="34" charset="-122"/>
                <a:ea typeface="微软雅黑" panose="020B0503020204020204" pitchFamily="34" charset="-122"/>
              </a:rPr>
              <a:t>体验店</a:t>
            </a:r>
          </a:p>
          <a:p>
            <a:pPr algn="ctr" defTabSz="855878">
              <a:lnSpc>
                <a:spcPct val="150000"/>
              </a:lnSpc>
            </a:pPr>
            <a:r>
              <a:rPr lang="en-US" altLang="zh-CN" sz="2160" dirty="0">
                <a:solidFill>
                  <a:prstClr val="black"/>
                </a:solidFill>
                <a:latin typeface="微软雅黑" panose="020B0503020204020204" pitchFamily="34" charset="-122"/>
                <a:ea typeface="微软雅黑" panose="020B0503020204020204" pitchFamily="34" charset="-122"/>
              </a:rPr>
              <a:t>……</a:t>
            </a:r>
          </a:p>
        </p:txBody>
      </p:sp>
      <p:sp>
        <p:nvSpPr>
          <p:cNvPr id="19" name="文本框 18"/>
          <p:cNvSpPr txBox="1"/>
          <p:nvPr/>
        </p:nvSpPr>
        <p:spPr>
          <a:xfrm>
            <a:off x="5194574" y="3669775"/>
            <a:ext cx="1903402" cy="535531"/>
          </a:xfrm>
          <a:prstGeom prst="rect">
            <a:avLst/>
          </a:prstGeom>
          <a:noFill/>
        </p:spPr>
        <p:txBody>
          <a:bodyPr wrap="square" rtlCol="0">
            <a:spAutoFit/>
          </a:bodyPr>
          <a:lstStyle/>
          <a:p>
            <a:pPr algn="ctr" defTabSz="855878"/>
            <a:r>
              <a:rPr lang="zh-CN" altLang="en-US" sz="288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罗辑思维</a:t>
            </a:r>
          </a:p>
        </p:txBody>
      </p:sp>
      <p:cxnSp>
        <p:nvCxnSpPr>
          <p:cNvPr id="20" name="直接连接符 19"/>
          <p:cNvCxnSpPr/>
          <p:nvPr/>
        </p:nvCxnSpPr>
        <p:spPr>
          <a:xfrm>
            <a:off x="5156276" y="4355216"/>
            <a:ext cx="1979998" cy="0"/>
          </a:xfrm>
          <a:prstGeom prst="line">
            <a:avLst/>
          </a:prstGeom>
          <a:ln w="38100" cmpd="sng">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5175426" y="4342552"/>
            <a:ext cx="1941700" cy="2086724"/>
          </a:xfrm>
          <a:prstGeom prst="rect">
            <a:avLst/>
          </a:prstGeom>
          <a:noFill/>
        </p:spPr>
        <p:txBody>
          <a:bodyPr wrap="square" rtlCol="0">
            <a:spAutoFit/>
          </a:bodyPr>
          <a:lstStyle/>
          <a:p>
            <a:pPr algn="ctr" defTabSz="855878">
              <a:lnSpc>
                <a:spcPct val="150000"/>
              </a:lnSpc>
            </a:pPr>
            <a:r>
              <a:rPr lang="zh-CN" altLang="en-US" sz="2160" dirty="0">
                <a:solidFill>
                  <a:prstClr val="black"/>
                </a:solidFill>
                <a:latin typeface="微软雅黑" panose="020B0503020204020204" pitchFamily="34" charset="-122"/>
                <a:ea typeface="微软雅黑" panose="020B0503020204020204" pitchFamily="34" charset="-122"/>
              </a:rPr>
              <a:t>霸王餐</a:t>
            </a:r>
            <a:endParaRPr lang="en-US" altLang="zh-CN" sz="2160" dirty="0">
              <a:solidFill>
                <a:prstClr val="black"/>
              </a:solidFill>
              <a:latin typeface="微软雅黑" panose="020B0503020204020204" pitchFamily="34" charset="-122"/>
              <a:ea typeface="微软雅黑" panose="020B0503020204020204" pitchFamily="34" charset="-122"/>
            </a:endParaRPr>
          </a:p>
          <a:p>
            <a:pPr algn="ctr" defTabSz="855878">
              <a:lnSpc>
                <a:spcPct val="150000"/>
              </a:lnSpc>
            </a:pPr>
            <a:r>
              <a:rPr lang="zh-CN" altLang="en-US" sz="2160" dirty="0">
                <a:solidFill>
                  <a:prstClr val="black"/>
                </a:solidFill>
                <a:latin typeface="微软雅黑" panose="020B0503020204020204" pitchFamily="34" charset="-122"/>
                <a:ea typeface="微软雅黑" panose="020B0503020204020204" pitchFamily="34" charset="-122"/>
              </a:rPr>
              <a:t>失控儿童节</a:t>
            </a:r>
            <a:endParaRPr lang="en-US" altLang="zh-CN" sz="2160" dirty="0">
              <a:solidFill>
                <a:prstClr val="black"/>
              </a:solidFill>
              <a:latin typeface="微软雅黑" panose="020B0503020204020204" pitchFamily="34" charset="-122"/>
              <a:ea typeface="微软雅黑" panose="020B0503020204020204" pitchFamily="34" charset="-122"/>
            </a:endParaRPr>
          </a:p>
          <a:p>
            <a:pPr algn="ctr" defTabSz="855878">
              <a:lnSpc>
                <a:spcPct val="150000"/>
              </a:lnSpc>
            </a:pPr>
            <a:r>
              <a:rPr lang="zh-CN" altLang="en-US" sz="2160" dirty="0">
                <a:solidFill>
                  <a:prstClr val="black"/>
                </a:solidFill>
                <a:latin typeface="微软雅黑" panose="020B0503020204020204" pitchFamily="34" charset="-122"/>
                <a:ea typeface="微软雅黑" panose="020B0503020204020204" pitchFamily="34" charset="-122"/>
              </a:rPr>
              <a:t>众筹月饼</a:t>
            </a:r>
          </a:p>
          <a:p>
            <a:pPr algn="ctr" defTabSz="855878">
              <a:lnSpc>
                <a:spcPct val="150000"/>
              </a:lnSpc>
            </a:pPr>
            <a:r>
              <a:rPr lang="en-US" altLang="zh-CN" sz="2160" dirty="0">
                <a:solidFill>
                  <a:prstClr val="black"/>
                </a:solidFill>
                <a:latin typeface="微软雅黑" panose="020B0503020204020204" pitchFamily="34" charset="-122"/>
                <a:ea typeface="微软雅黑" panose="020B0503020204020204" pitchFamily="34" charset="-122"/>
              </a:rPr>
              <a:t>……</a:t>
            </a:r>
          </a:p>
        </p:txBody>
      </p:sp>
      <p:sp>
        <p:nvSpPr>
          <p:cNvPr id="24" name="文本框 23"/>
          <p:cNvSpPr txBox="1"/>
          <p:nvPr/>
        </p:nvSpPr>
        <p:spPr>
          <a:xfrm>
            <a:off x="8699438" y="3669775"/>
            <a:ext cx="1903401" cy="535531"/>
          </a:xfrm>
          <a:prstGeom prst="rect">
            <a:avLst/>
          </a:prstGeom>
          <a:noFill/>
        </p:spPr>
        <p:txBody>
          <a:bodyPr wrap="square" rtlCol="0">
            <a:spAutoFit/>
          </a:bodyPr>
          <a:lstStyle/>
          <a:p>
            <a:pPr algn="ctr" defTabSz="855878"/>
            <a:r>
              <a:rPr lang="zh-CN" altLang="en-US" sz="288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秋叶</a:t>
            </a:r>
            <a:r>
              <a:rPr lang="en-US" altLang="zh-CN" sz="288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PPT</a:t>
            </a:r>
            <a:endParaRPr lang="zh-CN" altLang="en-US" sz="288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endParaRPr>
          </a:p>
        </p:txBody>
      </p:sp>
      <p:cxnSp>
        <p:nvCxnSpPr>
          <p:cNvPr id="25" name="直接连接符 24"/>
          <p:cNvCxnSpPr/>
          <p:nvPr/>
        </p:nvCxnSpPr>
        <p:spPr>
          <a:xfrm>
            <a:off x="8661140" y="4355216"/>
            <a:ext cx="1979997" cy="0"/>
          </a:xfrm>
          <a:prstGeom prst="line">
            <a:avLst/>
          </a:prstGeom>
          <a:ln w="38100" cmpd="sng">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8448354" y="4342552"/>
            <a:ext cx="2405570" cy="2086724"/>
          </a:xfrm>
          <a:prstGeom prst="rect">
            <a:avLst/>
          </a:prstGeom>
          <a:noFill/>
        </p:spPr>
        <p:txBody>
          <a:bodyPr wrap="square" rtlCol="0">
            <a:spAutoFit/>
          </a:bodyPr>
          <a:lstStyle/>
          <a:p>
            <a:pPr algn="ctr" defTabSz="855878">
              <a:lnSpc>
                <a:spcPct val="150000"/>
              </a:lnSpc>
            </a:pPr>
            <a:r>
              <a:rPr lang="zh-CN" altLang="en-US" sz="2160" dirty="0">
                <a:solidFill>
                  <a:prstClr val="black"/>
                </a:solidFill>
                <a:latin typeface="微软雅黑" panose="020B0503020204020204" pitchFamily="34" charset="-122"/>
                <a:ea typeface="微软雅黑" panose="020B0503020204020204" pitchFamily="34" charset="-122"/>
              </a:rPr>
              <a:t>一页纸大赛</a:t>
            </a:r>
            <a:endParaRPr lang="en-US" altLang="zh-CN" sz="2160" dirty="0">
              <a:solidFill>
                <a:prstClr val="black"/>
              </a:solidFill>
              <a:latin typeface="微软雅黑" panose="020B0503020204020204" pitchFamily="34" charset="-122"/>
              <a:ea typeface="微软雅黑" panose="020B0503020204020204" pitchFamily="34" charset="-122"/>
            </a:endParaRPr>
          </a:p>
          <a:p>
            <a:pPr algn="ctr" defTabSz="855878">
              <a:lnSpc>
                <a:spcPct val="150000"/>
              </a:lnSpc>
            </a:pPr>
            <a:r>
              <a:rPr lang="zh-CN" altLang="en-US" sz="2160" dirty="0">
                <a:solidFill>
                  <a:prstClr val="black"/>
                </a:solidFill>
                <a:latin typeface="微软雅黑" panose="020B0503020204020204" pitchFamily="34" charset="-122"/>
                <a:ea typeface="微软雅黑" panose="020B0503020204020204" pitchFamily="34" charset="-122"/>
              </a:rPr>
              <a:t>群殴</a:t>
            </a:r>
            <a:r>
              <a:rPr lang="en-US" altLang="zh-CN" sz="2160" dirty="0">
                <a:solidFill>
                  <a:prstClr val="black"/>
                </a:solidFill>
                <a:latin typeface="微软雅黑" panose="020B0503020204020204" pitchFamily="34" charset="-122"/>
                <a:ea typeface="微软雅黑" panose="020B0503020204020204" pitchFamily="34" charset="-122"/>
              </a:rPr>
              <a:t>PPT</a:t>
            </a:r>
          </a:p>
          <a:p>
            <a:pPr algn="ctr" defTabSz="855878">
              <a:lnSpc>
                <a:spcPct val="150000"/>
              </a:lnSpc>
            </a:pPr>
            <a:r>
              <a:rPr lang="zh-CN" altLang="en-US" sz="2160" dirty="0">
                <a:solidFill>
                  <a:prstClr val="black"/>
                </a:solidFill>
                <a:latin typeface="微软雅黑" panose="020B0503020204020204" pitchFamily="34" charset="-122"/>
                <a:ea typeface="微软雅黑" panose="020B0503020204020204" pitchFamily="34" charset="-122"/>
              </a:rPr>
              <a:t>读书笔记</a:t>
            </a:r>
            <a:r>
              <a:rPr lang="en-US" altLang="zh-CN" sz="2160" dirty="0">
                <a:solidFill>
                  <a:prstClr val="black"/>
                </a:solidFill>
                <a:latin typeface="微软雅黑" panose="020B0503020204020204" pitchFamily="34" charset="-122"/>
                <a:ea typeface="微软雅黑" panose="020B0503020204020204" pitchFamily="34" charset="-122"/>
              </a:rPr>
              <a:t>PPT</a:t>
            </a:r>
          </a:p>
          <a:p>
            <a:pPr algn="ctr" defTabSz="855878">
              <a:lnSpc>
                <a:spcPct val="150000"/>
              </a:lnSpc>
            </a:pPr>
            <a:r>
              <a:rPr lang="en-US" altLang="zh-CN" sz="2160" dirty="0">
                <a:solidFill>
                  <a:prstClr val="black"/>
                </a:solidFill>
                <a:latin typeface="微软雅黑" panose="020B0503020204020204" pitchFamily="34" charset="-122"/>
                <a:ea typeface="微软雅黑" panose="020B0503020204020204" pitchFamily="34" charset="-122"/>
              </a:rPr>
              <a:t>……</a:t>
            </a:r>
          </a:p>
        </p:txBody>
      </p:sp>
      <p:sp>
        <p:nvSpPr>
          <p:cNvPr id="26" name="文本框 25"/>
          <p:cNvSpPr txBox="1"/>
          <p:nvPr/>
        </p:nvSpPr>
        <p:spPr>
          <a:xfrm>
            <a:off x="1343979" y="570157"/>
            <a:ext cx="9504043" cy="461665"/>
          </a:xfrm>
          <a:prstGeom prst="rect">
            <a:avLst/>
          </a:prstGeom>
          <a:noFill/>
        </p:spPr>
        <p:txBody>
          <a:bodyPr wrap="square" rtlCol="0">
            <a:spAutoFit/>
          </a:bodyPr>
          <a:lstStyle/>
          <a:p>
            <a:pPr algn="ctr" defTabSz="855878"/>
            <a:r>
              <a:rPr lang="zh-CN" altLang="en-US" sz="2400" b="1" dirty="0" smtClean="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从“内部自嗨”到“跨界连接”</a:t>
            </a:r>
            <a:endParaRPr lang="zh-CN" altLang="en-US"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endParaRPr>
          </a:p>
        </p:txBody>
      </p:sp>
      <p:cxnSp>
        <p:nvCxnSpPr>
          <p:cNvPr id="27" name="直接连接符 26"/>
          <p:cNvCxnSpPr/>
          <p:nvPr/>
        </p:nvCxnSpPr>
        <p:spPr>
          <a:xfrm>
            <a:off x="3188970" y="1181731"/>
            <a:ext cx="5814060" cy="0"/>
          </a:xfrm>
          <a:prstGeom prst="line">
            <a:avLst/>
          </a:prstGeom>
          <a:ln w="76200" cmpd="thickThi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9686126"/>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1406580" y="1592263"/>
            <a:ext cx="9007419" cy="4681537"/>
            <a:chOff x="665888" y="1588376"/>
            <a:chExt cx="4941928" cy="2568529"/>
          </a:xfrm>
        </p:grpSpPr>
        <p:pic>
          <p:nvPicPr>
            <p:cNvPr id="2" name="图片 1"/>
            <p:cNvPicPr>
              <a:picLocks noChangeAspect="1"/>
            </p:cNvPicPr>
            <p:nvPr/>
          </p:nvPicPr>
          <p:blipFill>
            <a:blip r:embed="rId2">
              <a:grayscl/>
            </a:blip>
            <a:stretch>
              <a:fillRect/>
            </a:stretch>
          </p:blipFill>
          <p:spPr>
            <a:xfrm>
              <a:off x="4334896" y="3491669"/>
              <a:ext cx="1092010" cy="422562"/>
            </a:xfrm>
            <a:prstGeom prst="rect">
              <a:avLst/>
            </a:prstGeom>
          </p:spPr>
        </p:pic>
        <p:sp>
          <p:nvSpPr>
            <p:cNvPr id="4" name="矩形 3"/>
            <p:cNvSpPr/>
            <p:nvPr/>
          </p:nvSpPr>
          <p:spPr>
            <a:xfrm>
              <a:off x="665888" y="1631003"/>
              <a:ext cx="1512834" cy="371496"/>
            </a:xfrm>
            <a:prstGeom prst="rect">
              <a:avLst/>
            </a:prstGeom>
          </p:spPr>
          <p:txBody>
            <a:bodyPr wrap="square">
              <a:spAutoFit/>
            </a:bodyPr>
            <a:lstStyle/>
            <a:p>
              <a:r>
                <a:rPr lang="zh-CN" altLang="en-US" sz="2000" b="1" dirty="0" smtClean="0">
                  <a:solidFill>
                    <a:srgbClr val="E83936"/>
                  </a:solidFill>
                  <a:latin typeface="微软雅黑" panose="020B0503020204020204" pitchFamily="34" charset="-122"/>
                  <a:ea typeface="微软雅黑" panose="020B0503020204020204" pitchFamily="34" charset="-122"/>
                </a:rPr>
                <a:t>第</a:t>
              </a:r>
              <a:r>
                <a:rPr lang="en-US" altLang="zh-CN" sz="2000" b="1" dirty="0" smtClean="0">
                  <a:solidFill>
                    <a:srgbClr val="E83936"/>
                  </a:solidFill>
                  <a:latin typeface="微软雅黑" panose="020B0503020204020204" pitchFamily="34" charset="-122"/>
                  <a:ea typeface="微软雅黑" panose="020B0503020204020204" pitchFamily="34" charset="-122"/>
                </a:rPr>
                <a:t>1</a:t>
              </a:r>
              <a:r>
                <a:rPr lang="zh-CN" altLang="en-US" sz="2000" b="1" dirty="0" smtClean="0">
                  <a:solidFill>
                    <a:srgbClr val="E83936"/>
                  </a:solidFill>
                  <a:latin typeface="微软雅黑" panose="020B0503020204020204" pitchFamily="34" charset="-122"/>
                  <a:ea typeface="微软雅黑" panose="020B0503020204020204" pitchFamily="34" charset="-122"/>
                </a:rPr>
                <a:t>步：</a:t>
              </a:r>
              <a:endParaRPr lang="en-US" altLang="zh-CN" sz="2000" b="1" dirty="0" smtClean="0">
                <a:solidFill>
                  <a:srgbClr val="E83936"/>
                </a:solidFill>
                <a:latin typeface="微软雅黑" panose="020B0503020204020204" pitchFamily="34" charset="-122"/>
                <a:ea typeface="微软雅黑" panose="020B0503020204020204" pitchFamily="34" charset="-122"/>
              </a:endParaRPr>
            </a:p>
            <a:p>
              <a:r>
                <a:rPr lang="zh-CN" altLang="en-US" dirty="0" smtClean="0">
                  <a:solidFill>
                    <a:srgbClr val="E83936"/>
                  </a:solidFill>
                  <a:latin typeface="微软雅黑" panose="020B0503020204020204" pitchFamily="34" charset="-122"/>
                  <a:ea typeface="微软雅黑" panose="020B0503020204020204" pitchFamily="34" charset="-122"/>
                </a:rPr>
                <a:t>甲方提供一页</a:t>
              </a:r>
              <a:r>
                <a:rPr lang="en-US" altLang="zh-CN" dirty="0" smtClean="0">
                  <a:solidFill>
                    <a:srgbClr val="E83936"/>
                  </a:solidFill>
                  <a:latin typeface="微软雅黑" panose="020B0503020204020204" pitchFamily="34" charset="-122"/>
                  <a:ea typeface="微软雅黑" panose="020B0503020204020204" pitchFamily="34" charset="-122"/>
                </a:rPr>
                <a:t>PPT</a:t>
              </a:r>
              <a:r>
                <a:rPr lang="zh-CN" altLang="en-US" dirty="0" smtClean="0">
                  <a:solidFill>
                    <a:srgbClr val="E83936"/>
                  </a:solidFill>
                  <a:latin typeface="微软雅黑" panose="020B0503020204020204" pitchFamily="34" charset="-122"/>
                  <a:ea typeface="微软雅黑" panose="020B0503020204020204" pitchFamily="34" charset="-122"/>
                </a:rPr>
                <a:t>原稿</a:t>
              </a:r>
              <a:endParaRPr lang="zh-CN" altLang="en-US" dirty="0">
                <a:solidFill>
                  <a:srgbClr val="E83936"/>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3">
              <a:grayscl/>
            </a:blip>
            <a:stretch>
              <a:fillRect/>
            </a:stretch>
          </p:blipFill>
          <p:spPr>
            <a:xfrm>
              <a:off x="665888" y="2123446"/>
              <a:ext cx="1512834" cy="2015923"/>
            </a:xfrm>
            <a:prstGeom prst="rect">
              <a:avLst/>
            </a:prstGeom>
            <a:ln>
              <a:solidFill>
                <a:schemeClr val="tx1">
                  <a:lumMod val="50000"/>
                  <a:lumOff val="50000"/>
                </a:schemeClr>
              </a:solidFill>
            </a:ln>
          </p:spPr>
        </p:pic>
        <p:sp>
          <p:nvSpPr>
            <p:cNvPr id="6" name="矩形 5"/>
            <p:cNvSpPr/>
            <p:nvPr/>
          </p:nvSpPr>
          <p:spPr>
            <a:xfrm>
              <a:off x="2390819" y="1923744"/>
              <a:ext cx="1668483" cy="523472"/>
            </a:xfrm>
            <a:prstGeom prst="rect">
              <a:avLst/>
            </a:prstGeom>
          </p:spPr>
          <p:txBody>
            <a:bodyPr wrap="square">
              <a:spAutoFit/>
            </a:bodyPr>
            <a:lstStyle/>
            <a:p>
              <a:r>
                <a:rPr lang="zh-CN" altLang="en-US" sz="2000" b="1" dirty="0">
                  <a:solidFill>
                    <a:srgbClr val="E83936"/>
                  </a:solidFill>
                  <a:latin typeface="微软雅黑" panose="020B0503020204020204" pitchFamily="34" charset="-122"/>
                  <a:ea typeface="微软雅黑" panose="020B0503020204020204" pitchFamily="34" charset="-122"/>
                </a:rPr>
                <a:t>第</a:t>
              </a:r>
              <a:r>
                <a:rPr lang="en-US" altLang="zh-CN" sz="2000" b="1" dirty="0">
                  <a:solidFill>
                    <a:srgbClr val="E83936"/>
                  </a:solidFill>
                  <a:latin typeface="微软雅黑" panose="020B0503020204020204" pitchFamily="34" charset="-122"/>
                  <a:ea typeface="微软雅黑" panose="020B0503020204020204" pitchFamily="34" charset="-122"/>
                </a:rPr>
                <a:t>2</a:t>
              </a:r>
              <a:r>
                <a:rPr lang="zh-CN" altLang="en-US" sz="2000" b="1" dirty="0">
                  <a:solidFill>
                    <a:srgbClr val="E83936"/>
                  </a:solidFill>
                  <a:latin typeface="微软雅黑" panose="020B0503020204020204" pitchFamily="34" charset="-122"/>
                  <a:ea typeface="微软雅黑" panose="020B0503020204020204" pitchFamily="34" charset="-122"/>
                </a:rPr>
                <a:t>步：</a:t>
              </a:r>
              <a:endParaRPr lang="en-US" altLang="zh-CN" sz="2000" b="1" dirty="0">
                <a:solidFill>
                  <a:srgbClr val="E83936"/>
                </a:solidFill>
                <a:latin typeface="微软雅黑" panose="020B0503020204020204" pitchFamily="34" charset="-122"/>
                <a:ea typeface="微软雅黑" panose="020B0503020204020204" pitchFamily="34" charset="-122"/>
              </a:endParaRPr>
            </a:p>
            <a:p>
              <a:r>
                <a:rPr lang="zh-CN" altLang="en-US" dirty="0" smtClean="0">
                  <a:solidFill>
                    <a:srgbClr val="E83936"/>
                  </a:solidFill>
                  <a:latin typeface="微软雅黑" panose="020B0503020204020204" pitchFamily="34" charset="-122"/>
                  <a:ea typeface="微软雅黑" panose="020B0503020204020204" pitchFamily="34" charset="-122"/>
                </a:rPr>
                <a:t>发起网友投稿修改原稿，</a:t>
              </a:r>
              <a:endParaRPr lang="en-US" altLang="zh-CN" dirty="0" smtClean="0">
                <a:solidFill>
                  <a:srgbClr val="E83936"/>
                </a:solidFill>
                <a:latin typeface="微软雅黑" panose="020B0503020204020204" pitchFamily="34" charset="-122"/>
                <a:ea typeface="微软雅黑" panose="020B0503020204020204" pitchFamily="34" charset="-122"/>
              </a:endParaRPr>
            </a:p>
            <a:p>
              <a:r>
                <a:rPr lang="zh-CN" altLang="en-US" dirty="0" smtClean="0">
                  <a:solidFill>
                    <a:srgbClr val="E83936"/>
                  </a:solidFill>
                  <a:latin typeface="微软雅黑" panose="020B0503020204020204" pitchFamily="34" charset="-122"/>
                  <a:ea typeface="微软雅黑" panose="020B0503020204020204" pitchFamily="34" charset="-122"/>
                </a:rPr>
                <a:t>发微博晒作品</a:t>
              </a:r>
              <a:endParaRPr lang="zh-CN" altLang="en-US" dirty="0">
                <a:solidFill>
                  <a:srgbClr val="E83936"/>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4">
              <a:grayscl/>
            </a:blip>
            <a:stretch>
              <a:fillRect/>
            </a:stretch>
          </p:blipFill>
          <p:spPr>
            <a:xfrm>
              <a:off x="2390819" y="2586280"/>
              <a:ext cx="1668483" cy="1570625"/>
            </a:xfrm>
            <a:prstGeom prst="rect">
              <a:avLst/>
            </a:prstGeom>
            <a:ln>
              <a:solidFill>
                <a:schemeClr val="tx1">
                  <a:lumMod val="50000"/>
                  <a:lumOff val="50000"/>
                </a:schemeClr>
              </a:solidFill>
            </a:ln>
          </p:spPr>
        </p:pic>
        <p:sp>
          <p:nvSpPr>
            <p:cNvPr id="8" name="矩形 7"/>
            <p:cNvSpPr/>
            <p:nvPr/>
          </p:nvSpPr>
          <p:spPr>
            <a:xfrm>
              <a:off x="4271398" y="2390841"/>
              <a:ext cx="1336418" cy="523472"/>
            </a:xfrm>
            <a:prstGeom prst="rect">
              <a:avLst/>
            </a:prstGeom>
          </p:spPr>
          <p:txBody>
            <a:bodyPr wrap="square">
              <a:spAutoFit/>
            </a:bodyPr>
            <a:lstStyle/>
            <a:p>
              <a:r>
                <a:rPr lang="zh-CN" altLang="en-US" sz="2000" b="1" dirty="0" smtClean="0">
                  <a:solidFill>
                    <a:srgbClr val="E83936"/>
                  </a:solidFill>
                  <a:latin typeface="微软雅黑" panose="020B0503020204020204" pitchFamily="34" charset="-122"/>
                  <a:ea typeface="微软雅黑" panose="020B0503020204020204" pitchFamily="34" charset="-122"/>
                </a:rPr>
                <a:t>第</a:t>
              </a:r>
              <a:r>
                <a:rPr lang="en-US" altLang="zh-CN" sz="2000" b="1" dirty="0" smtClean="0">
                  <a:solidFill>
                    <a:srgbClr val="E83936"/>
                  </a:solidFill>
                  <a:latin typeface="微软雅黑" panose="020B0503020204020204" pitchFamily="34" charset="-122"/>
                  <a:ea typeface="微软雅黑" panose="020B0503020204020204" pitchFamily="34" charset="-122"/>
                </a:rPr>
                <a:t>3</a:t>
              </a:r>
              <a:r>
                <a:rPr lang="zh-CN" altLang="en-US" sz="2000" b="1" dirty="0" smtClean="0">
                  <a:solidFill>
                    <a:srgbClr val="E83936"/>
                  </a:solidFill>
                  <a:latin typeface="微软雅黑" panose="020B0503020204020204" pitchFamily="34" charset="-122"/>
                  <a:ea typeface="微软雅黑" panose="020B0503020204020204" pitchFamily="34" charset="-122"/>
                </a:rPr>
                <a:t>步</a:t>
              </a:r>
              <a:r>
                <a:rPr lang="zh-CN" altLang="en-US" sz="2000" b="1" dirty="0">
                  <a:solidFill>
                    <a:srgbClr val="E83936"/>
                  </a:solidFill>
                  <a:latin typeface="微软雅黑" panose="020B0503020204020204" pitchFamily="34" charset="-122"/>
                  <a:ea typeface="微软雅黑" panose="020B0503020204020204" pitchFamily="34" charset="-122"/>
                </a:rPr>
                <a:t>：</a:t>
              </a:r>
              <a:endParaRPr lang="en-US" altLang="zh-CN" sz="2000" b="1" dirty="0">
                <a:solidFill>
                  <a:srgbClr val="E83936"/>
                </a:solidFill>
                <a:latin typeface="微软雅黑" panose="020B0503020204020204" pitchFamily="34" charset="-122"/>
                <a:ea typeface="微软雅黑" panose="020B0503020204020204" pitchFamily="34" charset="-122"/>
              </a:endParaRPr>
            </a:p>
            <a:p>
              <a:r>
                <a:rPr lang="zh-CN" altLang="en-US" dirty="0" smtClean="0">
                  <a:solidFill>
                    <a:srgbClr val="E83936"/>
                  </a:solidFill>
                  <a:latin typeface="微软雅黑" panose="020B0503020204020204" pitchFamily="34" charset="-122"/>
                  <a:ea typeface="微软雅黑" panose="020B0503020204020204" pitchFamily="34" charset="-122"/>
                </a:rPr>
                <a:t>点评汇总</a:t>
              </a:r>
              <a:endParaRPr lang="en-US" altLang="zh-CN" dirty="0" smtClean="0">
                <a:solidFill>
                  <a:srgbClr val="E83936"/>
                </a:solidFill>
                <a:latin typeface="微软雅黑" panose="020B0503020204020204" pitchFamily="34" charset="-122"/>
                <a:ea typeface="微软雅黑" panose="020B0503020204020204" pitchFamily="34" charset="-122"/>
              </a:endParaRPr>
            </a:p>
            <a:p>
              <a:r>
                <a:rPr lang="zh-CN" altLang="en-US" dirty="0">
                  <a:solidFill>
                    <a:srgbClr val="E83936"/>
                  </a:solidFill>
                  <a:latin typeface="微软雅黑" panose="020B0503020204020204" pitchFamily="34" charset="-122"/>
                  <a:ea typeface="微软雅黑" panose="020B0503020204020204" pitchFamily="34" charset="-122"/>
                </a:rPr>
                <a:t>网</a:t>
              </a:r>
              <a:r>
                <a:rPr lang="zh-CN" altLang="en-US" dirty="0" smtClean="0">
                  <a:solidFill>
                    <a:srgbClr val="E83936"/>
                  </a:solidFill>
                  <a:latin typeface="微软雅黑" panose="020B0503020204020204" pitchFamily="34" charset="-122"/>
                  <a:ea typeface="微软雅黑" panose="020B0503020204020204" pitchFamily="34" charset="-122"/>
                </a:rPr>
                <a:t>盘下载传播</a:t>
              </a:r>
              <a:endParaRPr lang="zh-CN" altLang="en-US" dirty="0">
                <a:solidFill>
                  <a:srgbClr val="E83936"/>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5">
              <a:grayscl/>
            </a:blip>
            <a:stretch>
              <a:fillRect/>
            </a:stretch>
          </p:blipFill>
          <p:spPr>
            <a:xfrm>
              <a:off x="4303299" y="3074184"/>
              <a:ext cx="1149148" cy="362641"/>
            </a:xfrm>
            <a:prstGeom prst="rect">
              <a:avLst/>
            </a:prstGeom>
          </p:spPr>
        </p:pic>
        <p:sp>
          <p:nvSpPr>
            <p:cNvPr id="10" name="矩形 9"/>
            <p:cNvSpPr/>
            <p:nvPr/>
          </p:nvSpPr>
          <p:spPr>
            <a:xfrm>
              <a:off x="4332668" y="3886875"/>
              <a:ext cx="804908" cy="219521"/>
            </a:xfrm>
            <a:prstGeom prst="rect">
              <a:avLst/>
            </a:prstGeom>
          </p:spPr>
          <p:txBody>
            <a:bodyPr wrap="none">
              <a:spAutoFit/>
            </a:bodyPr>
            <a:lstStyle/>
            <a:p>
              <a:r>
                <a:rPr lang="zh-CN" altLang="en-US" sz="2000" dirty="0">
                  <a:solidFill>
                    <a:srgbClr val="E83936"/>
                  </a:solidFill>
                  <a:latin typeface="微软雅黑" panose="020B0503020204020204" pitchFamily="34" charset="-122"/>
                  <a:ea typeface="微软雅黑" panose="020B0503020204020204" pitchFamily="34" charset="-122"/>
                </a:rPr>
                <a:t>破千</a:t>
              </a:r>
              <a:r>
                <a:rPr lang="zh-CN" altLang="en-US" sz="2000" dirty="0" smtClean="0">
                  <a:solidFill>
                    <a:srgbClr val="E83936"/>
                  </a:solidFill>
                  <a:latin typeface="微软雅黑" panose="020B0503020204020204" pitchFamily="34" charset="-122"/>
                  <a:ea typeface="微软雅黑" panose="020B0503020204020204" pitchFamily="34" charset="-122"/>
                </a:rPr>
                <a:t>次下载</a:t>
              </a:r>
              <a:endParaRPr lang="zh-CN" altLang="en-US" sz="2000" dirty="0">
                <a:solidFill>
                  <a:prstClr val="black"/>
                </a:solidFill>
                <a:latin typeface="微软雅黑" panose="020B0503020204020204" pitchFamily="34" charset="-122"/>
                <a:ea typeface="微软雅黑" panose="020B0503020204020204" pitchFamily="34" charset="-122"/>
              </a:endParaRPr>
            </a:p>
          </p:txBody>
        </p:sp>
        <p:sp>
          <p:nvSpPr>
            <p:cNvPr id="11" name="矩形 10"/>
            <p:cNvSpPr/>
            <p:nvPr/>
          </p:nvSpPr>
          <p:spPr>
            <a:xfrm>
              <a:off x="4239322" y="3502342"/>
              <a:ext cx="1205423" cy="202634"/>
            </a:xfrm>
            <a:prstGeom prst="rect">
              <a:avLst/>
            </a:prstGeom>
            <a:noFill/>
            <a:ln w="12700">
              <a:solidFill>
                <a:schemeClr val="tx1">
                  <a:lumMod val="50000"/>
                  <a:lumOff val="50000"/>
                </a:schemeClr>
              </a:solidFill>
            </a:ln>
          </p:spPr>
          <p:txBody>
            <a:bodyPr wrap="square" rtlCol="0" anchor="ctr">
              <a:spAutoFit/>
            </a:bodyPr>
            <a:lstStyle/>
            <a:p>
              <a:pPr marL="531450" indent="-171450" algn="ctr">
                <a:buClr>
                  <a:srgbClr val="FF0000"/>
                </a:buClr>
                <a:buFont typeface="Webdings" panose="05030102010509060703" pitchFamily="18" charset="2"/>
                <a:buChar char="þ"/>
              </a:pPr>
              <a:endParaRPr lang="zh-CN" altLang="en-US" dirty="0">
                <a:solidFill>
                  <a:prstClr val="black"/>
                </a:solidFill>
                <a:latin typeface="微软雅黑" pitchFamily="34" charset="-122"/>
                <a:ea typeface="微软雅黑" pitchFamily="34" charset="-122"/>
              </a:endParaRPr>
            </a:p>
          </p:txBody>
        </p:sp>
        <p:sp>
          <p:nvSpPr>
            <p:cNvPr id="12" name="矩形 11"/>
            <p:cNvSpPr/>
            <p:nvPr/>
          </p:nvSpPr>
          <p:spPr>
            <a:xfrm>
              <a:off x="4370637" y="1588376"/>
              <a:ext cx="1137939" cy="592543"/>
            </a:xfrm>
            <a:prstGeom prst="rect">
              <a:avLst/>
            </a:prstGeom>
            <a:ln>
              <a:solidFill>
                <a:schemeClr val="bg1">
                  <a:lumMod val="75000"/>
                </a:schemeClr>
              </a:solidFill>
            </a:ln>
          </p:spPr>
          <p:txBody>
            <a:bodyPr wrap="square" anchor="ctr">
              <a:spAutoFit/>
            </a:bodyPr>
            <a:lstStyle/>
            <a:p>
              <a:pPr algn="ctr"/>
              <a:r>
                <a:rPr lang="zh-CN" altLang="en-US" sz="2800" b="1" dirty="0" smtClean="0">
                  <a:latin typeface="微软雅黑" panose="020B0503020204020204" pitchFamily="34" charset="-122"/>
                  <a:ea typeface="微软雅黑" panose="020B0503020204020204" pitchFamily="34" charset="-122"/>
                </a:rPr>
                <a:t>群殴</a:t>
              </a:r>
              <a:r>
                <a:rPr lang="en-US" altLang="zh-CN" sz="2800" b="1" dirty="0" smtClean="0">
                  <a:latin typeface="微软雅黑" panose="020B0503020204020204" pitchFamily="34" charset="-122"/>
                  <a:ea typeface="微软雅黑" panose="020B0503020204020204" pitchFamily="34" charset="-122"/>
                </a:rPr>
                <a:t>PPT</a:t>
              </a:r>
            </a:p>
            <a:p>
              <a:pPr algn="ctr"/>
              <a:r>
                <a:rPr lang="zh-CN" altLang="en-US" sz="2800" b="1" dirty="0">
                  <a:latin typeface="微软雅黑" panose="020B0503020204020204" pitchFamily="34" charset="-122"/>
                  <a:ea typeface="微软雅黑" panose="020B0503020204020204" pitchFamily="34" charset="-122"/>
                </a:rPr>
                <a:t>活动</a:t>
              </a:r>
              <a:r>
                <a:rPr lang="zh-CN" altLang="en-US" sz="2800" b="1" dirty="0" smtClean="0">
                  <a:latin typeface="微软雅黑" panose="020B0503020204020204" pitchFamily="34" charset="-122"/>
                  <a:ea typeface="微软雅黑" panose="020B0503020204020204" pitchFamily="34" charset="-122"/>
                </a:rPr>
                <a:t>步骤</a:t>
              </a:r>
              <a:endParaRPr lang="zh-CN" altLang="en-US" sz="2800" b="1" dirty="0">
                <a:latin typeface="微软雅黑" panose="020B0503020204020204" pitchFamily="34" charset="-122"/>
                <a:ea typeface="微软雅黑" panose="020B0503020204020204" pitchFamily="34" charset="-122"/>
              </a:endParaRPr>
            </a:p>
          </p:txBody>
        </p:sp>
      </p:grpSp>
      <p:sp>
        <p:nvSpPr>
          <p:cNvPr id="14" name="文本框 13"/>
          <p:cNvSpPr txBox="1"/>
          <p:nvPr/>
        </p:nvSpPr>
        <p:spPr>
          <a:xfrm>
            <a:off x="1343979" y="570157"/>
            <a:ext cx="9504043" cy="461665"/>
          </a:xfrm>
          <a:prstGeom prst="rect">
            <a:avLst/>
          </a:prstGeom>
          <a:noFill/>
        </p:spPr>
        <p:txBody>
          <a:bodyPr wrap="square" rtlCol="0">
            <a:spAutoFit/>
          </a:bodyPr>
          <a:lstStyle/>
          <a:p>
            <a:pPr algn="ctr" defTabSz="855878"/>
            <a:r>
              <a:rPr lang="zh-CN" altLang="en-US" sz="2400" b="1" dirty="0" smtClean="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从“内部自嗨”到“跨界连接”</a:t>
            </a:r>
            <a:endParaRPr lang="zh-CN" altLang="en-US"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endParaRPr>
          </a:p>
        </p:txBody>
      </p:sp>
      <p:cxnSp>
        <p:nvCxnSpPr>
          <p:cNvPr id="15" name="直接连接符 14"/>
          <p:cNvCxnSpPr/>
          <p:nvPr/>
        </p:nvCxnSpPr>
        <p:spPr>
          <a:xfrm>
            <a:off x="3188970" y="1181731"/>
            <a:ext cx="5814060" cy="0"/>
          </a:xfrm>
          <a:prstGeom prst="line">
            <a:avLst/>
          </a:prstGeom>
          <a:ln w="76200" cmpd="thickThi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78505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1526505" y="1120428"/>
            <a:ext cx="4043401" cy="4043401"/>
          </a:xfrm>
          <a:prstGeom prst="ellipse">
            <a:avLst/>
          </a:prstGeom>
          <a:noFill/>
          <a:ln w="1905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nvGrpSpPr>
          <p:cNvPr id="4" name="组合 3"/>
          <p:cNvGrpSpPr/>
          <p:nvPr/>
        </p:nvGrpSpPr>
        <p:grpSpPr>
          <a:xfrm>
            <a:off x="6840685" y="2188858"/>
            <a:ext cx="3283723" cy="2113170"/>
            <a:chOff x="2235372" y="1188180"/>
            <a:chExt cx="3975712" cy="2558485"/>
          </a:xfrm>
        </p:grpSpPr>
        <p:cxnSp>
          <p:nvCxnSpPr>
            <p:cNvPr id="17" name="直接连接符 16"/>
            <p:cNvCxnSpPr/>
            <p:nvPr/>
          </p:nvCxnSpPr>
          <p:spPr>
            <a:xfrm flipH="1">
              <a:off x="3341841" y="1243853"/>
              <a:ext cx="389719" cy="1794193"/>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H="1">
              <a:off x="4318413" y="1243853"/>
              <a:ext cx="569374" cy="1008563"/>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4887787" y="1243853"/>
              <a:ext cx="910112" cy="902465"/>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4887787" y="1243853"/>
              <a:ext cx="1323297" cy="157892"/>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3755027" y="1209790"/>
              <a:ext cx="2042872" cy="936528"/>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2735401" y="1695085"/>
              <a:ext cx="1559544" cy="557331"/>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4294944" y="2146318"/>
              <a:ext cx="1502955" cy="106098"/>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2735400" y="1695085"/>
              <a:ext cx="606442" cy="1403694"/>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H="1">
              <a:off x="2235372" y="1695085"/>
              <a:ext cx="500029" cy="1127896"/>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3341842" y="2258605"/>
              <a:ext cx="953102" cy="831198"/>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3341842" y="3082846"/>
              <a:ext cx="1152760" cy="663819"/>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3368488" y="3089803"/>
              <a:ext cx="1677933" cy="65078"/>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4318413" y="2266424"/>
              <a:ext cx="736776" cy="895414"/>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a:off x="5046421" y="2142632"/>
              <a:ext cx="745332" cy="1012249"/>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5791754" y="2142632"/>
              <a:ext cx="192470" cy="1019206"/>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V="1">
              <a:off x="5050428" y="3122342"/>
              <a:ext cx="933796" cy="39496"/>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3757390" y="1188180"/>
              <a:ext cx="1130397" cy="55673"/>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V="1">
              <a:off x="4501562" y="3184498"/>
              <a:ext cx="553627" cy="562167"/>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2282360" y="2822981"/>
              <a:ext cx="1036013" cy="273779"/>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H="1">
              <a:off x="5821366" y="1387610"/>
              <a:ext cx="381282" cy="753339"/>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 name="组合 4"/>
          <p:cNvGrpSpPr/>
          <p:nvPr/>
        </p:nvGrpSpPr>
        <p:grpSpPr>
          <a:xfrm>
            <a:off x="6660800" y="1994900"/>
            <a:ext cx="3617436" cy="2384644"/>
            <a:chOff x="2004867" y="1008117"/>
            <a:chExt cx="4379749" cy="2887167"/>
          </a:xfrm>
        </p:grpSpPr>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3426" y="1754037"/>
              <a:ext cx="1005347" cy="1005347"/>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3964" y="1397987"/>
              <a:ext cx="621010" cy="621010"/>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3762" y="2695660"/>
              <a:ext cx="758574" cy="758574"/>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9422" y="1820779"/>
              <a:ext cx="621010" cy="621010"/>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81760" y="1008117"/>
              <a:ext cx="430330" cy="430330"/>
            </a:xfrm>
            <a:prstGeom prst="rect">
              <a:avLst/>
            </a:prstGeom>
          </p:spPr>
        </p:pic>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83828" y="1197593"/>
              <a:ext cx="400788" cy="400788"/>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18773" y="2910725"/>
              <a:ext cx="449142" cy="44914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30207" y="3574120"/>
              <a:ext cx="321164" cy="321164"/>
            </a:xfrm>
            <a:prstGeom prst="rect">
              <a:avLst/>
            </a:prstGeom>
          </p:spPr>
        </p:pic>
        <p:pic>
          <p:nvPicPr>
            <p:cNvPr id="14" name="图片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04867" y="2598801"/>
              <a:ext cx="410677" cy="410677"/>
            </a:xfrm>
            <a:prstGeom prst="rect">
              <a:avLst/>
            </a:prstGeom>
          </p:spPr>
        </p:pic>
        <p:pic>
          <p:nvPicPr>
            <p:cNvPr id="15" name="图片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01989" y="2962482"/>
              <a:ext cx="311479" cy="311479"/>
            </a:xfrm>
            <a:prstGeom prst="rect">
              <a:avLst/>
            </a:prstGeom>
          </p:spPr>
        </p:pic>
        <p:pic>
          <p:nvPicPr>
            <p:cNvPr id="16" name="图片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98964" y="1039236"/>
              <a:ext cx="311479" cy="311479"/>
            </a:xfrm>
            <a:prstGeom prst="rect">
              <a:avLst/>
            </a:prstGeom>
          </p:spPr>
        </p:pic>
      </p:grpSp>
      <p:pic>
        <p:nvPicPr>
          <p:cNvPr id="40" name="图片 3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1555" y="2610989"/>
            <a:ext cx="830363" cy="830362"/>
          </a:xfrm>
          <a:prstGeom prst="rect">
            <a:avLst/>
          </a:prstGeom>
        </p:spPr>
      </p:pic>
      <p:pic>
        <p:nvPicPr>
          <p:cNvPr id="41" name="图片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1793" y="2365250"/>
            <a:ext cx="512921" cy="512921"/>
          </a:xfrm>
          <a:prstGeom prst="rect">
            <a:avLst/>
          </a:prstGeom>
        </p:spPr>
      </p:pic>
      <p:pic>
        <p:nvPicPr>
          <p:cNvPr id="42" name="图片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8284" y="3763802"/>
            <a:ext cx="626542" cy="626542"/>
          </a:xfrm>
          <a:prstGeom prst="rect">
            <a:avLst/>
          </a:prstGeom>
        </p:spPr>
      </p:pic>
      <p:pic>
        <p:nvPicPr>
          <p:cNvPr id="43" name="图片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5608" y="2499823"/>
            <a:ext cx="512921" cy="512921"/>
          </a:xfrm>
          <a:prstGeom prst="rect">
            <a:avLst/>
          </a:prstGeom>
        </p:spPr>
      </p:pic>
      <p:pic>
        <p:nvPicPr>
          <p:cNvPr id="44" name="图片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48752" y="1994900"/>
            <a:ext cx="355429" cy="355429"/>
          </a:xfrm>
          <a:prstGeom prst="rect">
            <a:avLst/>
          </a:prstGeom>
        </p:spPr>
      </p:pic>
      <p:pic>
        <p:nvPicPr>
          <p:cNvPr id="45" name="图片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96952" y="3922771"/>
            <a:ext cx="331030" cy="331030"/>
          </a:xfrm>
          <a:prstGeom prst="rect">
            <a:avLst/>
          </a:prstGeom>
        </p:spPr>
      </p:pic>
      <p:pic>
        <p:nvPicPr>
          <p:cNvPr id="46" name="图片 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61918" y="3566351"/>
            <a:ext cx="370967" cy="370967"/>
          </a:xfrm>
          <a:prstGeom prst="rect">
            <a:avLst/>
          </a:prstGeom>
        </p:spPr>
      </p:pic>
      <p:pic>
        <p:nvPicPr>
          <p:cNvPr id="47" name="图片 4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58388" y="4114280"/>
            <a:ext cx="265264" cy="265264"/>
          </a:xfrm>
          <a:prstGeom prst="rect">
            <a:avLst/>
          </a:prstGeom>
        </p:spPr>
      </p:pic>
      <p:pic>
        <p:nvPicPr>
          <p:cNvPr id="48" name="图片 4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4223" y="3199918"/>
            <a:ext cx="339197" cy="339197"/>
          </a:xfrm>
          <a:prstGeom prst="rect">
            <a:avLst/>
          </a:prstGeom>
        </p:spPr>
      </p:pic>
      <p:pic>
        <p:nvPicPr>
          <p:cNvPr id="49" name="图片 4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57936" y="3384745"/>
            <a:ext cx="257264" cy="257264"/>
          </a:xfrm>
          <a:prstGeom prst="rect">
            <a:avLst/>
          </a:prstGeom>
        </p:spPr>
      </p:pic>
      <p:pic>
        <p:nvPicPr>
          <p:cNvPr id="50" name="图片 4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11686" y="1782278"/>
            <a:ext cx="257264" cy="257264"/>
          </a:xfrm>
          <a:prstGeom prst="rect">
            <a:avLst/>
          </a:prstGeom>
        </p:spPr>
      </p:pic>
      <p:sp>
        <p:nvSpPr>
          <p:cNvPr id="71" name="椭圆 70"/>
          <p:cNvSpPr/>
          <p:nvPr/>
        </p:nvSpPr>
        <p:spPr>
          <a:xfrm>
            <a:off x="6547008" y="1120428"/>
            <a:ext cx="4043401" cy="4043401"/>
          </a:xfrm>
          <a:prstGeom prst="ellipse">
            <a:avLst/>
          </a:prstGeom>
          <a:no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72" name="矩形 71"/>
          <p:cNvSpPr/>
          <p:nvPr/>
        </p:nvSpPr>
        <p:spPr>
          <a:xfrm>
            <a:off x="2691471" y="5520842"/>
            <a:ext cx="1721386" cy="7185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2880" b="1" dirty="0">
                <a:solidFill>
                  <a:prstClr val="white"/>
                </a:solidFill>
                <a:latin typeface="微软雅黑" panose="020B0503020204020204" pitchFamily="34" charset="-122"/>
                <a:ea typeface="微软雅黑" panose="020B0503020204020204" pitchFamily="34" charset="-122"/>
              </a:rPr>
              <a:t>社区</a:t>
            </a:r>
          </a:p>
        </p:txBody>
      </p:sp>
      <p:sp>
        <p:nvSpPr>
          <p:cNvPr id="73" name="矩形 72"/>
          <p:cNvSpPr/>
          <p:nvPr/>
        </p:nvSpPr>
        <p:spPr>
          <a:xfrm>
            <a:off x="7935607" y="5520842"/>
            <a:ext cx="1721386" cy="7185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2880" b="1" dirty="0">
                <a:solidFill>
                  <a:prstClr val="white"/>
                </a:solidFill>
                <a:latin typeface="微软雅黑" panose="020B0503020204020204" pitchFamily="34" charset="-122"/>
                <a:ea typeface="微软雅黑" panose="020B0503020204020204" pitchFamily="34" charset="-122"/>
              </a:rPr>
              <a:t>社群</a:t>
            </a:r>
          </a:p>
        </p:txBody>
      </p:sp>
    </p:spTree>
    <p:extLst>
      <p:ext uri="{BB962C8B-B14F-4D97-AF65-F5344CB8AC3E}">
        <p14:creationId xmlns:p14="http://schemas.microsoft.com/office/powerpoint/2010/main" val="3586538672"/>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6249219" y="1617010"/>
            <a:ext cx="3846348" cy="3741449"/>
          </a:xfrm>
          <a:prstGeom prst="rect">
            <a:avLst/>
          </a:prstGeom>
          <a:noFill/>
          <a:ln>
            <a:noFill/>
          </a:ln>
        </p:spPr>
      </p:pic>
      <p:pic>
        <p:nvPicPr>
          <p:cNvPr id="3" name="图片 2"/>
          <p:cNvPicPr>
            <a:picLocks noChangeAspect="1"/>
          </p:cNvPicPr>
          <p:nvPr/>
        </p:nvPicPr>
        <p:blipFill rotWithShape="1">
          <a:blip r:embed="rId3"/>
          <a:srcRect l="5607" r="6367"/>
          <a:stretch/>
        </p:blipFill>
        <p:spPr>
          <a:xfrm>
            <a:off x="1860022" y="1592263"/>
            <a:ext cx="3860329" cy="3768417"/>
          </a:xfrm>
          <a:prstGeom prst="rect">
            <a:avLst/>
          </a:prstGeom>
          <a:noFill/>
          <a:ln>
            <a:noFill/>
          </a:ln>
        </p:spPr>
      </p:pic>
      <p:sp>
        <p:nvSpPr>
          <p:cNvPr id="4" name="文本框 3"/>
          <p:cNvSpPr txBox="1"/>
          <p:nvPr/>
        </p:nvSpPr>
        <p:spPr>
          <a:xfrm>
            <a:off x="1343979" y="5661144"/>
            <a:ext cx="9504043" cy="461665"/>
          </a:xfrm>
          <a:prstGeom prst="rect">
            <a:avLst/>
          </a:prstGeom>
          <a:noFill/>
        </p:spPr>
        <p:txBody>
          <a:bodyPr wrap="square" rtlCol="0">
            <a:spAutoFit/>
          </a:bodyPr>
          <a:lstStyle/>
          <a:p>
            <a:pPr algn="ctr" defTabSz="855878"/>
            <a:r>
              <a:rPr lang="zh-CN" altLang="en-US" sz="2400" dirty="0">
                <a:solidFill>
                  <a:prstClr val="white">
                    <a:lumMod val="50000"/>
                  </a:prstClr>
                </a:solidFill>
                <a:latin typeface="微软雅黑" panose="020B0503020204020204" pitchFamily="34" charset="-122"/>
                <a:cs typeface="Arial Unicode MS" panose="020B0604020202020204" pitchFamily="34" charset="-122"/>
              </a:rPr>
              <a:t>让用户成为你的产品代言人</a:t>
            </a:r>
          </a:p>
        </p:txBody>
      </p:sp>
      <p:cxnSp>
        <p:nvCxnSpPr>
          <p:cNvPr id="5" name="直接连接符 4"/>
          <p:cNvCxnSpPr/>
          <p:nvPr/>
        </p:nvCxnSpPr>
        <p:spPr>
          <a:xfrm>
            <a:off x="3188970" y="1181731"/>
            <a:ext cx="5814060" cy="0"/>
          </a:xfrm>
          <a:prstGeom prst="line">
            <a:avLst/>
          </a:prstGeom>
          <a:ln w="76200" cmpd="thickThi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1343979" y="570157"/>
            <a:ext cx="9504043" cy="461665"/>
          </a:xfrm>
          <a:prstGeom prst="rect">
            <a:avLst/>
          </a:prstGeom>
          <a:noFill/>
        </p:spPr>
        <p:txBody>
          <a:bodyPr wrap="square" rtlCol="0">
            <a:spAutoFit/>
          </a:bodyPr>
          <a:lstStyle/>
          <a:p>
            <a:pPr algn="ctr" defTabSz="855878"/>
            <a:r>
              <a:rPr lang="zh-CN" altLang="en-US" sz="2400" b="1" dirty="0" smtClean="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从“口碑营销”到“用户主权”</a:t>
            </a:r>
            <a:endParaRPr lang="zh-CN" altLang="en-US"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Tree>
    <p:extLst>
      <p:ext uri="{BB962C8B-B14F-4D97-AF65-F5344CB8AC3E}">
        <p14:creationId xmlns:p14="http://schemas.microsoft.com/office/powerpoint/2010/main" val="215870125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420" y="1439862"/>
            <a:ext cx="10669845" cy="4681537"/>
          </a:xfrm>
          <a:prstGeom prst="rect">
            <a:avLst/>
          </a:prstGeom>
          <a:noFill/>
          <a:ln>
            <a:noFill/>
          </a:ln>
        </p:spPr>
      </p:pic>
      <p:cxnSp>
        <p:nvCxnSpPr>
          <p:cNvPr id="3" name="直接连接符 2"/>
          <p:cNvCxnSpPr/>
          <p:nvPr/>
        </p:nvCxnSpPr>
        <p:spPr>
          <a:xfrm>
            <a:off x="3188970" y="1181731"/>
            <a:ext cx="5814060" cy="0"/>
          </a:xfrm>
          <a:prstGeom prst="line">
            <a:avLst/>
          </a:prstGeom>
          <a:ln w="76200" cmpd="thickThi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1343979" y="570157"/>
            <a:ext cx="9504043" cy="461665"/>
          </a:xfrm>
          <a:prstGeom prst="rect">
            <a:avLst/>
          </a:prstGeom>
          <a:noFill/>
        </p:spPr>
        <p:txBody>
          <a:bodyPr wrap="square" rtlCol="0">
            <a:spAutoFit/>
          </a:bodyPr>
          <a:lstStyle/>
          <a:p>
            <a:pPr algn="ctr" defTabSz="855878"/>
            <a:r>
              <a:rPr lang="zh-CN" altLang="en-US" sz="2400" b="1" dirty="0" smtClean="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从“口碑营销”到“用户主权”</a:t>
            </a:r>
            <a:endParaRPr lang="zh-CN" altLang="en-US"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Tree>
    <p:extLst>
      <p:ext uri="{BB962C8B-B14F-4D97-AF65-F5344CB8AC3E}">
        <p14:creationId xmlns:p14="http://schemas.microsoft.com/office/powerpoint/2010/main" val="194908496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1868658" y="2494388"/>
            <a:ext cx="8225257" cy="2914729"/>
            <a:chOff x="863947" y="2369786"/>
            <a:chExt cx="4205816" cy="1490387"/>
          </a:xfrm>
        </p:grpSpPr>
        <p:sp>
          <p:nvSpPr>
            <p:cNvPr id="2" name="KSO_Shape"/>
            <p:cNvSpPr>
              <a:spLocks/>
            </p:cNvSpPr>
            <p:nvPr/>
          </p:nvSpPr>
          <p:spPr bwMode="auto">
            <a:xfrm>
              <a:off x="1171499" y="2409724"/>
              <a:ext cx="499132" cy="450050"/>
            </a:xfrm>
            <a:custGeom>
              <a:avLst/>
              <a:gdLst>
                <a:gd name="T0" fmla="*/ 2147483646 w 6057"/>
                <a:gd name="T1" fmla="*/ 2147483646 h 5454"/>
                <a:gd name="T2" fmla="*/ 0 w 6057"/>
                <a:gd name="T3" fmla="*/ 2147483646 h 5454"/>
                <a:gd name="T4" fmla="*/ 0 w 6057"/>
                <a:gd name="T5" fmla="*/ 2147483646 h 5454"/>
                <a:gd name="T6" fmla="*/ 2147483646 w 6057"/>
                <a:gd name="T7" fmla="*/ 2147483646 h 5454"/>
                <a:gd name="T8" fmla="*/ 2147483646 w 6057"/>
                <a:gd name="T9" fmla="*/ 2147483646 h 5454"/>
                <a:gd name="T10" fmla="*/ 2147483646 w 6057"/>
                <a:gd name="T11" fmla="*/ 2147483646 h 5454"/>
                <a:gd name="T12" fmla="*/ 2147483646 w 6057"/>
                <a:gd name="T13" fmla="*/ 2147483646 h 5454"/>
                <a:gd name="T14" fmla="*/ 2147483646 w 6057"/>
                <a:gd name="T15" fmla="*/ 2147483646 h 5454"/>
                <a:gd name="T16" fmla="*/ 2147483646 w 6057"/>
                <a:gd name="T17" fmla="*/ 2147483646 h 5454"/>
                <a:gd name="T18" fmla="*/ 2147483646 w 6057"/>
                <a:gd name="T19" fmla="*/ 2147483646 h 5454"/>
                <a:gd name="T20" fmla="*/ 2147483646 w 6057"/>
                <a:gd name="T21" fmla="*/ 2147483646 h 5454"/>
                <a:gd name="T22" fmla="*/ 2147483646 w 6057"/>
                <a:gd name="T23" fmla="*/ 2147483646 h 5454"/>
                <a:gd name="T24" fmla="*/ 2147483646 w 6057"/>
                <a:gd name="T25" fmla="*/ 2147483646 h 5454"/>
                <a:gd name="T26" fmla="*/ 2147483646 w 6057"/>
                <a:gd name="T27" fmla="*/ 2147483646 h 5454"/>
                <a:gd name="T28" fmla="*/ 2147483646 w 6057"/>
                <a:gd name="T29" fmla="*/ 2147483646 h 5454"/>
                <a:gd name="T30" fmla="*/ 2147483646 w 6057"/>
                <a:gd name="T31" fmla="*/ 2147483646 h 5454"/>
                <a:gd name="T32" fmla="*/ 2147483646 w 6057"/>
                <a:gd name="T33" fmla="*/ 2147483646 h 5454"/>
                <a:gd name="T34" fmla="*/ 2147483646 w 6057"/>
                <a:gd name="T35" fmla="*/ 2147483646 h 5454"/>
                <a:gd name="T36" fmla="*/ 2147483646 w 6057"/>
                <a:gd name="T37" fmla="*/ 2147483646 h 5454"/>
                <a:gd name="T38" fmla="*/ 2147483646 w 6057"/>
                <a:gd name="T39" fmla="*/ 2147483646 h 5454"/>
                <a:gd name="T40" fmla="*/ 2147483646 w 6057"/>
                <a:gd name="T41" fmla="*/ 2147483646 h 5454"/>
                <a:gd name="T42" fmla="*/ 2147483646 w 6057"/>
                <a:gd name="T43" fmla="*/ 2147483646 h 5454"/>
                <a:gd name="T44" fmla="*/ 2147483646 w 6057"/>
                <a:gd name="T45" fmla="*/ 2147483646 h 5454"/>
                <a:gd name="T46" fmla="*/ 2147483646 w 6057"/>
                <a:gd name="T47" fmla="*/ 2147483646 h 5454"/>
                <a:gd name="T48" fmla="*/ 2147483646 w 6057"/>
                <a:gd name="T49" fmla="*/ 2147483646 h 5454"/>
                <a:gd name="T50" fmla="*/ 2147483646 w 6057"/>
                <a:gd name="T51" fmla="*/ 2147483646 h 5454"/>
                <a:gd name="T52" fmla="*/ 2147483646 w 6057"/>
                <a:gd name="T53" fmla="*/ 2147483646 h 5454"/>
                <a:gd name="T54" fmla="*/ 2147483646 w 6057"/>
                <a:gd name="T55" fmla="*/ 2147483646 h 5454"/>
                <a:gd name="T56" fmla="*/ 2147483646 w 6057"/>
                <a:gd name="T57" fmla="*/ 2147483646 h 5454"/>
                <a:gd name="T58" fmla="*/ 2147483646 w 6057"/>
                <a:gd name="T59" fmla="*/ 2147483646 h 5454"/>
                <a:gd name="T60" fmla="*/ 2147483646 w 6057"/>
                <a:gd name="T61" fmla="*/ 2147483646 h 5454"/>
                <a:gd name="T62" fmla="*/ 2147483646 w 6057"/>
                <a:gd name="T63" fmla="*/ 2147483646 h 5454"/>
                <a:gd name="T64" fmla="*/ 2147483646 w 6057"/>
                <a:gd name="T65" fmla="*/ 2147483646 h 5454"/>
                <a:gd name="T66" fmla="*/ 2147483646 w 6057"/>
                <a:gd name="T67" fmla="*/ 2147483646 h 5454"/>
                <a:gd name="T68" fmla="*/ 2147483646 w 6057"/>
                <a:gd name="T69" fmla="*/ 2147483646 h 5454"/>
                <a:gd name="T70" fmla="*/ 2147483646 w 6057"/>
                <a:gd name="T71" fmla="*/ 2147483646 h 5454"/>
                <a:gd name="T72" fmla="*/ 2147483646 w 6057"/>
                <a:gd name="T73" fmla="*/ 2147483646 h 5454"/>
                <a:gd name="T74" fmla="*/ 2147483646 w 6057"/>
                <a:gd name="T75" fmla="*/ 2147483646 h 5454"/>
                <a:gd name="T76" fmla="*/ 2147483646 w 6057"/>
                <a:gd name="T77" fmla="*/ 0 h 5454"/>
                <a:gd name="T78" fmla="*/ 2147483646 w 6057"/>
                <a:gd name="T79" fmla="*/ 2147483646 h 545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057" h="5454">
                  <a:moveTo>
                    <a:pt x="0" y="959"/>
                  </a:moveTo>
                  <a:lnTo>
                    <a:pt x="1930" y="1981"/>
                  </a:lnTo>
                  <a:lnTo>
                    <a:pt x="1930" y="5454"/>
                  </a:lnTo>
                  <a:lnTo>
                    <a:pt x="0" y="4432"/>
                  </a:lnTo>
                  <a:lnTo>
                    <a:pt x="0" y="959"/>
                  </a:lnTo>
                  <a:close/>
                  <a:moveTo>
                    <a:pt x="3263" y="849"/>
                  </a:moveTo>
                  <a:lnTo>
                    <a:pt x="3260" y="1196"/>
                  </a:lnTo>
                  <a:lnTo>
                    <a:pt x="3082" y="1115"/>
                  </a:lnTo>
                  <a:lnTo>
                    <a:pt x="3082" y="871"/>
                  </a:lnTo>
                  <a:lnTo>
                    <a:pt x="2883" y="783"/>
                  </a:lnTo>
                  <a:lnTo>
                    <a:pt x="2883" y="1024"/>
                  </a:lnTo>
                  <a:lnTo>
                    <a:pt x="1772" y="520"/>
                  </a:lnTo>
                  <a:lnTo>
                    <a:pt x="269" y="883"/>
                  </a:lnTo>
                  <a:lnTo>
                    <a:pt x="2160" y="1837"/>
                  </a:lnTo>
                  <a:lnTo>
                    <a:pt x="2149" y="5385"/>
                  </a:lnTo>
                  <a:lnTo>
                    <a:pt x="3705" y="4796"/>
                  </a:lnTo>
                  <a:lnTo>
                    <a:pt x="3705" y="4070"/>
                  </a:lnTo>
                  <a:lnTo>
                    <a:pt x="4114" y="3933"/>
                  </a:lnTo>
                  <a:lnTo>
                    <a:pt x="4114" y="4296"/>
                  </a:lnTo>
                  <a:lnTo>
                    <a:pt x="4599" y="4524"/>
                  </a:lnTo>
                  <a:lnTo>
                    <a:pt x="5626" y="4144"/>
                  </a:lnTo>
                  <a:lnTo>
                    <a:pt x="5627" y="4077"/>
                  </a:lnTo>
                  <a:lnTo>
                    <a:pt x="5122" y="3921"/>
                  </a:lnTo>
                  <a:lnTo>
                    <a:pt x="5122" y="3593"/>
                  </a:lnTo>
                  <a:lnTo>
                    <a:pt x="6057" y="3278"/>
                  </a:lnTo>
                  <a:lnTo>
                    <a:pt x="6057" y="95"/>
                  </a:lnTo>
                  <a:lnTo>
                    <a:pt x="3263" y="849"/>
                  </a:lnTo>
                  <a:close/>
                  <a:moveTo>
                    <a:pt x="3705" y="3759"/>
                  </a:moveTo>
                  <a:lnTo>
                    <a:pt x="3705" y="2603"/>
                  </a:lnTo>
                  <a:lnTo>
                    <a:pt x="2433" y="2997"/>
                  </a:lnTo>
                  <a:lnTo>
                    <a:pt x="2433" y="2598"/>
                  </a:lnTo>
                  <a:lnTo>
                    <a:pt x="3705" y="2204"/>
                  </a:lnTo>
                  <a:lnTo>
                    <a:pt x="3705" y="1972"/>
                  </a:lnTo>
                  <a:lnTo>
                    <a:pt x="2433" y="2365"/>
                  </a:lnTo>
                  <a:lnTo>
                    <a:pt x="2433" y="1966"/>
                  </a:lnTo>
                  <a:lnTo>
                    <a:pt x="3705" y="1574"/>
                  </a:lnTo>
                  <a:lnTo>
                    <a:pt x="3705" y="1397"/>
                  </a:lnTo>
                  <a:lnTo>
                    <a:pt x="3614" y="1356"/>
                  </a:lnTo>
                  <a:lnTo>
                    <a:pt x="3617" y="1043"/>
                  </a:lnTo>
                  <a:lnTo>
                    <a:pt x="5797" y="461"/>
                  </a:lnTo>
                  <a:lnTo>
                    <a:pt x="5797" y="3054"/>
                  </a:lnTo>
                  <a:lnTo>
                    <a:pt x="3705" y="3759"/>
                  </a:lnTo>
                  <a:close/>
                  <a:moveTo>
                    <a:pt x="215" y="1434"/>
                  </a:moveTo>
                  <a:lnTo>
                    <a:pt x="215" y="1579"/>
                  </a:lnTo>
                  <a:lnTo>
                    <a:pt x="862" y="1925"/>
                  </a:lnTo>
                  <a:lnTo>
                    <a:pt x="862" y="1780"/>
                  </a:lnTo>
                  <a:lnTo>
                    <a:pt x="215" y="1434"/>
                  </a:lnTo>
                  <a:close/>
                  <a:moveTo>
                    <a:pt x="215" y="1909"/>
                  </a:moveTo>
                  <a:lnTo>
                    <a:pt x="215" y="2053"/>
                  </a:lnTo>
                  <a:lnTo>
                    <a:pt x="862" y="2399"/>
                  </a:lnTo>
                  <a:lnTo>
                    <a:pt x="862" y="2255"/>
                  </a:lnTo>
                  <a:lnTo>
                    <a:pt x="215" y="1909"/>
                  </a:lnTo>
                  <a:close/>
                  <a:moveTo>
                    <a:pt x="215" y="1670"/>
                  </a:moveTo>
                  <a:lnTo>
                    <a:pt x="215" y="1814"/>
                  </a:lnTo>
                  <a:lnTo>
                    <a:pt x="862" y="2160"/>
                  </a:lnTo>
                  <a:lnTo>
                    <a:pt x="862" y="2016"/>
                  </a:lnTo>
                  <a:lnTo>
                    <a:pt x="215" y="1670"/>
                  </a:lnTo>
                  <a:close/>
                  <a:moveTo>
                    <a:pt x="2458" y="3255"/>
                  </a:moveTo>
                  <a:lnTo>
                    <a:pt x="2820" y="3153"/>
                  </a:lnTo>
                  <a:lnTo>
                    <a:pt x="2820" y="3376"/>
                  </a:lnTo>
                  <a:lnTo>
                    <a:pt x="2458" y="3478"/>
                  </a:lnTo>
                  <a:lnTo>
                    <a:pt x="2458" y="3255"/>
                  </a:lnTo>
                  <a:close/>
                  <a:moveTo>
                    <a:pt x="2458" y="3645"/>
                  </a:moveTo>
                  <a:lnTo>
                    <a:pt x="2820" y="3543"/>
                  </a:lnTo>
                  <a:lnTo>
                    <a:pt x="2820" y="3764"/>
                  </a:lnTo>
                  <a:lnTo>
                    <a:pt x="2458" y="3867"/>
                  </a:lnTo>
                  <a:lnTo>
                    <a:pt x="2458" y="3645"/>
                  </a:lnTo>
                  <a:close/>
                  <a:moveTo>
                    <a:pt x="3097" y="793"/>
                  </a:moveTo>
                  <a:lnTo>
                    <a:pt x="2938" y="714"/>
                  </a:lnTo>
                  <a:lnTo>
                    <a:pt x="5774" y="0"/>
                  </a:lnTo>
                  <a:lnTo>
                    <a:pt x="5915" y="61"/>
                  </a:lnTo>
                  <a:lnTo>
                    <a:pt x="3097" y="793"/>
                  </a:lnTo>
                  <a:close/>
                </a:path>
              </a:pathLst>
            </a:custGeom>
            <a:solidFill>
              <a:schemeClr val="tx1">
                <a:lumMod val="50000"/>
                <a:lumOff val="50000"/>
              </a:schemeClr>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sz="4400">
                <a:solidFill>
                  <a:srgbClr val="FFFFFF"/>
                </a:solidFill>
              </a:endParaRPr>
            </a:p>
          </p:txBody>
        </p:sp>
        <p:sp>
          <p:nvSpPr>
            <p:cNvPr id="3" name="KSO_Shape"/>
            <p:cNvSpPr>
              <a:spLocks/>
            </p:cNvSpPr>
            <p:nvPr/>
          </p:nvSpPr>
          <p:spPr bwMode="auto">
            <a:xfrm rot="3369280">
              <a:off x="2800731" y="2397582"/>
              <a:ext cx="286972" cy="474333"/>
            </a:xfrm>
            <a:custGeom>
              <a:avLst/>
              <a:gdLst>
                <a:gd name="T0" fmla="*/ 242924 w 447675"/>
                <a:gd name="T1" fmla="*/ 1056413 h 1676400"/>
                <a:gd name="T2" fmla="*/ 195158 w 447675"/>
                <a:gd name="T3" fmla="*/ 784372 h 1676400"/>
                <a:gd name="T4" fmla="*/ 518603 w 447675"/>
                <a:gd name="T5" fmla="*/ 1647989 h 1676400"/>
                <a:gd name="T6" fmla="*/ 495402 w 447675"/>
                <a:gd name="T7" fmla="*/ 1705403 h 1676400"/>
                <a:gd name="T8" fmla="*/ 510414 w 447675"/>
                <a:gd name="T9" fmla="*/ 1751695 h 1676400"/>
                <a:gd name="T10" fmla="*/ 545898 w 447675"/>
                <a:gd name="T11" fmla="*/ 1781153 h 1676400"/>
                <a:gd name="T12" fmla="*/ 582061 w 447675"/>
                <a:gd name="T13" fmla="*/ 1787466 h 1676400"/>
                <a:gd name="T14" fmla="*/ 623688 w 447675"/>
                <a:gd name="T15" fmla="*/ 1773940 h 1676400"/>
                <a:gd name="T16" fmla="*/ 654394 w 447675"/>
                <a:gd name="T17" fmla="*/ 1737567 h 1676400"/>
                <a:gd name="T18" fmla="*/ 657123 w 447675"/>
                <a:gd name="T19" fmla="*/ 1684060 h 1676400"/>
                <a:gd name="T20" fmla="*/ 620274 w 447675"/>
                <a:gd name="T21" fmla="*/ 1635364 h 1676400"/>
                <a:gd name="T22" fmla="*/ 916426 w 447675"/>
                <a:gd name="T23" fmla="*/ 855614 h 1676400"/>
                <a:gd name="T24" fmla="*/ 620274 w 447675"/>
                <a:gd name="T25" fmla="*/ 706216 h 1676400"/>
                <a:gd name="T26" fmla="*/ 1152525 w 447675"/>
                <a:gd name="T27" fmla="*/ 1556307 h 1676400"/>
                <a:gd name="T28" fmla="*/ 1125913 w 447675"/>
                <a:gd name="T29" fmla="*/ 1658510 h 1676400"/>
                <a:gd name="T30" fmla="*/ 1053580 w 447675"/>
                <a:gd name="T31" fmla="*/ 1749591 h 1676400"/>
                <a:gd name="T32" fmla="*/ 940306 w 447675"/>
                <a:gd name="T33" fmla="*/ 1823839 h 1676400"/>
                <a:gd name="T34" fmla="*/ 797009 w 447675"/>
                <a:gd name="T35" fmla="*/ 1876744 h 1676400"/>
                <a:gd name="T36" fmla="*/ 674184 w 447675"/>
                <a:gd name="T37" fmla="*/ 1899289 h 1676400"/>
                <a:gd name="T38" fmla="*/ 586840 w 447675"/>
                <a:gd name="T39" fmla="*/ 1905000 h 1676400"/>
                <a:gd name="T40" fmla="*/ 499496 w 447675"/>
                <a:gd name="T41" fmla="*/ 1901994 h 1676400"/>
                <a:gd name="T42" fmla="*/ 403965 w 447675"/>
                <a:gd name="T43" fmla="*/ 1888768 h 1676400"/>
                <a:gd name="T44" fmla="*/ 253843 w 447675"/>
                <a:gd name="T45" fmla="*/ 1844280 h 1676400"/>
                <a:gd name="T46" fmla="*/ 132379 w 447675"/>
                <a:gd name="T47" fmla="*/ 1776344 h 1676400"/>
                <a:gd name="T48" fmla="*/ 45720 w 447675"/>
                <a:gd name="T49" fmla="*/ 1690373 h 1676400"/>
                <a:gd name="T50" fmla="*/ 2729 w 447675"/>
                <a:gd name="T51" fmla="*/ 1591176 h 1676400"/>
                <a:gd name="T52" fmla="*/ 706596 w 447675"/>
                <a:gd name="T53" fmla="*/ 205485 h 1676400"/>
                <a:gd name="T54" fmla="*/ 671887 w 447675"/>
                <a:gd name="T55" fmla="*/ 213608 h 1676400"/>
                <a:gd name="T56" fmla="*/ 653511 w 447675"/>
                <a:gd name="T57" fmla="*/ 228350 h 1676400"/>
                <a:gd name="T58" fmla="*/ 654873 w 447675"/>
                <a:gd name="T59" fmla="*/ 282806 h 1676400"/>
                <a:gd name="T60" fmla="*/ 676650 w 447675"/>
                <a:gd name="T61" fmla="*/ 296645 h 1676400"/>
                <a:gd name="T62" fmla="*/ 714083 w 447675"/>
                <a:gd name="T63" fmla="*/ 303264 h 1676400"/>
                <a:gd name="T64" fmla="*/ 840667 w 447675"/>
                <a:gd name="T65" fmla="*/ 301158 h 1676400"/>
                <a:gd name="T66" fmla="*/ 871972 w 447675"/>
                <a:gd name="T67" fmla="*/ 290627 h 1676400"/>
                <a:gd name="T68" fmla="*/ 882862 w 447675"/>
                <a:gd name="T69" fmla="*/ 274081 h 1676400"/>
                <a:gd name="T70" fmla="*/ 875376 w 447675"/>
                <a:gd name="T71" fmla="*/ 220227 h 1676400"/>
                <a:gd name="T72" fmla="*/ 847471 w 447675"/>
                <a:gd name="T73" fmla="*/ 208794 h 1676400"/>
                <a:gd name="T74" fmla="*/ 720887 w 447675"/>
                <a:gd name="T75" fmla="*/ 204884 h 1676400"/>
                <a:gd name="T76" fmla="*/ 326842 w 447675"/>
                <a:gd name="T77" fmla="*/ 208794 h 1676400"/>
                <a:gd name="T78" fmla="*/ 298257 w 447675"/>
                <a:gd name="T79" fmla="*/ 220227 h 1676400"/>
                <a:gd name="T80" fmla="*/ 290091 w 447675"/>
                <a:gd name="T81" fmla="*/ 274081 h 1676400"/>
                <a:gd name="T82" fmla="*/ 302340 w 447675"/>
                <a:gd name="T83" fmla="*/ 290627 h 1676400"/>
                <a:gd name="T84" fmla="*/ 332966 w 447675"/>
                <a:gd name="T85" fmla="*/ 301158 h 1676400"/>
                <a:gd name="T86" fmla="*/ 459550 w 447675"/>
                <a:gd name="T87" fmla="*/ 303264 h 1676400"/>
                <a:gd name="T88" fmla="*/ 496980 w 447675"/>
                <a:gd name="T89" fmla="*/ 296645 h 1676400"/>
                <a:gd name="T90" fmla="*/ 518760 w 447675"/>
                <a:gd name="T91" fmla="*/ 282806 h 1676400"/>
                <a:gd name="T92" fmla="*/ 520802 w 447675"/>
                <a:gd name="T93" fmla="*/ 228350 h 1676400"/>
                <a:gd name="T94" fmla="*/ 501746 w 447675"/>
                <a:gd name="T95" fmla="*/ 213608 h 1676400"/>
                <a:gd name="T96" fmla="*/ 466357 w 447675"/>
                <a:gd name="T97" fmla="*/ 205485 h 1676400"/>
                <a:gd name="T98" fmla="*/ 895112 w 447675"/>
                <a:gd name="T99" fmla="*/ 301 h 1676400"/>
                <a:gd name="T100" fmla="*/ 938669 w 447675"/>
                <a:gd name="T101" fmla="*/ 11132 h 1676400"/>
                <a:gd name="T102" fmla="*/ 965209 w 447675"/>
                <a:gd name="T103" fmla="*/ 34599 h 1676400"/>
                <a:gd name="T104" fmla="*/ 966571 w 447675"/>
                <a:gd name="T105" fmla="*/ 428119 h 1676400"/>
                <a:gd name="T106" fmla="*/ 944794 w 447675"/>
                <a:gd name="T107" fmla="*/ 452790 h 1676400"/>
                <a:gd name="T108" fmla="*/ 903960 w 447675"/>
                <a:gd name="T109" fmla="*/ 466328 h 1676400"/>
                <a:gd name="T110" fmla="*/ 249937 w 447675"/>
                <a:gd name="T111" fmla="*/ 465125 h 1676400"/>
                <a:gd name="T112" fmla="*/ 210463 w 447675"/>
                <a:gd name="T113" fmla="*/ 449180 h 1676400"/>
                <a:gd name="T114" fmla="*/ 192089 w 447675"/>
                <a:gd name="T115" fmla="*/ 423306 h 1676400"/>
                <a:gd name="T116" fmla="*/ 198896 w 447675"/>
                <a:gd name="T117" fmla="*/ 30085 h 1676400"/>
                <a:gd name="T118" fmla="*/ 228160 w 447675"/>
                <a:gd name="T119" fmla="*/ 8424 h 1676400"/>
                <a:gd name="T120" fmla="*/ 273756 w 447675"/>
                <a:gd name="T121" fmla="*/ 0 h 16764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47675" h="1676400">
                  <a:moveTo>
                    <a:pt x="224500" y="508517"/>
                  </a:moveTo>
                  <a:lnTo>
                    <a:pt x="205946" y="564861"/>
                  </a:lnTo>
                  <a:lnTo>
                    <a:pt x="187658" y="621470"/>
                  </a:lnTo>
                  <a:lnTo>
                    <a:pt x="208067" y="621470"/>
                  </a:lnTo>
                  <a:lnTo>
                    <a:pt x="208067" y="1084391"/>
                  </a:lnTo>
                  <a:lnTo>
                    <a:pt x="94359" y="929643"/>
                  </a:lnTo>
                  <a:lnTo>
                    <a:pt x="94359" y="690247"/>
                  </a:lnTo>
                  <a:lnTo>
                    <a:pt x="109202" y="690247"/>
                  </a:lnTo>
                  <a:lnTo>
                    <a:pt x="97275" y="652684"/>
                  </a:lnTo>
                  <a:lnTo>
                    <a:pt x="85082" y="615650"/>
                  </a:lnTo>
                  <a:lnTo>
                    <a:pt x="60697" y="690247"/>
                  </a:lnTo>
                  <a:lnTo>
                    <a:pt x="75805" y="690247"/>
                  </a:lnTo>
                  <a:lnTo>
                    <a:pt x="75805" y="939959"/>
                  </a:lnTo>
                  <a:lnTo>
                    <a:pt x="208067" y="1119837"/>
                  </a:lnTo>
                  <a:lnTo>
                    <a:pt x="208067" y="1439120"/>
                  </a:lnTo>
                  <a:lnTo>
                    <a:pt x="206211" y="1441501"/>
                  </a:lnTo>
                  <a:lnTo>
                    <a:pt x="204621" y="1444411"/>
                  </a:lnTo>
                  <a:lnTo>
                    <a:pt x="201441" y="1450230"/>
                  </a:lnTo>
                  <a:lnTo>
                    <a:pt x="199055" y="1457373"/>
                  </a:lnTo>
                  <a:lnTo>
                    <a:pt x="196935" y="1464779"/>
                  </a:lnTo>
                  <a:lnTo>
                    <a:pt x="195079" y="1473244"/>
                  </a:lnTo>
                  <a:lnTo>
                    <a:pt x="193754" y="1481973"/>
                  </a:lnTo>
                  <a:lnTo>
                    <a:pt x="192959" y="1491232"/>
                  </a:lnTo>
                  <a:lnTo>
                    <a:pt x="192429" y="1500755"/>
                  </a:lnTo>
                  <a:lnTo>
                    <a:pt x="192429" y="1508161"/>
                  </a:lnTo>
                  <a:lnTo>
                    <a:pt x="193224" y="1515304"/>
                  </a:lnTo>
                  <a:lnTo>
                    <a:pt x="194019" y="1522446"/>
                  </a:lnTo>
                  <a:lnTo>
                    <a:pt x="195079" y="1529059"/>
                  </a:lnTo>
                  <a:lnTo>
                    <a:pt x="196404" y="1535408"/>
                  </a:lnTo>
                  <a:lnTo>
                    <a:pt x="198260" y="1541492"/>
                  </a:lnTo>
                  <a:lnTo>
                    <a:pt x="200115" y="1547047"/>
                  </a:lnTo>
                  <a:lnTo>
                    <a:pt x="201971" y="1552073"/>
                  </a:lnTo>
                  <a:lnTo>
                    <a:pt x="204356" y="1556570"/>
                  </a:lnTo>
                  <a:lnTo>
                    <a:pt x="206477" y="1561067"/>
                  </a:lnTo>
                  <a:lnTo>
                    <a:pt x="209392" y="1564506"/>
                  </a:lnTo>
                  <a:lnTo>
                    <a:pt x="212043" y="1567415"/>
                  </a:lnTo>
                  <a:lnTo>
                    <a:pt x="214958" y="1570061"/>
                  </a:lnTo>
                  <a:lnTo>
                    <a:pt x="218139" y="1571912"/>
                  </a:lnTo>
                  <a:lnTo>
                    <a:pt x="221054" y="1572706"/>
                  </a:lnTo>
                  <a:lnTo>
                    <a:pt x="222910" y="1572970"/>
                  </a:lnTo>
                  <a:lnTo>
                    <a:pt x="224500" y="1573499"/>
                  </a:lnTo>
                  <a:lnTo>
                    <a:pt x="226090" y="1572970"/>
                  </a:lnTo>
                  <a:lnTo>
                    <a:pt x="227681" y="1572706"/>
                  </a:lnTo>
                  <a:lnTo>
                    <a:pt x="231126" y="1571912"/>
                  </a:lnTo>
                  <a:lnTo>
                    <a:pt x="233777" y="1570061"/>
                  </a:lnTo>
                  <a:lnTo>
                    <a:pt x="236958" y="1567415"/>
                  </a:lnTo>
                  <a:lnTo>
                    <a:pt x="239873" y="1564506"/>
                  </a:lnTo>
                  <a:lnTo>
                    <a:pt x="242259" y="1561067"/>
                  </a:lnTo>
                  <a:lnTo>
                    <a:pt x="244644" y="1556570"/>
                  </a:lnTo>
                  <a:lnTo>
                    <a:pt x="247295" y="1552073"/>
                  </a:lnTo>
                  <a:lnTo>
                    <a:pt x="249150" y="1547047"/>
                  </a:lnTo>
                  <a:lnTo>
                    <a:pt x="251005" y="1541492"/>
                  </a:lnTo>
                  <a:lnTo>
                    <a:pt x="252596" y="1535408"/>
                  </a:lnTo>
                  <a:lnTo>
                    <a:pt x="254186" y="1529059"/>
                  </a:lnTo>
                  <a:lnTo>
                    <a:pt x="254981" y="1522446"/>
                  </a:lnTo>
                  <a:lnTo>
                    <a:pt x="256041" y="1515304"/>
                  </a:lnTo>
                  <a:lnTo>
                    <a:pt x="256307" y="1508161"/>
                  </a:lnTo>
                  <a:lnTo>
                    <a:pt x="256572" y="1500755"/>
                  </a:lnTo>
                  <a:lnTo>
                    <a:pt x="256307" y="1491232"/>
                  </a:lnTo>
                  <a:lnTo>
                    <a:pt x="255246" y="1481973"/>
                  </a:lnTo>
                  <a:lnTo>
                    <a:pt x="254186" y="1473244"/>
                  </a:lnTo>
                  <a:lnTo>
                    <a:pt x="252331" y="1464779"/>
                  </a:lnTo>
                  <a:lnTo>
                    <a:pt x="249945" y="1457373"/>
                  </a:lnTo>
                  <a:lnTo>
                    <a:pt x="247560" y="1450230"/>
                  </a:lnTo>
                  <a:lnTo>
                    <a:pt x="244379" y="1444411"/>
                  </a:lnTo>
                  <a:lnTo>
                    <a:pt x="240933" y="1439120"/>
                  </a:lnTo>
                  <a:lnTo>
                    <a:pt x="240933" y="1246016"/>
                  </a:lnTo>
                  <a:lnTo>
                    <a:pt x="365243" y="1077249"/>
                  </a:lnTo>
                  <a:lnTo>
                    <a:pt x="365243" y="827271"/>
                  </a:lnTo>
                  <a:lnTo>
                    <a:pt x="380351" y="827271"/>
                  </a:lnTo>
                  <a:lnTo>
                    <a:pt x="368159" y="789973"/>
                  </a:lnTo>
                  <a:lnTo>
                    <a:pt x="355967" y="752940"/>
                  </a:lnTo>
                  <a:lnTo>
                    <a:pt x="343774" y="789973"/>
                  </a:lnTo>
                  <a:lnTo>
                    <a:pt x="331847" y="827271"/>
                  </a:lnTo>
                  <a:lnTo>
                    <a:pt x="346690" y="827271"/>
                  </a:lnTo>
                  <a:lnTo>
                    <a:pt x="346690" y="1066667"/>
                  </a:lnTo>
                  <a:lnTo>
                    <a:pt x="240933" y="1210570"/>
                  </a:lnTo>
                  <a:lnTo>
                    <a:pt x="240933" y="621470"/>
                  </a:lnTo>
                  <a:lnTo>
                    <a:pt x="261608" y="621470"/>
                  </a:lnTo>
                  <a:lnTo>
                    <a:pt x="242789" y="564861"/>
                  </a:lnTo>
                  <a:lnTo>
                    <a:pt x="224500" y="508517"/>
                  </a:lnTo>
                  <a:close/>
                  <a:moveTo>
                    <a:pt x="0" y="454025"/>
                  </a:moveTo>
                  <a:lnTo>
                    <a:pt x="447675" y="454025"/>
                  </a:lnTo>
                  <a:lnTo>
                    <a:pt x="447675" y="1369550"/>
                  </a:lnTo>
                  <a:lnTo>
                    <a:pt x="447410" y="1385157"/>
                  </a:lnTo>
                  <a:lnTo>
                    <a:pt x="446350" y="1400235"/>
                  </a:lnTo>
                  <a:lnTo>
                    <a:pt x="445290" y="1415577"/>
                  </a:lnTo>
                  <a:lnTo>
                    <a:pt x="442904" y="1430391"/>
                  </a:lnTo>
                  <a:lnTo>
                    <a:pt x="440519" y="1444940"/>
                  </a:lnTo>
                  <a:lnTo>
                    <a:pt x="437338" y="1459489"/>
                  </a:lnTo>
                  <a:lnTo>
                    <a:pt x="433892" y="1473509"/>
                  </a:lnTo>
                  <a:lnTo>
                    <a:pt x="429916" y="1487528"/>
                  </a:lnTo>
                  <a:lnTo>
                    <a:pt x="425145" y="1501019"/>
                  </a:lnTo>
                  <a:lnTo>
                    <a:pt x="420375" y="1514246"/>
                  </a:lnTo>
                  <a:lnTo>
                    <a:pt x="415073" y="1526943"/>
                  </a:lnTo>
                  <a:lnTo>
                    <a:pt x="409242" y="1539640"/>
                  </a:lnTo>
                  <a:lnTo>
                    <a:pt x="402616" y="1551544"/>
                  </a:lnTo>
                  <a:lnTo>
                    <a:pt x="395990" y="1563183"/>
                  </a:lnTo>
                  <a:lnTo>
                    <a:pt x="388833" y="1574293"/>
                  </a:lnTo>
                  <a:lnTo>
                    <a:pt x="381412" y="1585139"/>
                  </a:lnTo>
                  <a:lnTo>
                    <a:pt x="373460" y="1595455"/>
                  </a:lnTo>
                  <a:lnTo>
                    <a:pt x="365243" y="1604978"/>
                  </a:lnTo>
                  <a:lnTo>
                    <a:pt x="357027" y="1614236"/>
                  </a:lnTo>
                  <a:lnTo>
                    <a:pt x="348015" y="1622966"/>
                  </a:lnTo>
                  <a:lnTo>
                    <a:pt x="339003" y="1631166"/>
                  </a:lnTo>
                  <a:lnTo>
                    <a:pt x="329196" y="1638573"/>
                  </a:lnTo>
                  <a:lnTo>
                    <a:pt x="319654" y="1645186"/>
                  </a:lnTo>
                  <a:lnTo>
                    <a:pt x="309582" y="1651535"/>
                  </a:lnTo>
                  <a:lnTo>
                    <a:pt x="299510" y="1657354"/>
                  </a:lnTo>
                  <a:lnTo>
                    <a:pt x="288908" y="1662116"/>
                  </a:lnTo>
                  <a:lnTo>
                    <a:pt x="278306" y="1666348"/>
                  </a:lnTo>
                  <a:lnTo>
                    <a:pt x="272740" y="1668200"/>
                  </a:lnTo>
                  <a:lnTo>
                    <a:pt x="267439" y="1669787"/>
                  </a:lnTo>
                  <a:lnTo>
                    <a:pt x="261873" y="1671374"/>
                  </a:lnTo>
                  <a:lnTo>
                    <a:pt x="256307" y="1672697"/>
                  </a:lnTo>
                  <a:lnTo>
                    <a:pt x="250740" y="1673755"/>
                  </a:lnTo>
                  <a:lnTo>
                    <a:pt x="245174" y="1674813"/>
                  </a:lnTo>
                  <a:lnTo>
                    <a:pt x="239343" y="1675342"/>
                  </a:lnTo>
                  <a:lnTo>
                    <a:pt x="233512" y="1676136"/>
                  </a:lnTo>
                  <a:lnTo>
                    <a:pt x="227946" y="1676400"/>
                  </a:lnTo>
                  <a:lnTo>
                    <a:pt x="222115" y="1676400"/>
                  </a:lnTo>
                  <a:lnTo>
                    <a:pt x="216549" y="1676400"/>
                  </a:lnTo>
                  <a:lnTo>
                    <a:pt x="210982" y="1676136"/>
                  </a:lnTo>
                  <a:lnTo>
                    <a:pt x="205416" y="1675342"/>
                  </a:lnTo>
                  <a:lnTo>
                    <a:pt x="199585" y="1674813"/>
                  </a:lnTo>
                  <a:lnTo>
                    <a:pt x="194019" y="1673755"/>
                  </a:lnTo>
                  <a:lnTo>
                    <a:pt x="188718" y="1672697"/>
                  </a:lnTo>
                  <a:lnTo>
                    <a:pt x="183152" y="1671374"/>
                  </a:lnTo>
                  <a:lnTo>
                    <a:pt x="177851" y="1669787"/>
                  </a:lnTo>
                  <a:lnTo>
                    <a:pt x="172550" y="1668200"/>
                  </a:lnTo>
                  <a:lnTo>
                    <a:pt x="167514" y="1666348"/>
                  </a:lnTo>
                  <a:lnTo>
                    <a:pt x="156912" y="1662116"/>
                  </a:lnTo>
                  <a:lnTo>
                    <a:pt x="146574" y="1657354"/>
                  </a:lnTo>
                  <a:lnTo>
                    <a:pt x="136502" y="1651535"/>
                  </a:lnTo>
                  <a:lnTo>
                    <a:pt x="126695" y="1645186"/>
                  </a:lnTo>
                  <a:lnTo>
                    <a:pt x="117154" y="1638573"/>
                  </a:lnTo>
                  <a:lnTo>
                    <a:pt x="107612" y="1631166"/>
                  </a:lnTo>
                  <a:lnTo>
                    <a:pt x="98600" y="1622966"/>
                  </a:lnTo>
                  <a:lnTo>
                    <a:pt x="90118" y="1614236"/>
                  </a:lnTo>
                  <a:lnTo>
                    <a:pt x="81636" y="1604978"/>
                  </a:lnTo>
                  <a:lnTo>
                    <a:pt x="73685" y="1595455"/>
                  </a:lnTo>
                  <a:lnTo>
                    <a:pt x="65733" y="1585139"/>
                  </a:lnTo>
                  <a:lnTo>
                    <a:pt x="58312" y="1574293"/>
                  </a:lnTo>
                  <a:lnTo>
                    <a:pt x="51420" y="1563183"/>
                  </a:lnTo>
                  <a:lnTo>
                    <a:pt x="44794" y="1551544"/>
                  </a:lnTo>
                  <a:lnTo>
                    <a:pt x="38433" y="1539640"/>
                  </a:lnTo>
                  <a:lnTo>
                    <a:pt x="32602" y="1526943"/>
                  </a:lnTo>
                  <a:lnTo>
                    <a:pt x="27300" y="1514246"/>
                  </a:lnTo>
                  <a:lnTo>
                    <a:pt x="22264" y="1501019"/>
                  </a:lnTo>
                  <a:lnTo>
                    <a:pt x="17759" y="1487528"/>
                  </a:lnTo>
                  <a:lnTo>
                    <a:pt x="13518" y="1473509"/>
                  </a:lnTo>
                  <a:lnTo>
                    <a:pt x="10072" y="1459489"/>
                  </a:lnTo>
                  <a:lnTo>
                    <a:pt x="7156" y="1444940"/>
                  </a:lnTo>
                  <a:lnTo>
                    <a:pt x="4506" y="1430391"/>
                  </a:lnTo>
                  <a:lnTo>
                    <a:pt x="2651" y="1415577"/>
                  </a:lnTo>
                  <a:lnTo>
                    <a:pt x="1060" y="1400235"/>
                  </a:lnTo>
                  <a:lnTo>
                    <a:pt x="265" y="1385157"/>
                  </a:lnTo>
                  <a:lnTo>
                    <a:pt x="0" y="1369550"/>
                  </a:lnTo>
                  <a:lnTo>
                    <a:pt x="0" y="454025"/>
                  </a:lnTo>
                  <a:close/>
                  <a:moveTo>
                    <a:pt x="280014" y="180298"/>
                  </a:moveTo>
                  <a:lnTo>
                    <a:pt x="277371" y="180562"/>
                  </a:lnTo>
                  <a:lnTo>
                    <a:pt x="274463" y="180827"/>
                  </a:lnTo>
                  <a:lnTo>
                    <a:pt x="272084" y="181621"/>
                  </a:lnTo>
                  <a:lnTo>
                    <a:pt x="269704" y="182416"/>
                  </a:lnTo>
                  <a:lnTo>
                    <a:pt x="267061" y="183739"/>
                  </a:lnTo>
                  <a:lnTo>
                    <a:pt x="264946" y="185063"/>
                  </a:lnTo>
                  <a:lnTo>
                    <a:pt x="262831" y="186387"/>
                  </a:lnTo>
                  <a:lnTo>
                    <a:pt x="260981" y="187975"/>
                  </a:lnTo>
                  <a:lnTo>
                    <a:pt x="259395" y="189829"/>
                  </a:lnTo>
                  <a:lnTo>
                    <a:pt x="257809" y="191682"/>
                  </a:lnTo>
                  <a:lnTo>
                    <a:pt x="256222" y="193800"/>
                  </a:lnTo>
                  <a:lnTo>
                    <a:pt x="255429" y="196448"/>
                  </a:lnTo>
                  <a:lnTo>
                    <a:pt x="254372" y="198566"/>
                  </a:lnTo>
                  <a:lnTo>
                    <a:pt x="253843" y="200948"/>
                  </a:lnTo>
                  <a:lnTo>
                    <a:pt x="253050" y="203861"/>
                  </a:lnTo>
                  <a:lnTo>
                    <a:pt x="253050" y="206243"/>
                  </a:lnTo>
                  <a:lnTo>
                    <a:pt x="253050" y="241191"/>
                  </a:lnTo>
                  <a:lnTo>
                    <a:pt x="253050" y="243574"/>
                  </a:lnTo>
                  <a:lnTo>
                    <a:pt x="253843" y="246486"/>
                  </a:lnTo>
                  <a:lnTo>
                    <a:pt x="254372" y="248869"/>
                  </a:lnTo>
                  <a:lnTo>
                    <a:pt x="255429" y="250987"/>
                  </a:lnTo>
                  <a:lnTo>
                    <a:pt x="256222" y="253634"/>
                  </a:lnTo>
                  <a:lnTo>
                    <a:pt x="257809" y="255752"/>
                  </a:lnTo>
                  <a:lnTo>
                    <a:pt x="259395" y="257606"/>
                  </a:lnTo>
                  <a:lnTo>
                    <a:pt x="260981" y="259459"/>
                  </a:lnTo>
                  <a:lnTo>
                    <a:pt x="262831" y="261048"/>
                  </a:lnTo>
                  <a:lnTo>
                    <a:pt x="264946" y="262636"/>
                  </a:lnTo>
                  <a:lnTo>
                    <a:pt x="267061" y="263695"/>
                  </a:lnTo>
                  <a:lnTo>
                    <a:pt x="269704" y="265019"/>
                  </a:lnTo>
                  <a:lnTo>
                    <a:pt x="272084" y="265813"/>
                  </a:lnTo>
                  <a:lnTo>
                    <a:pt x="274463" y="266607"/>
                  </a:lnTo>
                  <a:lnTo>
                    <a:pt x="277371" y="266872"/>
                  </a:lnTo>
                  <a:lnTo>
                    <a:pt x="280014" y="266872"/>
                  </a:lnTo>
                  <a:lnTo>
                    <a:pt x="315966" y="266872"/>
                  </a:lnTo>
                  <a:lnTo>
                    <a:pt x="318874" y="266872"/>
                  </a:lnTo>
                  <a:lnTo>
                    <a:pt x="321517" y="266607"/>
                  </a:lnTo>
                  <a:lnTo>
                    <a:pt x="324161" y="265813"/>
                  </a:lnTo>
                  <a:lnTo>
                    <a:pt x="326540" y="265019"/>
                  </a:lnTo>
                  <a:lnTo>
                    <a:pt x="329183" y="263695"/>
                  </a:lnTo>
                  <a:lnTo>
                    <a:pt x="331298" y="262636"/>
                  </a:lnTo>
                  <a:lnTo>
                    <a:pt x="333413" y="261048"/>
                  </a:lnTo>
                  <a:lnTo>
                    <a:pt x="335264" y="259459"/>
                  </a:lnTo>
                  <a:lnTo>
                    <a:pt x="336850" y="257606"/>
                  </a:lnTo>
                  <a:lnTo>
                    <a:pt x="338700" y="255752"/>
                  </a:lnTo>
                  <a:lnTo>
                    <a:pt x="340022" y="253634"/>
                  </a:lnTo>
                  <a:lnTo>
                    <a:pt x="341079" y="250987"/>
                  </a:lnTo>
                  <a:lnTo>
                    <a:pt x="342137" y="248869"/>
                  </a:lnTo>
                  <a:lnTo>
                    <a:pt x="342665" y="246486"/>
                  </a:lnTo>
                  <a:lnTo>
                    <a:pt x="342930" y="243574"/>
                  </a:lnTo>
                  <a:lnTo>
                    <a:pt x="342930" y="241191"/>
                  </a:lnTo>
                  <a:lnTo>
                    <a:pt x="342930" y="206243"/>
                  </a:lnTo>
                  <a:lnTo>
                    <a:pt x="342930" y="203861"/>
                  </a:lnTo>
                  <a:lnTo>
                    <a:pt x="342665" y="200948"/>
                  </a:lnTo>
                  <a:lnTo>
                    <a:pt x="342137" y="198566"/>
                  </a:lnTo>
                  <a:lnTo>
                    <a:pt x="341079" y="196448"/>
                  </a:lnTo>
                  <a:lnTo>
                    <a:pt x="340022" y="193800"/>
                  </a:lnTo>
                  <a:lnTo>
                    <a:pt x="338700" y="191682"/>
                  </a:lnTo>
                  <a:lnTo>
                    <a:pt x="336850" y="189829"/>
                  </a:lnTo>
                  <a:lnTo>
                    <a:pt x="335264" y="187975"/>
                  </a:lnTo>
                  <a:lnTo>
                    <a:pt x="333413" y="186387"/>
                  </a:lnTo>
                  <a:lnTo>
                    <a:pt x="331298" y="185063"/>
                  </a:lnTo>
                  <a:lnTo>
                    <a:pt x="329183" y="183739"/>
                  </a:lnTo>
                  <a:lnTo>
                    <a:pt x="326540" y="182416"/>
                  </a:lnTo>
                  <a:lnTo>
                    <a:pt x="324161" y="181621"/>
                  </a:lnTo>
                  <a:lnTo>
                    <a:pt x="321517" y="180827"/>
                  </a:lnTo>
                  <a:lnTo>
                    <a:pt x="318874" y="180562"/>
                  </a:lnTo>
                  <a:lnTo>
                    <a:pt x="315966" y="180298"/>
                  </a:lnTo>
                  <a:lnTo>
                    <a:pt x="280014" y="180298"/>
                  </a:lnTo>
                  <a:close/>
                  <a:moveTo>
                    <a:pt x="139643" y="180298"/>
                  </a:moveTo>
                  <a:lnTo>
                    <a:pt x="137000" y="180562"/>
                  </a:lnTo>
                  <a:lnTo>
                    <a:pt x="134356" y="180827"/>
                  </a:lnTo>
                  <a:lnTo>
                    <a:pt x="131713" y="181621"/>
                  </a:lnTo>
                  <a:lnTo>
                    <a:pt x="129334" y="182416"/>
                  </a:lnTo>
                  <a:lnTo>
                    <a:pt x="126955" y="183739"/>
                  </a:lnTo>
                  <a:lnTo>
                    <a:pt x="124575" y="185063"/>
                  </a:lnTo>
                  <a:lnTo>
                    <a:pt x="122725" y="186387"/>
                  </a:lnTo>
                  <a:lnTo>
                    <a:pt x="120610" y="187975"/>
                  </a:lnTo>
                  <a:lnTo>
                    <a:pt x="119024" y="189829"/>
                  </a:lnTo>
                  <a:lnTo>
                    <a:pt x="117438" y="191682"/>
                  </a:lnTo>
                  <a:lnTo>
                    <a:pt x="115852" y="193800"/>
                  </a:lnTo>
                  <a:lnTo>
                    <a:pt x="115059" y="196448"/>
                  </a:lnTo>
                  <a:lnTo>
                    <a:pt x="114001" y="198566"/>
                  </a:lnTo>
                  <a:lnTo>
                    <a:pt x="113473" y="200948"/>
                  </a:lnTo>
                  <a:lnTo>
                    <a:pt x="112680" y="203861"/>
                  </a:lnTo>
                  <a:lnTo>
                    <a:pt x="112680" y="206243"/>
                  </a:lnTo>
                  <a:lnTo>
                    <a:pt x="112680" y="241191"/>
                  </a:lnTo>
                  <a:lnTo>
                    <a:pt x="112680" y="243574"/>
                  </a:lnTo>
                  <a:lnTo>
                    <a:pt x="113473" y="246486"/>
                  </a:lnTo>
                  <a:lnTo>
                    <a:pt x="114001" y="248869"/>
                  </a:lnTo>
                  <a:lnTo>
                    <a:pt x="115059" y="250987"/>
                  </a:lnTo>
                  <a:lnTo>
                    <a:pt x="115852" y="253634"/>
                  </a:lnTo>
                  <a:lnTo>
                    <a:pt x="117438" y="255752"/>
                  </a:lnTo>
                  <a:lnTo>
                    <a:pt x="119024" y="257606"/>
                  </a:lnTo>
                  <a:lnTo>
                    <a:pt x="120610" y="259459"/>
                  </a:lnTo>
                  <a:lnTo>
                    <a:pt x="122725" y="261048"/>
                  </a:lnTo>
                  <a:lnTo>
                    <a:pt x="124575" y="262636"/>
                  </a:lnTo>
                  <a:lnTo>
                    <a:pt x="126955" y="263695"/>
                  </a:lnTo>
                  <a:lnTo>
                    <a:pt x="129334" y="265019"/>
                  </a:lnTo>
                  <a:lnTo>
                    <a:pt x="131713" y="265813"/>
                  </a:lnTo>
                  <a:lnTo>
                    <a:pt x="134356" y="266607"/>
                  </a:lnTo>
                  <a:lnTo>
                    <a:pt x="137000" y="266872"/>
                  </a:lnTo>
                  <a:lnTo>
                    <a:pt x="139643" y="266872"/>
                  </a:lnTo>
                  <a:lnTo>
                    <a:pt x="175595" y="266872"/>
                  </a:lnTo>
                  <a:lnTo>
                    <a:pt x="178503" y="266872"/>
                  </a:lnTo>
                  <a:lnTo>
                    <a:pt x="181147" y="266607"/>
                  </a:lnTo>
                  <a:lnTo>
                    <a:pt x="183790" y="265813"/>
                  </a:lnTo>
                  <a:lnTo>
                    <a:pt x="186169" y="265019"/>
                  </a:lnTo>
                  <a:lnTo>
                    <a:pt x="188813" y="263695"/>
                  </a:lnTo>
                  <a:lnTo>
                    <a:pt x="190928" y="262636"/>
                  </a:lnTo>
                  <a:lnTo>
                    <a:pt x="193042" y="261048"/>
                  </a:lnTo>
                  <a:lnTo>
                    <a:pt x="194893" y="259459"/>
                  </a:lnTo>
                  <a:lnTo>
                    <a:pt x="196743" y="257606"/>
                  </a:lnTo>
                  <a:lnTo>
                    <a:pt x="198329" y="255752"/>
                  </a:lnTo>
                  <a:lnTo>
                    <a:pt x="199651" y="253634"/>
                  </a:lnTo>
                  <a:lnTo>
                    <a:pt x="200709" y="250987"/>
                  </a:lnTo>
                  <a:lnTo>
                    <a:pt x="201502" y="248869"/>
                  </a:lnTo>
                  <a:lnTo>
                    <a:pt x="202295" y="246486"/>
                  </a:lnTo>
                  <a:lnTo>
                    <a:pt x="202559" y="243574"/>
                  </a:lnTo>
                  <a:lnTo>
                    <a:pt x="202559" y="241191"/>
                  </a:lnTo>
                  <a:lnTo>
                    <a:pt x="202559" y="206243"/>
                  </a:lnTo>
                  <a:lnTo>
                    <a:pt x="202559" y="203861"/>
                  </a:lnTo>
                  <a:lnTo>
                    <a:pt x="202295" y="200948"/>
                  </a:lnTo>
                  <a:lnTo>
                    <a:pt x="201502" y="198566"/>
                  </a:lnTo>
                  <a:lnTo>
                    <a:pt x="200709" y="196448"/>
                  </a:lnTo>
                  <a:lnTo>
                    <a:pt x="199651" y="193800"/>
                  </a:lnTo>
                  <a:lnTo>
                    <a:pt x="198329" y="191682"/>
                  </a:lnTo>
                  <a:lnTo>
                    <a:pt x="196743" y="189829"/>
                  </a:lnTo>
                  <a:lnTo>
                    <a:pt x="194893" y="187975"/>
                  </a:lnTo>
                  <a:lnTo>
                    <a:pt x="193042" y="186387"/>
                  </a:lnTo>
                  <a:lnTo>
                    <a:pt x="190928" y="185063"/>
                  </a:lnTo>
                  <a:lnTo>
                    <a:pt x="188813" y="183739"/>
                  </a:lnTo>
                  <a:lnTo>
                    <a:pt x="186169" y="182416"/>
                  </a:lnTo>
                  <a:lnTo>
                    <a:pt x="183790" y="181621"/>
                  </a:lnTo>
                  <a:lnTo>
                    <a:pt x="181147" y="180827"/>
                  </a:lnTo>
                  <a:lnTo>
                    <a:pt x="178503" y="180562"/>
                  </a:lnTo>
                  <a:lnTo>
                    <a:pt x="175595" y="180298"/>
                  </a:lnTo>
                  <a:lnTo>
                    <a:pt x="139643" y="180298"/>
                  </a:lnTo>
                  <a:close/>
                  <a:moveTo>
                    <a:pt x="106335" y="0"/>
                  </a:moveTo>
                  <a:lnTo>
                    <a:pt x="344516" y="0"/>
                  </a:lnTo>
                  <a:lnTo>
                    <a:pt x="347688" y="265"/>
                  </a:lnTo>
                  <a:lnTo>
                    <a:pt x="351125" y="794"/>
                  </a:lnTo>
                  <a:lnTo>
                    <a:pt x="353768" y="1853"/>
                  </a:lnTo>
                  <a:lnTo>
                    <a:pt x="356940" y="3442"/>
                  </a:lnTo>
                  <a:lnTo>
                    <a:pt x="359848" y="5295"/>
                  </a:lnTo>
                  <a:lnTo>
                    <a:pt x="362227" y="7413"/>
                  </a:lnTo>
                  <a:lnTo>
                    <a:pt x="364607" y="9796"/>
                  </a:lnTo>
                  <a:lnTo>
                    <a:pt x="366986" y="12708"/>
                  </a:lnTo>
                  <a:lnTo>
                    <a:pt x="369101" y="15885"/>
                  </a:lnTo>
                  <a:lnTo>
                    <a:pt x="370951" y="18798"/>
                  </a:lnTo>
                  <a:lnTo>
                    <a:pt x="372537" y="22504"/>
                  </a:lnTo>
                  <a:lnTo>
                    <a:pt x="373595" y="26475"/>
                  </a:lnTo>
                  <a:lnTo>
                    <a:pt x="374916" y="30447"/>
                  </a:lnTo>
                  <a:lnTo>
                    <a:pt x="375445" y="34418"/>
                  </a:lnTo>
                  <a:lnTo>
                    <a:pt x="376238" y="38654"/>
                  </a:lnTo>
                  <a:lnTo>
                    <a:pt x="376238" y="43155"/>
                  </a:lnTo>
                  <a:lnTo>
                    <a:pt x="376238" y="368008"/>
                  </a:lnTo>
                  <a:lnTo>
                    <a:pt x="376238" y="372509"/>
                  </a:lnTo>
                  <a:lnTo>
                    <a:pt x="375445" y="376745"/>
                  </a:lnTo>
                  <a:lnTo>
                    <a:pt x="374916" y="380716"/>
                  </a:lnTo>
                  <a:lnTo>
                    <a:pt x="373595" y="384688"/>
                  </a:lnTo>
                  <a:lnTo>
                    <a:pt x="372537" y="388394"/>
                  </a:lnTo>
                  <a:lnTo>
                    <a:pt x="370951" y="392366"/>
                  </a:lnTo>
                  <a:lnTo>
                    <a:pt x="369101" y="395278"/>
                  </a:lnTo>
                  <a:lnTo>
                    <a:pt x="366986" y="398455"/>
                  </a:lnTo>
                  <a:lnTo>
                    <a:pt x="364607" y="401367"/>
                  </a:lnTo>
                  <a:lnTo>
                    <a:pt x="362227" y="403750"/>
                  </a:lnTo>
                  <a:lnTo>
                    <a:pt x="359848" y="405868"/>
                  </a:lnTo>
                  <a:lnTo>
                    <a:pt x="356940" y="407721"/>
                  </a:lnTo>
                  <a:lnTo>
                    <a:pt x="353768" y="409310"/>
                  </a:lnTo>
                  <a:lnTo>
                    <a:pt x="351125" y="410369"/>
                  </a:lnTo>
                  <a:lnTo>
                    <a:pt x="347688" y="410898"/>
                  </a:lnTo>
                  <a:lnTo>
                    <a:pt x="344516" y="411163"/>
                  </a:lnTo>
                  <a:lnTo>
                    <a:pt x="106335" y="411163"/>
                  </a:lnTo>
                  <a:lnTo>
                    <a:pt x="102899" y="410898"/>
                  </a:lnTo>
                  <a:lnTo>
                    <a:pt x="99726" y="410369"/>
                  </a:lnTo>
                  <a:lnTo>
                    <a:pt x="97083" y="409310"/>
                  </a:lnTo>
                  <a:lnTo>
                    <a:pt x="93911" y="407721"/>
                  </a:lnTo>
                  <a:lnTo>
                    <a:pt x="91003" y="405868"/>
                  </a:lnTo>
                  <a:lnTo>
                    <a:pt x="88624" y="403750"/>
                  </a:lnTo>
                  <a:lnTo>
                    <a:pt x="86244" y="401367"/>
                  </a:lnTo>
                  <a:lnTo>
                    <a:pt x="83865" y="398455"/>
                  </a:lnTo>
                  <a:lnTo>
                    <a:pt x="81750" y="395278"/>
                  </a:lnTo>
                  <a:lnTo>
                    <a:pt x="79900" y="392366"/>
                  </a:lnTo>
                  <a:lnTo>
                    <a:pt x="78314" y="388394"/>
                  </a:lnTo>
                  <a:lnTo>
                    <a:pt x="77257" y="384688"/>
                  </a:lnTo>
                  <a:lnTo>
                    <a:pt x="75935" y="380716"/>
                  </a:lnTo>
                  <a:lnTo>
                    <a:pt x="75406" y="376745"/>
                  </a:lnTo>
                  <a:lnTo>
                    <a:pt x="74613" y="372509"/>
                  </a:lnTo>
                  <a:lnTo>
                    <a:pt x="74613" y="368008"/>
                  </a:lnTo>
                  <a:lnTo>
                    <a:pt x="74613" y="43155"/>
                  </a:lnTo>
                  <a:lnTo>
                    <a:pt x="74613" y="38654"/>
                  </a:lnTo>
                  <a:lnTo>
                    <a:pt x="75406" y="34418"/>
                  </a:lnTo>
                  <a:lnTo>
                    <a:pt x="75935" y="30447"/>
                  </a:lnTo>
                  <a:lnTo>
                    <a:pt x="77257" y="26475"/>
                  </a:lnTo>
                  <a:lnTo>
                    <a:pt x="78314" y="22504"/>
                  </a:lnTo>
                  <a:lnTo>
                    <a:pt x="79900" y="18798"/>
                  </a:lnTo>
                  <a:lnTo>
                    <a:pt x="81750" y="15885"/>
                  </a:lnTo>
                  <a:lnTo>
                    <a:pt x="83865" y="12708"/>
                  </a:lnTo>
                  <a:lnTo>
                    <a:pt x="86244" y="9796"/>
                  </a:lnTo>
                  <a:lnTo>
                    <a:pt x="88624" y="7413"/>
                  </a:lnTo>
                  <a:lnTo>
                    <a:pt x="91003" y="5295"/>
                  </a:lnTo>
                  <a:lnTo>
                    <a:pt x="93911" y="3442"/>
                  </a:lnTo>
                  <a:lnTo>
                    <a:pt x="97083" y="1853"/>
                  </a:lnTo>
                  <a:lnTo>
                    <a:pt x="99726" y="794"/>
                  </a:lnTo>
                  <a:lnTo>
                    <a:pt x="102899" y="265"/>
                  </a:lnTo>
                  <a:lnTo>
                    <a:pt x="106335" y="0"/>
                  </a:lnTo>
                  <a:close/>
                </a:path>
              </a:pathLst>
            </a:custGeom>
            <a:solidFill>
              <a:schemeClr val="tx1">
                <a:lumMod val="50000"/>
                <a:lumOff val="50000"/>
              </a:schemeClr>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sz="4400">
                <a:solidFill>
                  <a:srgbClr val="FFFFFF"/>
                </a:solidFill>
              </a:endParaRPr>
            </a:p>
          </p:txBody>
        </p:sp>
        <p:sp>
          <p:nvSpPr>
            <p:cNvPr id="4" name="KSO_Shape"/>
            <p:cNvSpPr>
              <a:spLocks/>
            </p:cNvSpPr>
            <p:nvPr/>
          </p:nvSpPr>
          <p:spPr bwMode="auto">
            <a:xfrm>
              <a:off x="4251313" y="2409724"/>
              <a:ext cx="519261" cy="426659"/>
            </a:xfrm>
            <a:custGeom>
              <a:avLst/>
              <a:gdLst/>
              <a:ahLst/>
              <a:cxnLst/>
              <a:rect l="0" t="0" r="r" b="b"/>
              <a:pathLst>
                <a:path w="1903412" h="1563688">
                  <a:moveTo>
                    <a:pt x="872180" y="1544638"/>
                  </a:moveTo>
                  <a:lnTo>
                    <a:pt x="875675" y="1544638"/>
                  </a:lnTo>
                  <a:lnTo>
                    <a:pt x="1859905" y="1544638"/>
                  </a:lnTo>
                  <a:lnTo>
                    <a:pt x="1863400" y="1544638"/>
                  </a:lnTo>
                  <a:lnTo>
                    <a:pt x="1866577" y="1545233"/>
                  </a:lnTo>
                  <a:lnTo>
                    <a:pt x="1869118" y="1545829"/>
                  </a:lnTo>
                  <a:lnTo>
                    <a:pt x="1871660" y="1546722"/>
                  </a:lnTo>
                  <a:lnTo>
                    <a:pt x="1873884" y="1547912"/>
                  </a:lnTo>
                  <a:lnTo>
                    <a:pt x="1875154" y="1549103"/>
                  </a:lnTo>
                  <a:lnTo>
                    <a:pt x="1876107" y="1550591"/>
                  </a:lnTo>
                  <a:lnTo>
                    <a:pt x="1876425" y="1552079"/>
                  </a:lnTo>
                  <a:lnTo>
                    <a:pt x="1876425" y="1555651"/>
                  </a:lnTo>
                  <a:lnTo>
                    <a:pt x="1876107" y="1557140"/>
                  </a:lnTo>
                  <a:lnTo>
                    <a:pt x="1875154" y="1558926"/>
                  </a:lnTo>
                  <a:lnTo>
                    <a:pt x="1873884" y="1560116"/>
                  </a:lnTo>
                  <a:lnTo>
                    <a:pt x="1871660" y="1561307"/>
                  </a:lnTo>
                  <a:lnTo>
                    <a:pt x="1869118" y="1562200"/>
                  </a:lnTo>
                  <a:lnTo>
                    <a:pt x="1866577" y="1563093"/>
                  </a:lnTo>
                  <a:lnTo>
                    <a:pt x="1863400" y="1563390"/>
                  </a:lnTo>
                  <a:lnTo>
                    <a:pt x="1859905" y="1563688"/>
                  </a:lnTo>
                  <a:lnTo>
                    <a:pt x="875675" y="1563688"/>
                  </a:lnTo>
                  <a:lnTo>
                    <a:pt x="872180" y="1563390"/>
                  </a:lnTo>
                  <a:lnTo>
                    <a:pt x="869003" y="1563093"/>
                  </a:lnTo>
                  <a:lnTo>
                    <a:pt x="866144" y="1562200"/>
                  </a:lnTo>
                  <a:lnTo>
                    <a:pt x="863603" y="1561307"/>
                  </a:lnTo>
                  <a:lnTo>
                    <a:pt x="861696" y="1560116"/>
                  </a:lnTo>
                  <a:lnTo>
                    <a:pt x="860108" y="1558926"/>
                  </a:lnTo>
                  <a:lnTo>
                    <a:pt x="859155" y="1557140"/>
                  </a:lnTo>
                  <a:lnTo>
                    <a:pt x="858837" y="1555651"/>
                  </a:lnTo>
                  <a:lnTo>
                    <a:pt x="858837" y="1552079"/>
                  </a:lnTo>
                  <a:lnTo>
                    <a:pt x="859155" y="1550591"/>
                  </a:lnTo>
                  <a:lnTo>
                    <a:pt x="860108" y="1549103"/>
                  </a:lnTo>
                  <a:lnTo>
                    <a:pt x="861696" y="1547912"/>
                  </a:lnTo>
                  <a:lnTo>
                    <a:pt x="863603" y="1546722"/>
                  </a:lnTo>
                  <a:lnTo>
                    <a:pt x="866144" y="1545829"/>
                  </a:lnTo>
                  <a:lnTo>
                    <a:pt x="869003" y="1545233"/>
                  </a:lnTo>
                  <a:lnTo>
                    <a:pt x="872180" y="1544638"/>
                  </a:lnTo>
                  <a:close/>
                  <a:moveTo>
                    <a:pt x="1255848" y="1415770"/>
                  </a:moveTo>
                  <a:lnTo>
                    <a:pt x="1252677" y="1416407"/>
                  </a:lnTo>
                  <a:lnTo>
                    <a:pt x="1249823" y="1417361"/>
                  </a:lnTo>
                  <a:lnTo>
                    <a:pt x="1247286" y="1419271"/>
                  </a:lnTo>
                  <a:lnTo>
                    <a:pt x="1245383" y="1420862"/>
                  </a:lnTo>
                  <a:lnTo>
                    <a:pt x="1243797" y="1422771"/>
                  </a:lnTo>
                  <a:lnTo>
                    <a:pt x="1242529" y="1424680"/>
                  </a:lnTo>
                  <a:lnTo>
                    <a:pt x="1242212" y="1426908"/>
                  </a:lnTo>
                  <a:lnTo>
                    <a:pt x="1235235" y="1522691"/>
                  </a:lnTo>
                  <a:lnTo>
                    <a:pt x="1235235" y="1525237"/>
                  </a:lnTo>
                  <a:lnTo>
                    <a:pt x="1236186" y="1527146"/>
                  </a:lnTo>
                  <a:lnTo>
                    <a:pt x="1237772" y="1529056"/>
                  </a:lnTo>
                  <a:lnTo>
                    <a:pt x="1239675" y="1530647"/>
                  </a:lnTo>
                  <a:lnTo>
                    <a:pt x="1242212" y="1532238"/>
                  </a:lnTo>
                  <a:lnTo>
                    <a:pt x="1245066" y="1533193"/>
                  </a:lnTo>
                  <a:lnTo>
                    <a:pt x="1247920" y="1533829"/>
                  </a:lnTo>
                  <a:lnTo>
                    <a:pt x="1251408" y="1534147"/>
                  </a:lnTo>
                  <a:lnTo>
                    <a:pt x="1488299" y="1535738"/>
                  </a:lnTo>
                  <a:lnTo>
                    <a:pt x="1491787" y="1535738"/>
                  </a:lnTo>
                  <a:lnTo>
                    <a:pt x="1494641" y="1535102"/>
                  </a:lnTo>
                  <a:lnTo>
                    <a:pt x="1497813" y="1533829"/>
                  </a:lnTo>
                  <a:lnTo>
                    <a:pt x="1500032" y="1532556"/>
                  </a:lnTo>
                  <a:lnTo>
                    <a:pt x="1502252" y="1530965"/>
                  </a:lnTo>
                  <a:lnTo>
                    <a:pt x="1503521" y="1529056"/>
                  </a:lnTo>
                  <a:lnTo>
                    <a:pt x="1504472" y="1526828"/>
                  </a:lnTo>
                  <a:lnTo>
                    <a:pt x="1504789" y="1524601"/>
                  </a:lnTo>
                  <a:lnTo>
                    <a:pt x="1499715" y="1428181"/>
                  </a:lnTo>
                  <a:lnTo>
                    <a:pt x="1499398" y="1425953"/>
                  </a:lnTo>
                  <a:lnTo>
                    <a:pt x="1498130" y="1424044"/>
                  </a:lnTo>
                  <a:lnTo>
                    <a:pt x="1496227" y="1422134"/>
                  </a:lnTo>
                  <a:lnTo>
                    <a:pt x="1494324" y="1420543"/>
                  </a:lnTo>
                  <a:lnTo>
                    <a:pt x="1491787" y="1418952"/>
                  </a:lnTo>
                  <a:lnTo>
                    <a:pt x="1489250" y="1417679"/>
                  </a:lnTo>
                  <a:lnTo>
                    <a:pt x="1486396" y="1417043"/>
                  </a:lnTo>
                  <a:lnTo>
                    <a:pt x="1483225" y="1416725"/>
                  </a:lnTo>
                  <a:lnTo>
                    <a:pt x="1259019" y="1415770"/>
                  </a:lnTo>
                  <a:lnTo>
                    <a:pt x="1255848" y="1415770"/>
                  </a:lnTo>
                  <a:close/>
                  <a:moveTo>
                    <a:pt x="1699820" y="1377902"/>
                  </a:moveTo>
                  <a:lnTo>
                    <a:pt x="1703942" y="1405269"/>
                  </a:lnTo>
                  <a:lnTo>
                    <a:pt x="1750876" y="1405587"/>
                  </a:lnTo>
                  <a:lnTo>
                    <a:pt x="1746437" y="1378220"/>
                  </a:lnTo>
                  <a:lnTo>
                    <a:pt x="1699820" y="1377902"/>
                  </a:lnTo>
                  <a:close/>
                  <a:moveTo>
                    <a:pt x="1636078" y="1377902"/>
                  </a:moveTo>
                  <a:lnTo>
                    <a:pt x="1639249" y="1404951"/>
                  </a:lnTo>
                  <a:lnTo>
                    <a:pt x="1686183" y="1405269"/>
                  </a:lnTo>
                  <a:lnTo>
                    <a:pt x="1682378" y="1377902"/>
                  </a:lnTo>
                  <a:lnTo>
                    <a:pt x="1636078" y="1377902"/>
                  </a:lnTo>
                  <a:close/>
                  <a:moveTo>
                    <a:pt x="1572019" y="1377584"/>
                  </a:moveTo>
                  <a:lnTo>
                    <a:pt x="1574239" y="1404633"/>
                  </a:lnTo>
                  <a:lnTo>
                    <a:pt x="1621490" y="1404951"/>
                  </a:lnTo>
                  <a:lnTo>
                    <a:pt x="1618636" y="1377584"/>
                  </a:lnTo>
                  <a:lnTo>
                    <a:pt x="1572019" y="1377584"/>
                  </a:lnTo>
                  <a:close/>
                  <a:moveTo>
                    <a:pt x="1507960" y="1377266"/>
                  </a:moveTo>
                  <a:lnTo>
                    <a:pt x="1509546" y="1404314"/>
                  </a:lnTo>
                  <a:lnTo>
                    <a:pt x="1556797" y="1404633"/>
                  </a:lnTo>
                  <a:lnTo>
                    <a:pt x="1554577" y="1377266"/>
                  </a:lnTo>
                  <a:lnTo>
                    <a:pt x="1507960" y="1377266"/>
                  </a:lnTo>
                  <a:close/>
                  <a:moveTo>
                    <a:pt x="1443902" y="1376948"/>
                  </a:moveTo>
                  <a:lnTo>
                    <a:pt x="1444853" y="1403996"/>
                  </a:lnTo>
                  <a:lnTo>
                    <a:pt x="1491787" y="1403996"/>
                  </a:lnTo>
                  <a:lnTo>
                    <a:pt x="1490519" y="1377266"/>
                  </a:lnTo>
                  <a:lnTo>
                    <a:pt x="1443902" y="1376948"/>
                  </a:lnTo>
                  <a:close/>
                  <a:moveTo>
                    <a:pt x="1380160" y="1376629"/>
                  </a:moveTo>
                  <a:lnTo>
                    <a:pt x="1379843" y="1403678"/>
                  </a:lnTo>
                  <a:lnTo>
                    <a:pt x="1426777" y="1403996"/>
                  </a:lnTo>
                  <a:lnTo>
                    <a:pt x="1426460" y="1376948"/>
                  </a:lnTo>
                  <a:lnTo>
                    <a:pt x="1380160" y="1376629"/>
                  </a:lnTo>
                  <a:close/>
                  <a:moveTo>
                    <a:pt x="1316101" y="1376311"/>
                  </a:moveTo>
                  <a:lnTo>
                    <a:pt x="1315150" y="1403360"/>
                  </a:lnTo>
                  <a:lnTo>
                    <a:pt x="1362401" y="1403360"/>
                  </a:lnTo>
                  <a:lnTo>
                    <a:pt x="1362718" y="1376629"/>
                  </a:lnTo>
                  <a:lnTo>
                    <a:pt x="1316101" y="1376311"/>
                  </a:lnTo>
                  <a:close/>
                  <a:moveTo>
                    <a:pt x="1252043" y="1375993"/>
                  </a:moveTo>
                  <a:lnTo>
                    <a:pt x="1250140" y="1403041"/>
                  </a:lnTo>
                  <a:lnTo>
                    <a:pt x="1297391" y="1403041"/>
                  </a:lnTo>
                  <a:lnTo>
                    <a:pt x="1298660" y="1376311"/>
                  </a:lnTo>
                  <a:lnTo>
                    <a:pt x="1252043" y="1375993"/>
                  </a:lnTo>
                  <a:close/>
                  <a:moveTo>
                    <a:pt x="1188301" y="1375675"/>
                  </a:moveTo>
                  <a:lnTo>
                    <a:pt x="1185764" y="1402723"/>
                  </a:lnTo>
                  <a:lnTo>
                    <a:pt x="1232698" y="1402723"/>
                  </a:lnTo>
                  <a:lnTo>
                    <a:pt x="1234601" y="1375993"/>
                  </a:lnTo>
                  <a:lnTo>
                    <a:pt x="1188301" y="1375675"/>
                  </a:lnTo>
                  <a:close/>
                  <a:moveTo>
                    <a:pt x="1124242" y="1375356"/>
                  </a:moveTo>
                  <a:lnTo>
                    <a:pt x="1120754" y="1402405"/>
                  </a:lnTo>
                  <a:lnTo>
                    <a:pt x="1167688" y="1402405"/>
                  </a:lnTo>
                  <a:lnTo>
                    <a:pt x="1170859" y="1375675"/>
                  </a:lnTo>
                  <a:lnTo>
                    <a:pt x="1124242" y="1375356"/>
                  </a:lnTo>
                  <a:close/>
                  <a:moveTo>
                    <a:pt x="1060183" y="1375038"/>
                  </a:moveTo>
                  <a:lnTo>
                    <a:pt x="1056061" y="1402087"/>
                  </a:lnTo>
                  <a:lnTo>
                    <a:pt x="1102995" y="1402087"/>
                  </a:lnTo>
                  <a:lnTo>
                    <a:pt x="1106800" y="1375356"/>
                  </a:lnTo>
                  <a:lnTo>
                    <a:pt x="1060183" y="1375038"/>
                  </a:lnTo>
                  <a:close/>
                  <a:moveTo>
                    <a:pt x="996442" y="1374720"/>
                  </a:moveTo>
                  <a:lnTo>
                    <a:pt x="991051" y="1401769"/>
                  </a:lnTo>
                  <a:lnTo>
                    <a:pt x="1038302" y="1401769"/>
                  </a:lnTo>
                  <a:lnTo>
                    <a:pt x="1042742" y="1375038"/>
                  </a:lnTo>
                  <a:lnTo>
                    <a:pt x="996442" y="1374720"/>
                  </a:lnTo>
                  <a:close/>
                  <a:moveTo>
                    <a:pt x="394079" y="1340803"/>
                  </a:moveTo>
                  <a:lnTo>
                    <a:pt x="364253" y="1348105"/>
                  </a:lnTo>
                  <a:lnTo>
                    <a:pt x="354734" y="1351280"/>
                  </a:lnTo>
                  <a:lnTo>
                    <a:pt x="367743" y="1359853"/>
                  </a:lnTo>
                  <a:lnTo>
                    <a:pt x="380752" y="1368743"/>
                  </a:lnTo>
                  <a:lnTo>
                    <a:pt x="393761" y="1376998"/>
                  </a:lnTo>
                  <a:lnTo>
                    <a:pt x="407088" y="1385571"/>
                  </a:lnTo>
                  <a:lnTo>
                    <a:pt x="420414" y="1393191"/>
                  </a:lnTo>
                  <a:lnTo>
                    <a:pt x="434375" y="1400493"/>
                  </a:lnTo>
                  <a:lnTo>
                    <a:pt x="448336" y="1408113"/>
                  </a:lnTo>
                  <a:lnTo>
                    <a:pt x="462297" y="1415098"/>
                  </a:lnTo>
                  <a:lnTo>
                    <a:pt x="453095" y="1406526"/>
                  </a:lnTo>
                  <a:lnTo>
                    <a:pt x="444528" y="1397636"/>
                  </a:lnTo>
                  <a:lnTo>
                    <a:pt x="435644" y="1389063"/>
                  </a:lnTo>
                  <a:lnTo>
                    <a:pt x="427077" y="1379538"/>
                  </a:lnTo>
                  <a:lnTo>
                    <a:pt x="418510" y="1370331"/>
                  </a:lnTo>
                  <a:lnTo>
                    <a:pt x="410261" y="1360488"/>
                  </a:lnTo>
                  <a:lnTo>
                    <a:pt x="402011" y="1350963"/>
                  </a:lnTo>
                  <a:lnTo>
                    <a:pt x="394079" y="1340803"/>
                  </a:lnTo>
                  <a:close/>
                  <a:moveTo>
                    <a:pt x="1694111" y="1340353"/>
                  </a:moveTo>
                  <a:lnTo>
                    <a:pt x="1698234" y="1367401"/>
                  </a:lnTo>
                  <a:lnTo>
                    <a:pt x="1744534" y="1367719"/>
                  </a:lnTo>
                  <a:lnTo>
                    <a:pt x="1739777" y="1340671"/>
                  </a:lnTo>
                  <a:lnTo>
                    <a:pt x="1694111" y="1340353"/>
                  </a:lnTo>
                  <a:close/>
                  <a:moveTo>
                    <a:pt x="1631321" y="1340034"/>
                  </a:moveTo>
                  <a:lnTo>
                    <a:pt x="1634809" y="1367083"/>
                  </a:lnTo>
                  <a:lnTo>
                    <a:pt x="1680792" y="1367401"/>
                  </a:lnTo>
                  <a:lnTo>
                    <a:pt x="1676987" y="1340353"/>
                  </a:lnTo>
                  <a:lnTo>
                    <a:pt x="1631321" y="1340034"/>
                  </a:lnTo>
                  <a:close/>
                  <a:moveTo>
                    <a:pt x="1568531" y="1339716"/>
                  </a:moveTo>
                  <a:lnTo>
                    <a:pt x="1571068" y="1366765"/>
                  </a:lnTo>
                  <a:lnTo>
                    <a:pt x="1617051" y="1367083"/>
                  </a:lnTo>
                  <a:lnTo>
                    <a:pt x="1614196" y="1340034"/>
                  </a:lnTo>
                  <a:lnTo>
                    <a:pt x="1568531" y="1339716"/>
                  </a:lnTo>
                  <a:close/>
                  <a:moveTo>
                    <a:pt x="1505741" y="1339716"/>
                  </a:moveTo>
                  <a:lnTo>
                    <a:pt x="1507326" y="1366765"/>
                  </a:lnTo>
                  <a:lnTo>
                    <a:pt x="1553626" y="1366765"/>
                  </a:lnTo>
                  <a:lnTo>
                    <a:pt x="1551406" y="1339716"/>
                  </a:lnTo>
                  <a:lnTo>
                    <a:pt x="1505741" y="1339716"/>
                  </a:lnTo>
                  <a:close/>
                  <a:moveTo>
                    <a:pt x="1442950" y="1339398"/>
                  </a:moveTo>
                  <a:lnTo>
                    <a:pt x="1443585" y="1366128"/>
                  </a:lnTo>
                  <a:lnTo>
                    <a:pt x="1489884" y="1366128"/>
                  </a:lnTo>
                  <a:lnTo>
                    <a:pt x="1488616" y="1339398"/>
                  </a:lnTo>
                  <a:lnTo>
                    <a:pt x="1442950" y="1339398"/>
                  </a:lnTo>
                  <a:close/>
                  <a:moveTo>
                    <a:pt x="1380160" y="1339080"/>
                  </a:moveTo>
                  <a:lnTo>
                    <a:pt x="1380160" y="1365810"/>
                  </a:lnTo>
                  <a:lnTo>
                    <a:pt x="1426143" y="1365810"/>
                  </a:lnTo>
                  <a:lnTo>
                    <a:pt x="1425826" y="1339398"/>
                  </a:lnTo>
                  <a:lnTo>
                    <a:pt x="1380160" y="1339080"/>
                  </a:lnTo>
                  <a:close/>
                  <a:moveTo>
                    <a:pt x="1317370" y="1338761"/>
                  </a:moveTo>
                  <a:lnTo>
                    <a:pt x="1316418" y="1365492"/>
                  </a:lnTo>
                  <a:lnTo>
                    <a:pt x="1362718" y="1365492"/>
                  </a:lnTo>
                  <a:lnTo>
                    <a:pt x="1363035" y="1339080"/>
                  </a:lnTo>
                  <a:lnTo>
                    <a:pt x="1317370" y="1338761"/>
                  </a:lnTo>
                  <a:close/>
                  <a:moveTo>
                    <a:pt x="1254897" y="1338443"/>
                  </a:moveTo>
                  <a:lnTo>
                    <a:pt x="1252677" y="1365174"/>
                  </a:lnTo>
                  <a:lnTo>
                    <a:pt x="1298977" y="1365492"/>
                  </a:lnTo>
                  <a:lnTo>
                    <a:pt x="1300245" y="1338761"/>
                  </a:lnTo>
                  <a:lnTo>
                    <a:pt x="1254897" y="1338443"/>
                  </a:lnTo>
                  <a:close/>
                  <a:moveTo>
                    <a:pt x="1192106" y="1338443"/>
                  </a:moveTo>
                  <a:lnTo>
                    <a:pt x="1189252" y="1364855"/>
                  </a:lnTo>
                  <a:lnTo>
                    <a:pt x="1235235" y="1365174"/>
                  </a:lnTo>
                  <a:lnTo>
                    <a:pt x="1237772" y="1338443"/>
                  </a:lnTo>
                  <a:lnTo>
                    <a:pt x="1192106" y="1338443"/>
                  </a:lnTo>
                  <a:close/>
                  <a:moveTo>
                    <a:pt x="1128999" y="1338125"/>
                  </a:moveTo>
                  <a:lnTo>
                    <a:pt x="1125511" y="1364537"/>
                  </a:lnTo>
                  <a:lnTo>
                    <a:pt x="1172128" y="1364855"/>
                  </a:lnTo>
                  <a:lnTo>
                    <a:pt x="1174665" y="1338125"/>
                  </a:lnTo>
                  <a:lnTo>
                    <a:pt x="1128999" y="1338125"/>
                  </a:lnTo>
                  <a:close/>
                  <a:moveTo>
                    <a:pt x="1066526" y="1337807"/>
                  </a:moveTo>
                  <a:lnTo>
                    <a:pt x="1061769" y="1364219"/>
                  </a:lnTo>
                  <a:lnTo>
                    <a:pt x="1108386" y="1364537"/>
                  </a:lnTo>
                  <a:lnTo>
                    <a:pt x="1111874" y="1338125"/>
                  </a:lnTo>
                  <a:lnTo>
                    <a:pt x="1066526" y="1337807"/>
                  </a:lnTo>
                  <a:close/>
                  <a:moveTo>
                    <a:pt x="1003419" y="1337489"/>
                  </a:moveTo>
                  <a:lnTo>
                    <a:pt x="998345" y="1363901"/>
                  </a:lnTo>
                  <a:lnTo>
                    <a:pt x="1044644" y="1364219"/>
                  </a:lnTo>
                  <a:lnTo>
                    <a:pt x="1049401" y="1337807"/>
                  </a:lnTo>
                  <a:lnTo>
                    <a:pt x="1003419" y="1337489"/>
                  </a:lnTo>
                  <a:close/>
                  <a:moveTo>
                    <a:pt x="538764" y="1314450"/>
                  </a:moveTo>
                  <a:lnTo>
                    <a:pt x="518458" y="1317308"/>
                  </a:lnTo>
                  <a:lnTo>
                    <a:pt x="498468" y="1320165"/>
                  </a:lnTo>
                  <a:lnTo>
                    <a:pt x="478479" y="1323340"/>
                  </a:lnTo>
                  <a:lnTo>
                    <a:pt x="458807" y="1326833"/>
                  </a:lnTo>
                  <a:lnTo>
                    <a:pt x="467691" y="1336675"/>
                  </a:lnTo>
                  <a:lnTo>
                    <a:pt x="476258" y="1346200"/>
                  </a:lnTo>
                  <a:lnTo>
                    <a:pt x="485142" y="1355408"/>
                  </a:lnTo>
                  <a:lnTo>
                    <a:pt x="494343" y="1364298"/>
                  </a:lnTo>
                  <a:lnTo>
                    <a:pt x="503228" y="1372871"/>
                  </a:lnTo>
                  <a:lnTo>
                    <a:pt x="512746" y="1381126"/>
                  </a:lnTo>
                  <a:lnTo>
                    <a:pt x="521948" y="1389381"/>
                  </a:lnTo>
                  <a:lnTo>
                    <a:pt x="531784" y="1397001"/>
                  </a:lnTo>
                  <a:lnTo>
                    <a:pt x="540986" y="1404621"/>
                  </a:lnTo>
                  <a:lnTo>
                    <a:pt x="551139" y="1411606"/>
                  </a:lnTo>
                  <a:lnTo>
                    <a:pt x="560658" y="1418273"/>
                  </a:lnTo>
                  <a:lnTo>
                    <a:pt x="570811" y="1424941"/>
                  </a:lnTo>
                  <a:lnTo>
                    <a:pt x="580965" y="1430973"/>
                  </a:lnTo>
                  <a:lnTo>
                    <a:pt x="591118" y="1437323"/>
                  </a:lnTo>
                  <a:lnTo>
                    <a:pt x="601589" y="1442721"/>
                  </a:lnTo>
                  <a:lnTo>
                    <a:pt x="611742" y="1447801"/>
                  </a:lnTo>
                  <a:lnTo>
                    <a:pt x="601589" y="1433831"/>
                  </a:lnTo>
                  <a:lnTo>
                    <a:pt x="591753" y="1419226"/>
                  </a:lnTo>
                  <a:lnTo>
                    <a:pt x="582234" y="1403351"/>
                  </a:lnTo>
                  <a:lnTo>
                    <a:pt x="573032" y="1387158"/>
                  </a:lnTo>
                  <a:lnTo>
                    <a:pt x="564148" y="1370013"/>
                  </a:lnTo>
                  <a:lnTo>
                    <a:pt x="555264" y="1352233"/>
                  </a:lnTo>
                  <a:lnTo>
                    <a:pt x="547014" y="1333500"/>
                  </a:lnTo>
                  <a:lnTo>
                    <a:pt x="538764" y="1314450"/>
                  </a:lnTo>
                  <a:close/>
                  <a:moveTo>
                    <a:pt x="1688403" y="1302485"/>
                  </a:moveTo>
                  <a:lnTo>
                    <a:pt x="1692526" y="1329215"/>
                  </a:lnTo>
                  <a:lnTo>
                    <a:pt x="1737557" y="1329533"/>
                  </a:lnTo>
                  <a:lnTo>
                    <a:pt x="1733117" y="1302803"/>
                  </a:lnTo>
                  <a:lnTo>
                    <a:pt x="1688403" y="1302485"/>
                  </a:lnTo>
                  <a:close/>
                  <a:moveTo>
                    <a:pt x="1626881" y="1302166"/>
                  </a:moveTo>
                  <a:lnTo>
                    <a:pt x="1630053" y="1329215"/>
                  </a:lnTo>
                  <a:lnTo>
                    <a:pt x="1675401" y="1329215"/>
                  </a:lnTo>
                  <a:lnTo>
                    <a:pt x="1671596" y="1302485"/>
                  </a:lnTo>
                  <a:lnTo>
                    <a:pt x="1626881" y="1302166"/>
                  </a:lnTo>
                  <a:close/>
                  <a:moveTo>
                    <a:pt x="1565042" y="1302166"/>
                  </a:moveTo>
                  <a:lnTo>
                    <a:pt x="1567579" y="1328897"/>
                  </a:lnTo>
                  <a:lnTo>
                    <a:pt x="1612928" y="1329215"/>
                  </a:lnTo>
                  <a:lnTo>
                    <a:pt x="1610074" y="1302166"/>
                  </a:lnTo>
                  <a:lnTo>
                    <a:pt x="1565042" y="1302166"/>
                  </a:lnTo>
                  <a:close/>
                  <a:moveTo>
                    <a:pt x="1503521" y="1301848"/>
                  </a:moveTo>
                  <a:lnTo>
                    <a:pt x="1505106" y="1328578"/>
                  </a:lnTo>
                  <a:lnTo>
                    <a:pt x="1550772" y="1328897"/>
                  </a:lnTo>
                  <a:lnTo>
                    <a:pt x="1548552" y="1302166"/>
                  </a:lnTo>
                  <a:lnTo>
                    <a:pt x="1503521" y="1301848"/>
                  </a:lnTo>
                  <a:close/>
                  <a:moveTo>
                    <a:pt x="1441999" y="1301848"/>
                  </a:moveTo>
                  <a:lnTo>
                    <a:pt x="1442633" y="1328260"/>
                  </a:lnTo>
                  <a:lnTo>
                    <a:pt x="1487982" y="1328578"/>
                  </a:lnTo>
                  <a:lnTo>
                    <a:pt x="1486713" y="1301848"/>
                  </a:lnTo>
                  <a:lnTo>
                    <a:pt x="1441999" y="1301848"/>
                  </a:lnTo>
                  <a:close/>
                  <a:moveTo>
                    <a:pt x="1380477" y="1301530"/>
                  </a:moveTo>
                  <a:lnTo>
                    <a:pt x="1380477" y="1328260"/>
                  </a:lnTo>
                  <a:lnTo>
                    <a:pt x="1425509" y="1328260"/>
                  </a:lnTo>
                  <a:lnTo>
                    <a:pt x="1425191" y="1301530"/>
                  </a:lnTo>
                  <a:lnTo>
                    <a:pt x="1380477" y="1301530"/>
                  </a:lnTo>
                  <a:close/>
                  <a:moveTo>
                    <a:pt x="1318638" y="1301212"/>
                  </a:moveTo>
                  <a:lnTo>
                    <a:pt x="1317687" y="1327942"/>
                  </a:lnTo>
                  <a:lnTo>
                    <a:pt x="1363353" y="1328260"/>
                  </a:lnTo>
                  <a:lnTo>
                    <a:pt x="1363670" y="1301530"/>
                  </a:lnTo>
                  <a:lnTo>
                    <a:pt x="1318638" y="1301212"/>
                  </a:lnTo>
                  <a:close/>
                  <a:moveTo>
                    <a:pt x="1257434" y="1301212"/>
                  </a:moveTo>
                  <a:lnTo>
                    <a:pt x="1255531" y="1327624"/>
                  </a:lnTo>
                  <a:lnTo>
                    <a:pt x="1300879" y="1327942"/>
                  </a:lnTo>
                  <a:lnTo>
                    <a:pt x="1301831" y="1301212"/>
                  </a:lnTo>
                  <a:lnTo>
                    <a:pt x="1257434" y="1301212"/>
                  </a:lnTo>
                  <a:close/>
                  <a:moveTo>
                    <a:pt x="1195595" y="1300894"/>
                  </a:moveTo>
                  <a:lnTo>
                    <a:pt x="1193058" y="1327306"/>
                  </a:lnTo>
                  <a:lnTo>
                    <a:pt x="1238406" y="1327624"/>
                  </a:lnTo>
                  <a:lnTo>
                    <a:pt x="1240626" y="1300894"/>
                  </a:lnTo>
                  <a:lnTo>
                    <a:pt x="1195595" y="1300894"/>
                  </a:lnTo>
                  <a:close/>
                  <a:moveTo>
                    <a:pt x="1134073" y="1300575"/>
                  </a:moveTo>
                  <a:lnTo>
                    <a:pt x="1130268" y="1327306"/>
                  </a:lnTo>
                  <a:lnTo>
                    <a:pt x="1175933" y="1327306"/>
                  </a:lnTo>
                  <a:lnTo>
                    <a:pt x="1178787" y="1300894"/>
                  </a:lnTo>
                  <a:lnTo>
                    <a:pt x="1134073" y="1300575"/>
                  </a:lnTo>
                  <a:close/>
                  <a:moveTo>
                    <a:pt x="1072551" y="1300575"/>
                  </a:moveTo>
                  <a:lnTo>
                    <a:pt x="1068112" y="1326987"/>
                  </a:lnTo>
                  <a:lnTo>
                    <a:pt x="1113460" y="1326987"/>
                  </a:lnTo>
                  <a:lnTo>
                    <a:pt x="1117266" y="1300575"/>
                  </a:lnTo>
                  <a:lnTo>
                    <a:pt x="1072551" y="1300575"/>
                  </a:lnTo>
                  <a:close/>
                  <a:moveTo>
                    <a:pt x="1010712" y="1300257"/>
                  </a:moveTo>
                  <a:lnTo>
                    <a:pt x="1005638" y="1326669"/>
                  </a:lnTo>
                  <a:lnTo>
                    <a:pt x="1050987" y="1326987"/>
                  </a:lnTo>
                  <a:lnTo>
                    <a:pt x="1055744" y="1300575"/>
                  </a:lnTo>
                  <a:lnTo>
                    <a:pt x="1010712" y="1300257"/>
                  </a:lnTo>
                  <a:close/>
                  <a:moveTo>
                    <a:pt x="742467" y="1299528"/>
                  </a:moveTo>
                  <a:lnTo>
                    <a:pt x="705978" y="1300480"/>
                  </a:lnTo>
                  <a:lnTo>
                    <a:pt x="670124" y="1302068"/>
                  </a:lnTo>
                  <a:lnTo>
                    <a:pt x="634587" y="1304290"/>
                  </a:lnTo>
                  <a:lnTo>
                    <a:pt x="600002" y="1307148"/>
                  </a:lnTo>
                  <a:lnTo>
                    <a:pt x="608886" y="1327150"/>
                  </a:lnTo>
                  <a:lnTo>
                    <a:pt x="618088" y="1346518"/>
                  </a:lnTo>
                  <a:lnTo>
                    <a:pt x="627607" y="1364298"/>
                  </a:lnTo>
                  <a:lnTo>
                    <a:pt x="632683" y="1373188"/>
                  </a:lnTo>
                  <a:lnTo>
                    <a:pt x="637760" y="1381126"/>
                  </a:lnTo>
                  <a:lnTo>
                    <a:pt x="642519" y="1389381"/>
                  </a:lnTo>
                  <a:lnTo>
                    <a:pt x="647596" y="1397001"/>
                  </a:lnTo>
                  <a:lnTo>
                    <a:pt x="652673" y="1404621"/>
                  </a:lnTo>
                  <a:lnTo>
                    <a:pt x="657750" y="1411288"/>
                  </a:lnTo>
                  <a:lnTo>
                    <a:pt x="662826" y="1417956"/>
                  </a:lnTo>
                  <a:lnTo>
                    <a:pt x="668220" y="1424623"/>
                  </a:lnTo>
                  <a:lnTo>
                    <a:pt x="673614" y="1430656"/>
                  </a:lnTo>
                  <a:lnTo>
                    <a:pt x="678691" y="1436688"/>
                  </a:lnTo>
                  <a:lnTo>
                    <a:pt x="686941" y="1444626"/>
                  </a:lnTo>
                  <a:lnTo>
                    <a:pt x="694873" y="1451928"/>
                  </a:lnTo>
                  <a:lnTo>
                    <a:pt x="703123" y="1458913"/>
                  </a:lnTo>
                  <a:lnTo>
                    <a:pt x="711055" y="1464628"/>
                  </a:lnTo>
                  <a:lnTo>
                    <a:pt x="718987" y="1469708"/>
                  </a:lnTo>
                  <a:lnTo>
                    <a:pt x="726920" y="1474153"/>
                  </a:lnTo>
                  <a:lnTo>
                    <a:pt x="734535" y="1477963"/>
                  </a:lnTo>
                  <a:lnTo>
                    <a:pt x="742467" y="1480821"/>
                  </a:lnTo>
                  <a:lnTo>
                    <a:pt x="742467" y="1299528"/>
                  </a:lnTo>
                  <a:close/>
                  <a:moveTo>
                    <a:pt x="1682695" y="1264935"/>
                  </a:moveTo>
                  <a:lnTo>
                    <a:pt x="1686818" y="1291665"/>
                  </a:lnTo>
                  <a:lnTo>
                    <a:pt x="1731215" y="1291665"/>
                  </a:lnTo>
                  <a:lnTo>
                    <a:pt x="1726775" y="1264935"/>
                  </a:lnTo>
                  <a:lnTo>
                    <a:pt x="1682695" y="1264935"/>
                  </a:lnTo>
                  <a:close/>
                  <a:moveTo>
                    <a:pt x="1622442" y="1264617"/>
                  </a:moveTo>
                  <a:lnTo>
                    <a:pt x="1625613" y="1291347"/>
                  </a:lnTo>
                  <a:lnTo>
                    <a:pt x="1670327" y="1291665"/>
                  </a:lnTo>
                  <a:lnTo>
                    <a:pt x="1666205" y="1264617"/>
                  </a:lnTo>
                  <a:lnTo>
                    <a:pt x="1622442" y="1264617"/>
                  </a:lnTo>
                  <a:close/>
                  <a:moveTo>
                    <a:pt x="1561871" y="1264617"/>
                  </a:moveTo>
                  <a:lnTo>
                    <a:pt x="1564091" y="1291347"/>
                  </a:lnTo>
                  <a:lnTo>
                    <a:pt x="1608805" y="1291347"/>
                  </a:lnTo>
                  <a:lnTo>
                    <a:pt x="1605951" y="1264617"/>
                  </a:lnTo>
                  <a:lnTo>
                    <a:pt x="1561871" y="1264617"/>
                  </a:lnTo>
                  <a:close/>
                  <a:moveTo>
                    <a:pt x="1501618" y="1264298"/>
                  </a:moveTo>
                  <a:lnTo>
                    <a:pt x="1502886" y="1291029"/>
                  </a:lnTo>
                  <a:lnTo>
                    <a:pt x="1547284" y="1291029"/>
                  </a:lnTo>
                  <a:lnTo>
                    <a:pt x="1545381" y="1264298"/>
                  </a:lnTo>
                  <a:lnTo>
                    <a:pt x="1501618" y="1264298"/>
                  </a:lnTo>
                  <a:close/>
                  <a:moveTo>
                    <a:pt x="1441048" y="1263980"/>
                  </a:moveTo>
                  <a:lnTo>
                    <a:pt x="1441682" y="1290711"/>
                  </a:lnTo>
                  <a:lnTo>
                    <a:pt x="1486396" y="1291029"/>
                  </a:lnTo>
                  <a:lnTo>
                    <a:pt x="1485128" y="1264298"/>
                  </a:lnTo>
                  <a:lnTo>
                    <a:pt x="1441048" y="1263980"/>
                  </a:lnTo>
                  <a:close/>
                  <a:moveTo>
                    <a:pt x="1380794" y="1263980"/>
                  </a:moveTo>
                  <a:lnTo>
                    <a:pt x="1380477" y="1290711"/>
                  </a:lnTo>
                  <a:lnTo>
                    <a:pt x="1424874" y="1290711"/>
                  </a:lnTo>
                  <a:lnTo>
                    <a:pt x="1424557" y="1263980"/>
                  </a:lnTo>
                  <a:lnTo>
                    <a:pt x="1380794" y="1263980"/>
                  </a:lnTo>
                  <a:close/>
                  <a:moveTo>
                    <a:pt x="1320224" y="1263662"/>
                  </a:moveTo>
                  <a:lnTo>
                    <a:pt x="1319273" y="1290392"/>
                  </a:lnTo>
                  <a:lnTo>
                    <a:pt x="1363670" y="1290711"/>
                  </a:lnTo>
                  <a:lnTo>
                    <a:pt x="1363987" y="1263980"/>
                  </a:lnTo>
                  <a:lnTo>
                    <a:pt x="1320224" y="1263662"/>
                  </a:lnTo>
                  <a:close/>
                  <a:moveTo>
                    <a:pt x="1259654" y="1263662"/>
                  </a:moveTo>
                  <a:lnTo>
                    <a:pt x="1258068" y="1290392"/>
                  </a:lnTo>
                  <a:lnTo>
                    <a:pt x="1302465" y="1290392"/>
                  </a:lnTo>
                  <a:lnTo>
                    <a:pt x="1303416" y="1263662"/>
                  </a:lnTo>
                  <a:lnTo>
                    <a:pt x="1259654" y="1263662"/>
                  </a:lnTo>
                  <a:close/>
                  <a:moveTo>
                    <a:pt x="1199083" y="1263344"/>
                  </a:moveTo>
                  <a:lnTo>
                    <a:pt x="1196546" y="1290074"/>
                  </a:lnTo>
                  <a:lnTo>
                    <a:pt x="1241260" y="1290392"/>
                  </a:lnTo>
                  <a:lnTo>
                    <a:pt x="1243163" y="1263662"/>
                  </a:lnTo>
                  <a:lnTo>
                    <a:pt x="1199083" y="1263344"/>
                  </a:lnTo>
                  <a:close/>
                  <a:moveTo>
                    <a:pt x="1138830" y="1263344"/>
                  </a:moveTo>
                  <a:lnTo>
                    <a:pt x="1135659" y="1289756"/>
                  </a:lnTo>
                  <a:lnTo>
                    <a:pt x="1180056" y="1290074"/>
                  </a:lnTo>
                  <a:lnTo>
                    <a:pt x="1182593" y="1263344"/>
                  </a:lnTo>
                  <a:lnTo>
                    <a:pt x="1138830" y="1263344"/>
                  </a:lnTo>
                  <a:close/>
                  <a:moveTo>
                    <a:pt x="1078259" y="1263026"/>
                  </a:moveTo>
                  <a:lnTo>
                    <a:pt x="1074137" y="1289756"/>
                  </a:lnTo>
                  <a:lnTo>
                    <a:pt x="1118851" y="1289756"/>
                  </a:lnTo>
                  <a:lnTo>
                    <a:pt x="1122339" y="1263344"/>
                  </a:lnTo>
                  <a:lnTo>
                    <a:pt x="1078259" y="1263026"/>
                  </a:lnTo>
                  <a:close/>
                  <a:moveTo>
                    <a:pt x="1018006" y="1263026"/>
                  </a:moveTo>
                  <a:lnTo>
                    <a:pt x="1012615" y="1289438"/>
                  </a:lnTo>
                  <a:lnTo>
                    <a:pt x="1057329" y="1289756"/>
                  </a:lnTo>
                  <a:lnTo>
                    <a:pt x="1061769" y="1263026"/>
                  </a:lnTo>
                  <a:lnTo>
                    <a:pt x="1018006" y="1263026"/>
                  </a:lnTo>
                  <a:close/>
                  <a:moveTo>
                    <a:pt x="1676987" y="1227067"/>
                  </a:moveTo>
                  <a:lnTo>
                    <a:pt x="1681109" y="1253797"/>
                  </a:lnTo>
                  <a:lnTo>
                    <a:pt x="1724872" y="1254115"/>
                  </a:lnTo>
                  <a:lnTo>
                    <a:pt x="1719798" y="1227067"/>
                  </a:lnTo>
                  <a:lnTo>
                    <a:pt x="1676987" y="1227067"/>
                  </a:lnTo>
                  <a:close/>
                  <a:moveTo>
                    <a:pt x="1618002" y="1227067"/>
                  </a:moveTo>
                  <a:lnTo>
                    <a:pt x="1621173" y="1253797"/>
                  </a:lnTo>
                  <a:lnTo>
                    <a:pt x="1664619" y="1253797"/>
                  </a:lnTo>
                  <a:lnTo>
                    <a:pt x="1660813" y="1227067"/>
                  </a:lnTo>
                  <a:lnTo>
                    <a:pt x="1618002" y="1227067"/>
                  </a:lnTo>
                  <a:close/>
                  <a:moveTo>
                    <a:pt x="1558383" y="1226431"/>
                  </a:moveTo>
                  <a:lnTo>
                    <a:pt x="1560920" y="1253479"/>
                  </a:lnTo>
                  <a:lnTo>
                    <a:pt x="1604683" y="1253797"/>
                  </a:lnTo>
                  <a:lnTo>
                    <a:pt x="1601512" y="1226431"/>
                  </a:lnTo>
                  <a:lnTo>
                    <a:pt x="1558383" y="1226431"/>
                  </a:lnTo>
                  <a:close/>
                  <a:moveTo>
                    <a:pt x="1499398" y="1226431"/>
                  </a:moveTo>
                  <a:lnTo>
                    <a:pt x="1500984" y="1253479"/>
                  </a:lnTo>
                  <a:lnTo>
                    <a:pt x="1544430" y="1253479"/>
                  </a:lnTo>
                  <a:lnTo>
                    <a:pt x="1542210" y="1226431"/>
                  </a:lnTo>
                  <a:lnTo>
                    <a:pt x="1499398" y="1226431"/>
                  </a:lnTo>
                  <a:close/>
                  <a:moveTo>
                    <a:pt x="1439779" y="1226112"/>
                  </a:moveTo>
                  <a:lnTo>
                    <a:pt x="1440730" y="1253161"/>
                  </a:lnTo>
                  <a:lnTo>
                    <a:pt x="1484493" y="1253479"/>
                  </a:lnTo>
                  <a:lnTo>
                    <a:pt x="1483225" y="1226431"/>
                  </a:lnTo>
                  <a:lnTo>
                    <a:pt x="1439779" y="1226112"/>
                  </a:lnTo>
                  <a:close/>
                  <a:moveTo>
                    <a:pt x="1380794" y="1226112"/>
                  </a:moveTo>
                  <a:lnTo>
                    <a:pt x="1380794" y="1253161"/>
                  </a:lnTo>
                  <a:lnTo>
                    <a:pt x="1424240" y="1253161"/>
                  </a:lnTo>
                  <a:lnTo>
                    <a:pt x="1423606" y="1226112"/>
                  </a:lnTo>
                  <a:lnTo>
                    <a:pt x="1380794" y="1226112"/>
                  </a:lnTo>
                  <a:close/>
                  <a:moveTo>
                    <a:pt x="1321492" y="1226112"/>
                  </a:moveTo>
                  <a:lnTo>
                    <a:pt x="1320541" y="1252843"/>
                  </a:lnTo>
                  <a:lnTo>
                    <a:pt x="1364304" y="1253161"/>
                  </a:lnTo>
                  <a:lnTo>
                    <a:pt x="1364621" y="1226112"/>
                  </a:lnTo>
                  <a:lnTo>
                    <a:pt x="1321492" y="1226112"/>
                  </a:lnTo>
                  <a:close/>
                  <a:moveTo>
                    <a:pt x="1262190" y="1225794"/>
                  </a:moveTo>
                  <a:lnTo>
                    <a:pt x="1260605" y="1252843"/>
                  </a:lnTo>
                  <a:lnTo>
                    <a:pt x="1304051" y="1252843"/>
                  </a:lnTo>
                  <a:lnTo>
                    <a:pt x="1305319" y="1225794"/>
                  </a:lnTo>
                  <a:lnTo>
                    <a:pt x="1262190" y="1225794"/>
                  </a:lnTo>
                  <a:close/>
                  <a:moveTo>
                    <a:pt x="1203206" y="1225794"/>
                  </a:moveTo>
                  <a:lnTo>
                    <a:pt x="1200352" y="1252524"/>
                  </a:lnTo>
                  <a:lnTo>
                    <a:pt x="1244115" y="1252843"/>
                  </a:lnTo>
                  <a:lnTo>
                    <a:pt x="1246017" y="1225794"/>
                  </a:lnTo>
                  <a:lnTo>
                    <a:pt x="1203206" y="1225794"/>
                  </a:lnTo>
                  <a:close/>
                  <a:moveTo>
                    <a:pt x="1143904" y="1225476"/>
                  </a:moveTo>
                  <a:lnTo>
                    <a:pt x="1140415" y="1252524"/>
                  </a:lnTo>
                  <a:lnTo>
                    <a:pt x="1183861" y="1252524"/>
                  </a:lnTo>
                  <a:lnTo>
                    <a:pt x="1187032" y="1225794"/>
                  </a:lnTo>
                  <a:lnTo>
                    <a:pt x="1143904" y="1225476"/>
                  </a:lnTo>
                  <a:close/>
                  <a:moveTo>
                    <a:pt x="1084602" y="1225476"/>
                  </a:moveTo>
                  <a:lnTo>
                    <a:pt x="1080162" y="1252206"/>
                  </a:lnTo>
                  <a:lnTo>
                    <a:pt x="1123925" y="1252524"/>
                  </a:lnTo>
                  <a:lnTo>
                    <a:pt x="1127731" y="1225476"/>
                  </a:lnTo>
                  <a:lnTo>
                    <a:pt x="1084602" y="1225476"/>
                  </a:lnTo>
                  <a:close/>
                  <a:moveTo>
                    <a:pt x="1025300" y="1225476"/>
                  </a:moveTo>
                  <a:lnTo>
                    <a:pt x="1020226" y="1252206"/>
                  </a:lnTo>
                  <a:lnTo>
                    <a:pt x="1063672" y="1252206"/>
                  </a:lnTo>
                  <a:lnTo>
                    <a:pt x="1068429" y="1225476"/>
                  </a:lnTo>
                  <a:lnTo>
                    <a:pt x="1025300" y="1225476"/>
                  </a:lnTo>
                  <a:close/>
                  <a:moveTo>
                    <a:pt x="1671279" y="1188881"/>
                  </a:moveTo>
                  <a:lnTo>
                    <a:pt x="1675401" y="1216248"/>
                  </a:lnTo>
                  <a:lnTo>
                    <a:pt x="1718213" y="1216248"/>
                  </a:lnTo>
                  <a:lnTo>
                    <a:pt x="1713456" y="1188881"/>
                  </a:lnTo>
                  <a:lnTo>
                    <a:pt x="1671279" y="1188881"/>
                  </a:lnTo>
                  <a:close/>
                  <a:moveTo>
                    <a:pt x="1613245" y="1188881"/>
                  </a:moveTo>
                  <a:lnTo>
                    <a:pt x="1616416" y="1215929"/>
                  </a:lnTo>
                  <a:lnTo>
                    <a:pt x="1659228" y="1216248"/>
                  </a:lnTo>
                  <a:lnTo>
                    <a:pt x="1655422" y="1188881"/>
                  </a:lnTo>
                  <a:lnTo>
                    <a:pt x="1613245" y="1188881"/>
                  </a:lnTo>
                  <a:close/>
                  <a:moveTo>
                    <a:pt x="1555212" y="1188881"/>
                  </a:moveTo>
                  <a:lnTo>
                    <a:pt x="1557432" y="1215929"/>
                  </a:lnTo>
                  <a:lnTo>
                    <a:pt x="1600560" y="1215929"/>
                  </a:lnTo>
                  <a:lnTo>
                    <a:pt x="1597389" y="1188881"/>
                  </a:lnTo>
                  <a:lnTo>
                    <a:pt x="1555212" y="1188881"/>
                  </a:lnTo>
                  <a:close/>
                  <a:moveTo>
                    <a:pt x="1497178" y="1188881"/>
                  </a:moveTo>
                  <a:lnTo>
                    <a:pt x="1498764" y="1215929"/>
                  </a:lnTo>
                  <a:lnTo>
                    <a:pt x="1541575" y="1215929"/>
                  </a:lnTo>
                  <a:lnTo>
                    <a:pt x="1539356" y="1188881"/>
                  </a:lnTo>
                  <a:lnTo>
                    <a:pt x="1497178" y="1188881"/>
                  </a:lnTo>
                  <a:close/>
                  <a:moveTo>
                    <a:pt x="1438828" y="1188563"/>
                  </a:moveTo>
                  <a:lnTo>
                    <a:pt x="1439779" y="1215611"/>
                  </a:lnTo>
                  <a:lnTo>
                    <a:pt x="1482591" y="1215929"/>
                  </a:lnTo>
                  <a:lnTo>
                    <a:pt x="1481322" y="1188563"/>
                  </a:lnTo>
                  <a:lnTo>
                    <a:pt x="1438828" y="1188563"/>
                  </a:lnTo>
                  <a:close/>
                  <a:moveTo>
                    <a:pt x="1381111" y="1188563"/>
                  </a:moveTo>
                  <a:lnTo>
                    <a:pt x="1380794" y="1215611"/>
                  </a:lnTo>
                  <a:lnTo>
                    <a:pt x="1423606" y="1215611"/>
                  </a:lnTo>
                  <a:lnTo>
                    <a:pt x="1422972" y="1188563"/>
                  </a:lnTo>
                  <a:lnTo>
                    <a:pt x="1381111" y="1188563"/>
                  </a:lnTo>
                  <a:close/>
                  <a:moveTo>
                    <a:pt x="1322761" y="1188563"/>
                  </a:moveTo>
                  <a:lnTo>
                    <a:pt x="1321810" y="1215611"/>
                  </a:lnTo>
                  <a:lnTo>
                    <a:pt x="1364621" y="1215611"/>
                  </a:lnTo>
                  <a:lnTo>
                    <a:pt x="1365255" y="1188563"/>
                  </a:lnTo>
                  <a:lnTo>
                    <a:pt x="1322761" y="1188563"/>
                  </a:lnTo>
                  <a:close/>
                  <a:moveTo>
                    <a:pt x="1264727" y="1188563"/>
                  </a:moveTo>
                  <a:lnTo>
                    <a:pt x="1263142" y="1215293"/>
                  </a:lnTo>
                  <a:lnTo>
                    <a:pt x="1305636" y="1215293"/>
                  </a:lnTo>
                  <a:lnTo>
                    <a:pt x="1307222" y="1188563"/>
                  </a:lnTo>
                  <a:lnTo>
                    <a:pt x="1264727" y="1188563"/>
                  </a:lnTo>
                  <a:close/>
                  <a:moveTo>
                    <a:pt x="1206694" y="1188244"/>
                  </a:moveTo>
                  <a:lnTo>
                    <a:pt x="1204157" y="1215293"/>
                  </a:lnTo>
                  <a:lnTo>
                    <a:pt x="1246969" y="1215293"/>
                  </a:lnTo>
                  <a:lnTo>
                    <a:pt x="1248871" y="1188563"/>
                  </a:lnTo>
                  <a:lnTo>
                    <a:pt x="1206694" y="1188244"/>
                  </a:lnTo>
                  <a:close/>
                  <a:moveTo>
                    <a:pt x="1148661" y="1188244"/>
                  </a:moveTo>
                  <a:lnTo>
                    <a:pt x="1145172" y="1215293"/>
                  </a:lnTo>
                  <a:lnTo>
                    <a:pt x="1188301" y="1215293"/>
                  </a:lnTo>
                  <a:lnTo>
                    <a:pt x="1190838" y="1188244"/>
                  </a:lnTo>
                  <a:lnTo>
                    <a:pt x="1148661" y="1188244"/>
                  </a:lnTo>
                  <a:close/>
                  <a:moveTo>
                    <a:pt x="1090627" y="1188244"/>
                  </a:moveTo>
                  <a:lnTo>
                    <a:pt x="1086505" y="1214975"/>
                  </a:lnTo>
                  <a:lnTo>
                    <a:pt x="1128999" y="1214975"/>
                  </a:lnTo>
                  <a:lnTo>
                    <a:pt x="1132805" y="1188244"/>
                  </a:lnTo>
                  <a:lnTo>
                    <a:pt x="1090627" y="1188244"/>
                  </a:lnTo>
                  <a:close/>
                  <a:moveTo>
                    <a:pt x="1032594" y="1187926"/>
                  </a:moveTo>
                  <a:lnTo>
                    <a:pt x="1027203" y="1214975"/>
                  </a:lnTo>
                  <a:lnTo>
                    <a:pt x="1070331" y="1214975"/>
                  </a:lnTo>
                  <a:lnTo>
                    <a:pt x="1074771" y="1188244"/>
                  </a:lnTo>
                  <a:lnTo>
                    <a:pt x="1032594" y="1187926"/>
                  </a:lnTo>
                  <a:close/>
                  <a:moveTo>
                    <a:pt x="1740728" y="1132875"/>
                  </a:moveTo>
                  <a:lnTo>
                    <a:pt x="1737874" y="1133193"/>
                  </a:lnTo>
                  <a:lnTo>
                    <a:pt x="1735337" y="1133829"/>
                  </a:lnTo>
                  <a:lnTo>
                    <a:pt x="1733117" y="1134784"/>
                  </a:lnTo>
                  <a:lnTo>
                    <a:pt x="1731532" y="1136057"/>
                  </a:lnTo>
                  <a:lnTo>
                    <a:pt x="1730263" y="1137648"/>
                  </a:lnTo>
                  <a:lnTo>
                    <a:pt x="1729312" y="1139875"/>
                  </a:lnTo>
                  <a:lnTo>
                    <a:pt x="1728995" y="1142103"/>
                  </a:lnTo>
                  <a:lnTo>
                    <a:pt x="1728995" y="1144330"/>
                  </a:lnTo>
                  <a:lnTo>
                    <a:pt x="1730263" y="1151649"/>
                  </a:lnTo>
                  <a:lnTo>
                    <a:pt x="1731215" y="1153877"/>
                  </a:lnTo>
                  <a:lnTo>
                    <a:pt x="1732166" y="1156104"/>
                  </a:lnTo>
                  <a:lnTo>
                    <a:pt x="1734069" y="1158332"/>
                  </a:lnTo>
                  <a:lnTo>
                    <a:pt x="1735971" y="1159923"/>
                  </a:lnTo>
                  <a:lnTo>
                    <a:pt x="1738508" y="1161514"/>
                  </a:lnTo>
                  <a:lnTo>
                    <a:pt x="1741045" y="1162469"/>
                  </a:lnTo>
                  <a:lnTo>
                    <a:pt x="1743582" y="1163105"/>
                  </a:lnTo>
                  <a:lnTo>
                    <a:pt x="1746437" y="1163423"/>
                  </a:lnTo>
                  <a:lnTo>
                    <a:pt x="1772123" y="1163423"/>
                  </a:lnTo>
                  <a:lnTo>
                    <a:pt x="1775295" y="1163105"/>
                  </a:lnTo>
                  <a:lnTo>
                    <a:pt x="1777832" y="1162469"/>
                  </a:lnTo>
                  <a:lnTo>
                    <a:pt x="1779734" y="1161514"/>
                  </a:lnTo>
                  <a:lnTo>
                    <a:pt x="1781637" y="1159923"/>
                  </a:lnTo>
                  <a:lnTo>
                    <a:pt x="1782906" y="1158332"/>
                  </a:lnTo>
                  <a:lnTo>
                    <a:pt x="1783857" y="1156104"/>
                  </a:lnTo>
                  <a:lnTo>
                    <a:pt x="1784174" y="1154195"/>
                  </a:lnTo>
                  <a:lnTo>
                    <a:pt x="1783857" y="1151968"/>
                  </a:lnTo>
                  <a:lnTo>
                    <a:pt x="1782271" y="1144330"/>
                  </a:lnTo>
                  <a:lnTo>
                    <a:pt x="1781637" y="1142103"/>
                  </a:lnTo>
                  <a:lnTo>
                    <a:pt x="1780369" y="1139875"/>
                  </a:lnTo>
                  <a:lnTo>
                    <a:pt x="1778783" y="1137648"/>
                  </a:lnTo>
                  <a:lnTo>
                    <a:pt x="1776563" y="1136057"/>
                  </a:lnTo>
                  <a:lnTo>
                    <a:pt x="1774343" y="1134784"/>
                  </a:lnTo>
                  <a:lnTo>
                    <a:pt x="1771489" y="1133829"/>
                  </a:lnTo>
                  <a:lnTo>
                    <a:pt x="1768635" y="1133193"/>
                  </a:lnTo>
                  <a:lnTo>
                    <a:pt x="1766098" y="1132875"/>
                  </a:lnTo>
                  <a:lnTo>
                    <a:pt x="1740728" y="1132875"/>
                  </a:lnTo>
                  <a:close/>
                  <a:moveTo>
                    <a:pt x="1664619" y="1132875"/>
                  </a:moveTo>
                  <a:lnTo>
                    <a:pt x="1661765" y="1133193"/>
                  </a:lnTo>
                  <a:lnTo>
                    <a:pt x="1659545" y="1133829"/>
                  </a:lnTo>
                  <a:lnTo>
                    <a:pt x="1657325" y="1134784"/>
                  </a:lnTo>
                  <a:lnTo>
                    <a:pt x="1655422" y="1136057"/>
                  </a:lnTo>
                  <a:lnTo>
                    <a:pt x="1654154" y="1137648"/>
                  </a:lnTo>
                  <a:lnTo>
                    <a:pt x="1653203" y="1139875"/>
                  </a:lnTo>
                  <a:lnTo>
                    <a:pt x="1652568" y="1142103"/>
                  </a:lnTo>
                  <a:lnTo>
                    <a:pt x="1652568" y="1144330"/>
                  </a:lnTo>
                  <a:lnTo>
                    <a:pt x="1653837" y="1151649"/>
                  </a:lnTo>
                  <a:lnTo>
                    <a:pt x="1654471" y="1153877"/>
                  </a:lnTo>
                  <a:lnTo>
                    <a:pt x="1655422" y="1156104"/>
                  </a:lnTo>
                  <a:lnTo>
                    <a:pt x="1657008" y="1158332"/>
                  </a:lnTo>
                  <a:lnTo>
                    <a:pt x="1658911" y="1159923"/>
                  </a:lnTo>
                  <a:lnTo>
                    <a:pt x="1661131" y="1161196"/>
                  </a:lnTo>
                  <a:lnTo>
                    <a:pt x="1663668" y="1162469"/>
                  </a:lnTo>
                  <a:lnTo>
                    <a:pt x="1666205" y="1163105"/>
                  </a:lnTo>
                  <a:lnTo>
                    <a:pt x="1669376" y="1163105"/>
                  </a:lnTo>
                  <a:lnTo>
                    <a:pt x="1695063" y="1163423"/>
                  </a:lnTo>
                  <a:lnTo>
                    <a:pt x="1697917" y="1163105"/>
                  </a:lnTo>
                  <a:lnTo>
                    <a:pt x="1700137" y="1162469"/>
                  </a:lnTo>
                  <a:lnTo>
                    <a:pt x="1702357" y="1161514"/>
                  </a:lnTo>
                  <a:lnTo>
                    <a:pt x="1704576" y="1159923"/>
                  </a:lnTo>
                  <a:lnTo>
                    <a:pt x="1705845" y="1158332"/>
                  </a:lnTo>
                  <a:lnTo>
                    <a:pt x="1706796" y="1156104"/>
                  </a:lnTo>
                  <a:lnTo>
                    <a:pt x="1707430" y="1153877"/>
                  </a:lnTo>
                  <a:lnTo>
                    <a:pt x="1707113" y="1151649"/>
                  </a:lnTo>
                  <a:lnTo>
                    <a:pt x="1705845" y="1144330"/>
                  </a:lnTo>
                  <a:lnTo>
                    <a:pt x="1705211" y="1142103"/>
                  </a:lnTo>
                  <a:lnTo>
                    <a:pt x="1704259" y="1139875"/>
                  </a:lnTo>
                  <a:lnTo>
                    <a:pt x="1702357" y="1137648"/>
                  </a:lnTo>
                  <a:lnTo>
                    <a:pt x="1700137" y="1136057"/>
                  </a:lnTo>
                  <a:lnTo>
                    <a:pt x="1697917" y="1134784"/>
                  </a:lnTo>
                  <a:lnTo>
                    <a:pt x="1695697" y="1133829"/>
                  </a:lnTo>
                  <a:lnTo>
                    <a:pt x="1692843" y="1133193"/>
                  </a:lnTo>
                  <a:lnTo>
                    <a:pt x="1689989" y="1132875"/>
                  </a:lnTo>
                  <a:lnTo>
                    <a:pt x="1664619" y="1132875"/>
                  </a:lnTo>
                  <a:close/>
                  <a:moveTo>
                    <a:pt x="1586924" y="1132875"/>
                  </a:moveTo>
                  <a:lnTo>
                    <a:pt x="1584704" y="1133511"/>
                  </a:lnTo>
                  <a:lnTo>
                    <a:pt x="1582167" y="1134784"/>
                  </a:lnTo>
                  <a:lnTo>
                    <a:pt x="1580264" y="1136057"/>
                  </a:lnTo>
                  <a:lnTo>
                    <a:pt x="1578679" y="1137648"/>
                  </a:lnTo>
                  <a:lnTo>
                    <a:pt x="1577727" y="1139875"/>
                  </a:lnTo>
                  <a:lnTo>
                    <a:pt x="1577093" y="1142103"/>
                  </a:lnTo>
                  <a:lnTo>
                    <a:pt x="1577093" y="1144330"/>
                  </a:lnTo>
                  <a:lnTo>
                    <a:pt x="1578044" y="1151649"/>
                  </a:lnTo>
                  <a:lnTo>
                    <a:pt x="1578362" y="1153877"/>
                  </a:lnTo>
                  <a:lnTo>
                    <a:pt x="1579313" y="1156104"/>
                  </a:lnTo>
                  <a:lnTo>
                    <a:pt x="1580899" y="1158332"/>
                  </a:lnTo>
                  <a:lnTo>
                    <a:pt x="1583118" y="1159923"/>
                  </a:lnTo>
                  <a:lnTo>
                    <a:pt x="1585338" y="1161196"/>
                  </a:lnTo>
                  <a:lnTo>
                    <a:pt x="1587558" y="1162151"/>
                  </a:lnTo>
                  <a:lnTo>
                    <a:pt x="1590412" y="1162787"/>
                  </a:lnTo>
                  <a:lnTo>
                    <a:pt x="1593266" y="1163105"/>
                  </a:lnTo>
                  <a:lnTo>
                    <a:pt x="1618953" y="1163105"/>
                  </a:lnTo>
                  <a:lnTo>
                    <a:pt x="1621807" y="1163105"/>
                  </a:lnTo>
                  <a:lnTo>
                    <a:pt x="1624344" y="1162469"/>
                  </a:lnTo>
                  <a:lnTo>
                    <a:pt x="1626564" y="1161196"/>
                  </a:lnTo>
                  <a:lnTo>
                    <a:pt x="1628467" y="1159923"/>
                  </a:lnTo>
                  <a:lnTo>
                    <a:pt x="1629735" y="1158332"/>
                  </a:lnTo>
                  <a:lnTo>
                    <a:pt x="1631004" y="1156104"/>
                  </a:lnTo>
                  <a:lnTo>
                    <a:pt x="1631321" y="1153877"/>
                  </a:lnTo>
                  <a:lnTo>
                    <a:pt x="1631321" y="1151649"/>
                  </a:lnTo>
                  <a:lnTo>
                    <a:pt x="1630370" y="1144330"/>
                  </a:lnTo>
                  <a:lnTo>
                    <a:pt x="1629735" y="1142103"/>
                  </a:lnTo>
                  <a:lnTo>
                    <a:pt x="1628784" y="1139875"/>
                  </a:lnTo>
                  <a:lnTo>
                    <a:pt x="1627198" y="1137648"/>
                  </a:lnTo>
                  <a:lnTo>
                    <a:pt x="1625296" y="1136057"/>
                  </a:lnTo>
                  <a:lnTo>
                    <a:pt x="1623076" y="1134784"/>
                  </a:lnTo>
                  <a:lnTo>
                    <a:pt x="1620856" y="1133829"/>
                  </a:lnTo>
                  <a:lnTo>
                    <a:pt x="1618002" y="1132875"/>
                  </a:lnTo>
                  <a:lnTo>
                    <a:pt x="1615148" y="1132875"/>
                  </a:lnTo>
                  <a:lnTo>
                    <a:pt x="1589778" y="1132875"/>
                  </a:lnTo>
                  <a:lnTo>
                    <a:pt x="1586924" y="1132875"/>
                  </a:lnTo>
                  <a:close/>
                  <a:moveTo>
                    <a:pt x="1510815" y="1132875"/>
                  </a:moveTo>
                  <a:lnTo>
                    <a:pt x="1508278" y="1133511"/>
                  </a:lnTo>
                  <a:lnTo>
                    <a:pt x="1506058" y="1134784"/>
                  </a:lnTo>
                  <a:lnTo>
                    <a:pt x="1504155" y="1136057"/>
                  </a:lnTo>
                  <a:lnTo>
                    <a:pt x="1502569" y="1137648"/>
                  </a:lnTo>
                  <a:lnTo>
                    <a:pt x="1501618" y="1139875"/>
                  </a:lnTo>
                  <a:lnTo>
                    <a:pt x="1500984" y="1142103"/>
                  </a:lnTo>
                  <a:lnTo>
                    <a:pt x="1500667" y="1144330"/>
                  </a:lnTo>
                  <a:lnTo>
                    <a:pt x="1501301" y="1151649"/>
                  </a:lnTo>
                  <a:lnTo>
                    <a:pt x="1501618" y="1153877"/>
                  </a:lnTo>
                  <a:lnTo>
                    <a:pt x="1502569" y="1156104"/>
                  </a:lnTo>
                  <a:lnTo>
                    <a:pt x="1503838" y="1158332"/>
                  </a:lnTo>
                  <a:lnTo>
                    <a:pt x="1505741" y="1159923"/>
                  </a:lnTo>
                  <a:lnTo>
                    <a:pt x="1507960" y="1161196"/>
                  </a:lnTo>
                  <a:lnTo>
                    <a:pt x="1510180" y="1162151"/>
                  </a:lnTo>
                  <a:lnTo>
                    <a:pt x="1512717" y="1162787"/>
                  </a:lnTo>
                  <a:lnTo>
                    <a:pt x="1515888" y="1163105"/>
                  </a:lnTo>
                  <a:lnTo>
                    <a:pt x="1541575" y="1163105"/>
                  </a:lnTo>
                  <a:lnTo>
                    <a:pt x="1544430" y="1162787"/>
                  </a:lnTo>
                  <a:lnTo>
                    <a:pt x="1546966" y="1162151"/>
                  </a:lnTo>
                  <a:lnTo>
                    <a:pt x="1549503" y="1161196"/>
                  </a:lnTo>
                  <a:lnTo>
                    <a:pt x="1551406" y="1159923"/>
                  </a:lnTo>
                  <a:lnTo>
                    <a:pt x="1552992" y="1158332"/>
                  </a:lnTo>
                  <a:lnTo>
                    <a:pt x="1553943" y="1156104"/>
                  </a:lnTo>
                  <a:lnTo>
                    <a:pt x="1554577" y="1153877"/>
                  </a:lnTo>
                  <a:lnTo>
                    <a:pt x="1554577" y="1151649"/>
                  </a:lnTo>
                  <a:lnTo>
                    <a:pt x="1553943" y="1144330"/>
                  </a:lnTo>
                  <a:lnTo>
                    <a:pt x="1553626" y="1142103"/>
                  </a:lnTo>
                  <a:lnTo>
                    <a:pt x="1552675" y="1139875"/>
                  </a:lnTo>
                  <a:lnTo>
                    <a:pt x="1551089" y="1137648"/>
                  </a:lnTo>
                  <a:lnTo>
                    <a:pt x="1549186" y="1136057"/>
                  </a:lnTo>
                  <a:lnTo>
                    <a:pt x="1546966" y="1134784"/>
                  </a:lnTo>
                  <a:lnTo>
                    <a:pt x="1544430" y="1133511"/>
                  </a:lnTo>
                  <a:lnTo>
                    <a:pt x="1541893" y="1132875"/>
                  </a:lnTo>
                  <a:lnTo>
                    <a:pt x="1539038" y="1132875"/>
                  </a:lnTo>
                  <a:lnTo>
                    <a:pt x="1513986" y="1132875"/>
                  </a:lnTo>
                  <a:lnTo>
                    <a:pt x="1510815" y="1132875"/>
                  </a:lnTo>
                  <a:close/>
                  <a:moveTo>
                    <a:pt x="981854" y="1117600"/>
                  </a:moveTo>
                  <a:lnTo>
                    <a:pt x="1765464" y="1117600"/>
                  </a:lnTo>
                  <a:lnTo>
                    <a:pt x="1769904" y="1117918"/>
                  </a:lnTo>
                  <a:lnTo>
                    <a:pt x="1774978" y="1118236"/>
                  </a:lnTo>
                  <a:lnTo>
                    <a:pt x="1779417" y="1119191"/>
                  </a:lnTo>
                  <a:lnTo>
                    <a:pt x="1783857" y="1120464"/>
                  </a:lnTo>
                  <a:lnTo>
                    <a:pt x="1787980" y="1122373"/>
                  </a:lnTo>
                  <a:lnTo>
                    <a:pt x="1792736" y="1124283"/>
                  </a:lnTo>
                  <a:lnTo>
                    <a:pt x="1796542" y="1126510"/>
                  </a:lnTo>
                  <a:lnTo>
                    <a:pt x="1800347" y="1129056"/>
                  </a:lnTo>
                  <a:lnTo>
                    <a:pt x="1803836" y="1131602"/>
                  </a:lnTo>
                  <a:lnTo>
                    <a:pt x="1807007" y="1134466"/>
                  </a:lnTo>
                  <a:lnTo>
                    <a:pt x="1810495" y="1137648"/>
                  </a:lnTo>
                  <a:lnTo>
                    <a:pt x="1813032" y="1141148"/>
                  </a:lnTo>
                  <a:lnTo>
                    <a:pt x="1815252" y="1144649"/>
                  </a:lnTo>
                  <a:lnTo>
                    <a:pt x="1817155" y="1148149"/>
                  </a:lnTo>
                  <a:lnTo>
                    <a:pt x="1818740" y="1151649"/>
                  </a:lnTo>
                  <a:lnTo>
                    <a:pt x="1820009" y="1155468"/>
                  </a:lnTo>
                  <a:lnTo>
                    <a:pt x="1903095" y="1502007"/>
                  </a:lnTo>
                  <a:lnTo>
                    <a:pt x="1903412" y="1506144"/>
                  </a:lnTo>
                  <a:lnTo>
                    <a:pt x="1903412" y="1509963"/>
                  </a:lnTo>
                  <a:lnTo>
                    <a:pt x="1903095" y="1513463"/>
                  </a:lnTo>
                  <a:lnTo>
                    <a:pt x="1901827" y="1516963"/>
                  </a:lnTo>
                  <a:lnTo>
                    <a:pt x="1900241" y="1520146"/>
                  </a:lnTo>
                  <a:lnTo>
                    <a:pt x="1898338" y="1523646"/>
                  </a:lnTo>
                  <a:lnTo>
                    <a:pt x="1895801" y="1526510"/>
                  </a:lnTo>
                  <a:lnTo>
                    <a:pt x="1892313" y="1529056"/>
                  </a:lnTo>
                  <a:lnTo>
                    <a:pt x="1889142" y="1531283"/>
                  </a:lnTo>
                  <a:lnTo>
                    <a:pt x="1885336" y="1533511"/>
                  </a:lnTo>
                  <a:lnTo>
                    <a:pt x="1881214" y="1535420"/>
                  </a:lnTo>
                  <a:lnTo>
                    <a:pt x="1876774" y="1537011"/>
                  </a:lnTo>
                  <a:lnTo>
                    <a:pt x="1871700" y="1538284"/>
                  </a:lnTo>
                  <a:lnTo>
                    <a:pt x="1866626" y="1538920"/>
                  </a:lnTo>
                  <a:lnTo>
                    <a:pt x="1861235" y="1539557"/>
                  </a:lnTo>
                  <a:lnTo>
                    <a:pt x="1855210" y="1539875"/>
                  </a:lnTo>
                  <a:lnTo>
                    <a:pt x="884498" y="1539875"/>
                  </a:lnTo>
                  <a:lnTo>
                    <a:pt x="878789" y="1539557"/>
                  </a:lnTo>
                  <a:lnTo>
                    <a:pt x="873081" y="1538920"/>
                  </a:lnTo>
                  <a:lnTo>
                    <a:pt x="868007" y="1537966"/>
                  </a:lnTo>
                  <a:lnTo>
                    <a:pt x="863250" y="1536693"/>
                  </a:lnTo>
                  <a:lnTo>
                    <a:pt x="858811" y="1535102"/>
                  </a:lnTo>
                  <a:lnTo>
                    <a:pt x="854371" y="1533193"/>
                  </a:lnTo>
                  <a:lnTo>
                    <a:pt x="850566" y="1531283"/>
                  </a:lnTo>
                  <a:lnTo>
                    <a:pt x="847394" y="1528737"/>
                  </a:lnTo>
                  <a:lnTo>
                    <a:pt x="844223" y="1526192"/>
                  </a:lnTo>
                  <a:lnTo>
                    <a:pt x="842003" y="1523010"/>
                  </a:lnTo>
                  <a:lnTo>
                    <a:pt x="839466" y="1519827"/>
                  </a:lnTo>
                  <a:lnTo>
                    <a:pt x="837881" y="1516645"/>
                  </a:lnTo>
                  <a:lnTo>
                    <a:pt x="836929" y="1513463"/>
                  </a:lnTo>
                  <a:lnTo>
                    <a:pt x="836612" y="1509963"/>
                  </a:lnTo>
                  <a:lnTo>
                    <a:pt x="836612" y="1506144"/>
                  </a:lnTo>
                  <a:lnTo>
                    <a:pt x="837246" y="1502007"/>
                  </a:lnTo>
                  <a:lnTo>
                    <a:pt x="926675" y="1154832"/>
                  </a:lnTo>
                  <a:lnTo>
                    <a:pt x="927943" y="1151331"/>
                  </a:lnTo>
                  <a:lnTo>
                    <a:pt x="929529" y="1147513"/>
                  </a:lnTo>
                  <a:lnTo>
                    <a:pt x="931432" y="1144012"/>
                  </a:lnTo>
                  <a:lnTo>
                    <a:pt x="933969" y="1140830"/>
                  </a:lnTo>
                  <a:lnTo>
                    <a:pt x="936823" y="1137011"/>
                  </a:lnTo>
                  <a:lnTo>
                    <a:pt x="939677" y="1134147"/>
                  </a:lnTo>
                  <a:lnTo>
                    <a:pt x="943165" y="1131283"/>
                  </a:lnTo>
                  <a:lnTo>
                    <a:pt x="946971" y="1128738"/>
                  </a:lnTo>
                  <a:lnTo>
                    <a:pt x="950776" y="1126192"/>
                  </a:lnTo>
                  <a:lnTo>
                    <a:pt x="954582" y="1124283"/>
                  </a:lnTo>
                  <a:lnTo>
                    <a:pt x="959021" y="1122373"/>
                  </a:lnTo>
                  <a:lnTo>
                    <a:pt x="963461" y="1120464"/>
                  </a:lnTo>
                  <a:lnTo>
                    <a:pt x="967901" y="1119191"/>
                  </a:lnTo>
                  <a:lnTo>
                    <a:pt x="972341" y="1118236"/>
                  </a:lnTo>
                  <a:lnTo>
                    <a:pt x="977097" y="1117918"/>
                  </a:lnTo>
                  <a:lnTo>
                    <a:pt x="981854" y="1117600"/>
                  </a:lnTo>
                  <a:close/>
                  <a:moveTo>
                    <a:pt x="268430" y="1104583"/>
                  </a:moveTo>
                  <a:lnTo>
                    <a:pt x="254469" y="1109980"/>
                  </a:lnTo>
                  <a:lnTo>
                    <a:pt x="240826" y="1115695"/>
                  </a:lnTo>
                  <a:lnTo>
                    <a:pt x="227500" y="1121410"/>
                  </a:lnTo>
                  <a:lnTo>
                    <a:pt x="214808" y="1127443"/>
                  </a:lnTo>
                  <a:lnTo>
                    <a:pt x="202433" y="1133158"/>
                  </a:lnTo>
                  <a:lnTo>
                    <a:pt x="190693" y="1139190"/>
                  </a:lnTo>
                  <a:lnTo>
                    <a:pt x="178954" y="1145858"/>
                  </a:lnTo>
                  <a:lnTo>
                    <a:pt x="168483" y="1151890"/>
                  </a:lnTo>
                  <a:lnTo>
                    <a:pt x="178954" y="1168718"/>
                  </a:lnTo>
                  <a:lnTo>
                    <a:pt x="190376" y="1185228"/>
                  </a:lnTo>
                  <a:lnTo>
                    <a:pt x="202433" y="1201420"/>
                  </a:lnTo>
                  <a:lnTo>
                    <a:pt x="214490" y="1217295"/>
                  </a:lnTo>
                  <a:lnTo>
                    <a:pt x="227182" y="1232535"/>
                  </a:lnTo>
                  <a:lnTo>
                    <a:pt x="240191" y="1247775"/>
                  </a:lnTo>
                  <a:lnTo>
                    <a:pt x="253835" y="1262380"/>
                  </a:lnTo>
                  <a:lnTo>
                    <a:pt x="267479" y="1276668"/>
                  </a:lnTo>
                  <a:lnTo>
                    <a:pt x="283026" y="1291590"/>
                  </a:lnTo>
                  <a:lnTo>
                    <a:pt x="299208" y="1306195"/>
                  </a:lnTo>
                  <a:lnTo>
                    <a:pt x="313486" y="1301750"/>
                  </a:lnTo>
                  <a:lnTo>
                    <a:pt x="327764" y="1297623"/>
                  </a:lnTo>
                  <a:lnTo>
                    <a:pt x="357590" y="1289368"/>
                  </a:lnTo>
                  <a:lnTo>
                    <a:pt x="350609" y="1278890"/>
                  </a:lnTo>
                  <a:lnTo>
                    <a:pt x="344264" y="1268413"/>
                  </a:lnTo>
                  <a:lnTo>
                    <a:pt x="337600" y="1257618"/>
                  </a:lnTo>
                  <a:lnTo>
                    <a:pt x="331572" y="1246823"/>
                  </a:lnTo>
                  <a:lnTo>
                    <a:pt x="325543" y="1235710"/>
                  </a:lnTo>
                  <a:lnTo>
                    <a:pt x="319515" y="1224280"/>
                  </a:lnTo>
                  <a:lnTo>
                    <a:pt x="313803" y="1213168"/>
                  </a:lnTo>
                  <a:lnTo>
                    <a:pt x="308409" y="1201738"/>
                  </a:lnTo>
                  <a:lnTo>
                    <a:pt x="302381" y="1189990"/>
                  </a:lnTo>
                  <a:lnTo>
                    <a:pt x="297304" y="1178243"/>
                  </a:lnTo>
                  <a:lnTo>
                    <a:pt x="287151" y="1154113"/>
                  </a:lnTo>
                  <a:lnTo>
                    <a:pt x="277315" y="1129665"/>
                  </a:lnTo>
                  <a:lnTo>
                    <a:pt x="268430" y="1104583"/>
                  </a:lnTo>
                  <a:close/>
                  <a:moveTo>
                    <a:pt x="469277" y="1050290"/>
                  </a:moveTo>
                  <a:lnTo>
                    <a:pt x="441990" y="1055688"/>
                  </a:lnTo>
                  <a:lnTo>
                    <a:pt x="415337" y="1061403"/>
                  </a:lnTo>
                  <a:lnTo>
                    <a:pt x="389319" y="1067118"/>
                  </a:lnTo>
                  <a:lnTo>
                    <a:pt x="364253" y="1073785"/>
                  </a:lnTo>
                  <a:lnTo>
                    <a:pt x="343946" y="1079500"/>
                  </a:lnTo>
                  <a:lnTo>
                    <a:pt x="324274" y="1085215"/>
                  </a:lnTo>
                  <a:lnTo>
                    <a:pt x="328716" y="1098550"/>
                  </a:lnTo>
                  <a:lnTo>
                    <a:pt x="333476" y="1111568"/>
                  </a:lnTo>
                  <a:lnTo>
                    <a:pt x="338235" y="1124585"/>
                  </a:lnTo>
                  <a:lnTo>
                    <a:pt x="343629" y="1136968"/>
                  </a:lnTo>
                  <a:lnTo>
                    <a:pt x="349023" y="1149668"/>
                  </a:lnTo>
                  <a:lnTo>
                    <a:pt x="354417" y="1162050"/>
                  </a:lnTo>
                  <a:lnTo>
                    <a:pt x="360446" y="1174115"/>
                  </a:lnTo>
                  <a:lnTo>
                    <a:pt x="366157" y="1186180"/>
                  </a:lnTo>
                  <a:lnTo>
                    <a:pt x="371868" y="1197928"/>
                  </a:lnTo>
                  <a:lnTo>
                    <a:pt x="378531" y="1209358"/>
                  </a:lnTo>
                  <a:lnTo>
                    <a:pt x="384560" y="1220788"/>
                  </a:lnTo>
                  <a:lnTo>
                    <a:pt x="391223" y="1232218"/>
                  </a:lnTo>
                  <a:lnTo>
                    <a:pt x="397886" y="1243013"/>
                  </a:lnTo>
                  <a:lnTo>
                    <a:pt x="404549" y="1254125"/>
                  </a:lnTo>
                  <a:lnTo>
                    <a:pt x="411530" y="1264603"/>
                  </a:lnTo>
                  <a:lnTo>
                    <a:pt x="418510" y="1275080"/>
                  </a:lnTo>
                  <a:lnTo>
                    <a:pt x="442942" y="1270318"/>
                  </a:lnTo>
                  <a:lnTo>
                    <a:pt x="467373" y="1265873"/>
                  </a:lnTo>
                  <a:lnTo>
                    <a:pt x="492440" y="1261428"/>
                  </a:lnTo>
                  <a:lnTo>
                    <a:pt x="518140" y="1257618"/>
                  </a:lnTo>
                  <a:lnTo>
                    <a:pt x="510525" y="1234123"/>
                  </a:lnTo>
                  <a:lnTo>
                    <a:pt x="503545" y="1209993"/>
                  </a:lnTo>
                  <a:lnTo>
                    <a:pt x="496882" y="1184910"/>
                  </a:lnTo>
                  <a:lnTo>
                    <a:pt x="490219" y="1159193"/>
                  </a:lnTo>
                  <a:lnTo>
                    <a:pt x="484507" y="1132840"/>
                  </a:lnTo>
                  <a:lnTo>
                    <a:pt x="479113" y="1106170"/>
                  </a:lnTo>
                  <a:lnTo>
                    <a:pt x="473719" y="1078548"/>
                  </a:lnTo>
                  <a:lnTo>
                    <a:pt x="469277" y="1050290"/>
                  </a:lnTo>
                  <a:close/>
                  <a:moveTo>
                    <a:pt x="742467" y="1024890"/>
                  </a:moveTo>
                  <a:lnTo>
                    <a:pt x="714228" y="1025525"/>
                  </a:lnTo>
                  <a:lnTo>
                    <a:pt x="686623" y="1026478"/>
                  </a:lnTo>
                  <a:lnTo>
                    <a:pt x="659019" y="1028065"/>
                  </a:lnTo>
                  <a:lnTo>
                    <a:pt x="631731" y="1029653"/>
                  </a:lnTo>
                  <a:lnTo>
                    <a:pt x="605396" y="1031875"/>
                  </a:lnTo>
                  <a:lnTo>
                    <a:pt x="578743" y="1034733"/>
                  </a:lnTo>
                  <a:lnTo>
                    <a:pt x="553043" y="1037908"/>
                  </a:lnTo>
                  <a:lnTo>
                    <a:pt x="527025" y="1041083"/>
                  </a:lnTo>
                  <a:lnTo>
                    <a:pt x="530515" y="1059498"/>
                  </a:lnTo>
                  <a:lnTo>
                    <a:pt x="533688" y="1077595"/>
                  </a:lnTo>
                  <a:lnTo>
                    <a:pt x="536861" y="1095375"/>
                  </a:lnTo>
                  <a:lnTo>
                    <a:pt x="540351" y="1112838"/>
                  </a:lnTo>
                  <a:lnTo>
                    <a:pt x="543841" y="1130300"/>
                  </a:lnTo>
                  <a:lnTo>
                    <a:pt x="547966" y="1147128"/>
                  </a:lnTo>
                  <a:lnTo>
                    <a:pt x="552091" y="1163638"/>
                  </a:lnTo>
                  <a:lnTo>
                    <a:pt x="556216" y="1180148"/>
                  </a:lnTo>
                  <a:lnTo>
                    <a:pt x="561292" y="1198245"/>
                  </a:lnTo>
                  <a:lnTo>
                    <a:pt x="566686" y="1216025"/>
                  </a:lnTo>
                  <a:lnTo>
                    <a:pt x="572080" y="1233488"/>
                  </a:lnTo>
                  <a:lnTo>
                    <a:pt x="577792" y="1250315"/>
                  </a:lnTo>
                  <a:lnTo>
                    <a:pt x="597464" y="1248410"/>
                  </a:lnTo>
                  <a:lnTo>
                    <a:pt x="617771" y="1246823"/>
                  </a:lnTo>
                  <a:lnTo>
                    <a:pt x="638077" y="1245235"/>
                  </a:lnTo>
                  <a:lnTo>
                    <a:pt x="658701" y="1243648"/>
                  </a:lnTo>
                  <a:lnTo>
                    <a:pt x="679326" y="1242378"/>
                  </a:lnTo>
                  <a:lnTo>
                    <a:pt x="699950" y="1241425"/>
                  </a:lnTo>
                  <a:lnTo>
                    <a:pt x="721208" y="1240790"/>
                  </a:lnTo>
                  <a:lnTo>
                    <a:pt x="742467" y="1240473"/>
                  </a:lnTo>
                  <a:lnTo>
                    <a:pt x="742467" y="1024890"/>
                  </a:lnTo>
                  <a:close/>
                  <a:moveTo>
                    <a:pt x="507035" y="801688"/>
                  </a:moveTo>
                  <a:lnTo>
                    <a:pt x="507670" y="824865"/>
                  </a:lnTo>
                  <a:lnTo>
                    <a:pt x="508622" y="848360"/>
                  </a:lnTo>
                  <a:lnTo>
                    <a:pt x="509573" y="871538"/>
                  </a:lnTo>
                  <a:lnTo>
                    <a:pt x="510843" y="894080"/>
                  </a:lnTo>
                  <a:lnTo>
                    <a:pt x="512746" y="916940"/>
                  </a:lnTo>
                  <a:lnTo>
                    <a:pt x="514650" y="939165"/>
                  </a:lnTo>
                  <a:lnTo>
                    <a:pt x="516871" y="961073"/>
                  </a:lnTo>
                  <a:lnTo>
                    <a:pt x="519410" y="982663"/>
                  </a:lnTo>
                  <a:lnTo>
                    <a:pt x="546062" y="979170"/>
                  </a:lnTo>
                  <a:lnTo>
                    <a:pt x="572715" y="976313"/>
                  </a:lnTo>
                  <a:lnTo>
                    <a:pt x="600319" y="973455"/>
                  </a:lnTo>
                  <a:lnTo>
                    <a:pt x="627924" y="971233"/>
                  </a:lnTo>
                  <a:lnTo>
                    <a:pt x="656163" y="969328"/>
                  </a:lnTo>
                  <a:lnTo>
                    <a:pt x="684720" y="967740"/>
                  </a:lnTo>
                  <a:lnTo>
                    <a:pt x="713276" y="966788"/>
                  </a:lnTo>
                  <a:lnTo>
                    <a:pt x="742467" y="965835"/>
                  </a:lnTo>
                  <a:lnTo>
                    <a:pt x="742467" y="801688"/>
                  </a:lnTo>
                  <a:lnTo>
                    <a:pt x="507035" y="801688"/>
                  </a:lnTo>
                  <a:close/>
                  <a:moveTo>
                    <a:pt x="273824" y="801688"/>
                  </a:moveTo>
                  <a:lnTo>
                    <a:pt x="274142" y="816610"/>
                  </a:lnTo>
                  <a:lnTo>
                    <a:pt x="275094" y="831533"/>
                  </a:lnTo>
                  <a:lnTo>
                    <a:pt x="276045" y="846455"/>
                  </a:lnTo>
                  <a:lnTo>
                    <a:pt x="276997" y="860743"/>
                  </a:lnTo>
                  <a:lnTo>
                    <a:pt x="278584" y="875665"/>
                  </a:lnTo>
                  <a:lnTo>
                    <a:pt x="280170" y="889953"/>
                  </a:lnTo>
                  <a:lnTo>
                    <a:pt x="281757" y="904558"/>
                  </a:lnTo>
                  <a:lnTo>
                    <a:pt x="283660" y="918845"/>
                  </a:lnTo>
                  <a:lnTo>
                    <a:pt x="285882" y="933133"/>
                  </a:lnTo>
                  <a:lnTo>
                    <a:pt x="288737" y="947103"/>
                  </a:lnTo>
                  <a:lnTo>
                    <a:pt x="291276" y="961073"/>
                  </a:lnTo>
                  <a:lnTo>
                    <a:pt x="293814" y="975043"/>
                  </a:lnTo>
                  <a:lnTo>
                    <a:pt x="296670" y="988695"/>
                  </a:lnTo>
                  <a:lnTo>
                    <a:pt x="299842" y="1002665"/>
                  </a:lnTo>
                  <a:lnTo>
                    <a:pt x="303015" y="1015683"/>
                  </a:lnTo>
                  <a:lnTo>
                    <a:pt x="306823" y="1029335"/>
                  </a:lnTo>
                  <a:lnTo>
                    <a:pt x="324909" y="1023938"/>
                  </a:lnTo>
                  <a:lnTo>
                    <a:pt x="343312" y="1018858"/>
                  </a:lnTo>
                  <a:lnTo>
                    <a:pt x="362032" y="1013778"/>
                  </a:lnTo>
                  <a:lnTo>
                    <a:pt x="381070" y="1009015"/>
                  </a:lnTo>
                  <a:lnTo>
                    <a:pt x="400742" y="1004570"/>
                  </a:lnTo>
                  <a:lnTo>
                    <a:pt x="420414" y="1000125"/>
                  </a:lnTo>
                  <a:lnTo>
                    <a:pt x="440721" y="995998"/>
                  </a:lnTo>
                  <a:lnTo>
                    <a:pt x="461345" y="992188"/>
                  </a:lnTo>
                  <a:lnTo>
                    <a:pt x="458489" y="969328"/>
                  </a:lnTo>
                  <a:lnTo>
                    <a:pt x="456268" y="945833"/>
                  </a:lnTo>
                  <a:lnTo>
                    <a:pt x="454047" y="922655"/>
                  </a:lnTo>
                  <a:lnTo>
                    <a:pt x="452461" y="899160"/>
                  </a:lnTo>
                  <a:lnTo>
                    <a:pt x="451191" y="874713"/>
                  </a:lnTo>
                  <a:lnTo>
                    <a:pt x="449922" y="850900"/>
                  </a:lnTo>
                  <a:lnTo>
                    <a:pt x="448970" y="826135"/>
                  </a:lnTo>
                  <a:lnTo>
                    <a:pt x="448653" y="801688"/>
                  </a:lnTo>
                  <a:lnTo>
                    <a:pt x="273824" y="801688"/>
                  </a:lnTo>
                  <a:close/>
                  <a:moveTo>
                    <a:pt x="59334" y="801688"/>
                  </a:moveTo>
                  <a:lnTo>
                    <a:pt x="60286" y="821690"/>
                  </a:lnTo>
                  <a:lnTo>
                    <a:pt x="62507" y="841693"/>
                  </a:lnTo>
                  <a:lnTo>
                    <a:pt x="64411" y="861378"/>
                  </a:lnTo>
                  <a:lnTo>
                    <a:pt x="67266" y="881380"/>
                  </a:lnTo>
                  <a:lnTo>
                    <a:pt x="70439" y="900748"/>
                  </a:lnTo>
                  <a:lnTo>
                    <a:pt x="74247" y="919798"/>
                  </a:lnTo>
                  <a:lnTo>
                    <a:pt x="78372" y="938848"/>
                  </a:lnTo>
                  <a:lnTo>
                    <a:pt x="83448" y="957898"/>
                  </a:lnTo>
                  <a:lnTo>
                    <a:pt x="88525" y="976630"/>
                  </a:lnTo>
                  <a:lnTo>
                    <a:pt x="94236" y="995045"/>
                  </a:lnTo>
                  <a:lnTo>
                    <a:pt x="100899" y="1013143"/>
                  </a:lnTo>
                  <a:lnTo>
                    <a:pt x="107245" y="1031240"/>
                  </a:lnTo>
                  <a:lnTo>
                    <a:pt x="114860" y="1049020"/>
                  </a:lnTo>
                  <a:lnTo>
                    <a:pt x="122475" y="1066483"/>
                  </a:lnTo>
                  <a:lnTo>
                    <a:pt x="130408" y="1083628"/>
                  </a:lnTo>
                  <a:lnTo>
                    <a:pt x="138975" y="1100773"/>
                  </a:lnTo>
                  <a:lnTo>
                    <a:pt x="150080" y="1094740"/>
                  </a:lnTo>
                  <a:lnTo>
                    <a:pt x="161185" y="1088390"/>
                  </a:lnTo>
                  <a:lnTo>
                    <a:pt x="172925" y="1082358"/>
                  </a:lnTo>
                  <a:lnTo>
                    <a:pt x="184982" y="1076325"/>
                  </a:lnTo>
                  <a:lnTo>
                    <a:pt x="197039" y="1070293"/>
                  </a:lnTo>
                  <a:lnTo>
                    <a:pt x="209731" y="1064895"/>
                  </a:lnTo>
                  <a:lnTo>
                    <a:pt x="222740" y="1059498"/>
                  </a:lnTo>
                  <a:lnTo>
                    <a:pt x="236066" y="1054100"/>
                  </a:lnTo>
                  <a:lnTo>
                    <a:pt x="250979" y="1048385"/>
                  </a:lnTo>
                  <a:lnTo>
                    <a:pt x="247172" y="1033780"/>
                  </a:lnTo>
                  <a:lnTo>
                    <a:pt x="243364" y="1019175"/>
                  </a:lnTo>
                  <a:lnTo>
                    <a:pt x="240191" y="1004570"/>
                  </a:lnTo>
                  <a:lnTo>
                    <a:pt x="236701" y="989330"/>
                  </a:lnTo>
                  <a:lnTo>
                    <a:pt x="233528" y="974408"/>
                  </a:lnTo>
                  <a:lnTo>
                    <a:pt x="230672" y="959168"/>
                  </a:lnTo>
                  <a:lnTo>
                    <a:pt x="228134" y="943928"/>
                  </a:lnTo>
                  <a:lnTo>
                    <a:pt x="225913" y="928370"/>
                  </a:lnTo>
                  <a:lnTo>
                    <a:pt x="223692" y="912813"/>
                  </a:lnTo>
                  <a:lnTo>
                    <a:pt x="221788" y="897573"/>
                  </a:lnTo>
                  <a:lnTo>
                    <a:pt x="220202" y="881698"/>
                  </a:lnTo>
                  <a:lnTo>
                    <a:pt x="218615" y="865823"/>
                  </a:lnTo>
                  <a:lnTo>
                    <a:pt x="217029" y="849948"/>
                  </a:lnTo>
                  <a:lnTo>
                    <a:pt x="216077" y="834073"/>
                  </a:lnTo>
                  <a:lnTo>
                    <a:pt x="215125" y="817880"/>
                  </a:lnTo>
                  <a:lnTo>
                    <a:pt x="214808" y="801688"/>
                  </a:lnTo>
                  <a:lnTo>
                    <a:pt x="59334" y="801688"/>
                  </a:lnTo>
                  <a:close/>
                  <a:moveTo>
                    <a:pt x="1734820" y="720725"/>
                  </a:moveTo>
                  <a:lnTo>
                    <a:pt x="1735138" y="764540"/>
                  </a:lnTo>
                  <a:lnTo>
                    <a:pt x="1735138" y="861378"/>
                  </a:lnTo>
                  <a:lnTo>
                    <a:pt x="1735138" y="913765"/>
                  </a:lnTo>
                  <a:lnTo>
                    <a:pt x="1734503" y="960120"/>
                  </a:lnTo>
                  <a:lnTo>
                    <a:pt x="1734185" y="979488"/>
                  </a:lnTo>
                  <a:lnTo>
                    <a:pt x="1733549" y="994728"/>
                  </a:lnTo>
                  <a:lnTo>
                    <a:pt x="1732914" y="1005840"/>
                  </a:lnTo>
                  <a:lnTo>
                    <a:pt x="1732596" y="1009333"/>
                  </a:lnTo>
                  <a:lnTo>
                    <a:pt x="1732278" y="1011238"/>
                  </a:lnTo>
                  <a:lnTo>
                    <a:pt x="1731642" y="1011873"/>
                  </a:lnTo>
                  <a:lnTo>
                    <a:pt x="1730689" y="1012190"/>
                  </a:lnTo>
                  <a:lnTo>
                    <a:pt x="1727511" y="1013143"/>
                  </a:lnTo>
                  <a:lnTo>
                    <a:pt x="1722744" y="1014095"/>
                  </a:lnTo>
                  <a:lnTo>
                    <a:pt x="1716071" y="1014730"/>
                  </a:lnTo>
                  <a:lnTo>
                    <a:pt x="1708443" y="1015365"/>
                  </a:lnTo>
                  <a:lnTo>
                    <a:pt x="1698910" y="1015683"/>
                  </a:lnTo>
                  <a:lnTo>
                    <a:pt x="1676982" y="1016000"/>
                  </a:lnTo>
                  <a:lnTo>
                    <a:pt x="1650923" y="1016000"/>
                  </a:lnTo>
                  <a:lnTo>
                    <a:pt x="1622321" y="1015683"/>
                  </a:lnTo>
                  <a:lnTo>
                    <a:pt x="1591496" y="1014730"/>
                  </a:lnTo>
                  <a:lnTo>
                    <a:pt x="1559716" y="1013778"/>
                  </a:lnTo>
                  <a:lnTo>
                    <a:pt x="1497746" y="1011555"/>
                  </a:lnTo>
                  <a:lnTo>
                    <a:pt x="1443404" y="1009333"/>
                  </a:lnTo>
                  <a:lnTo>
                    <a:pt x="1390650" y="1006793"/>
                  </a:lnTo>
                  <a:lnTo>
                    <a:pt x="1438319" y="1005205"/>
                  </a:lnTo>
                  <a:lnTo>
                    <a:pt x="1487259" y="1003300"/>
                  </a:lnTo>
                  <a:lnTo>
                    <a:pt x="1543509" y="1000443"/>
                  </a:lnTo>
                  <a:lnTo>
                    <a:pt x="1572428" y="998538"/>
                  </a:lnTo>
                  <a:lnTo>
                    <a:pt x="1600394" y="996633"/>
                  </a:lnTo>
                  <a:lnTo>
                    <a:pt x="1626771" y="994410"/>
                  </a:lnTo>
                  <a:lnTo>
                    <a:pt x="1650605" y="992188"/>
                  </a:lnTo>
                  <a:lnTo>
                    <a:pt x="1671262" y="989648"/>
                  </a:lnTo>
                  <a:lnTo>
                    <a:pt x="1679842" y="988378"/>
                  </a:lnTo>
                  <a:lnTo>
                    <a:pt x="1687787" y="986790"/>
                  </a:lnTo>
                  <a:lnTo>
                    <a:pt x="1693825" y="985520"/>
                  </a:lnTo>
                  <a:lnTo>
                    <a:pt x="1698592" y="983933"/>
                  </a:lnTo>
                  <a:lnTo>
                    <a:pt x="1702088" y="982028"/>
                  </a:lnTo>
                  <a:lnTo>
                    <a:pt x="1703359" y="981075"/>
                  </a:lnTo>
                  <a:lnTo>
                    <a:pt x="1704312" y="980440"/>
                  </a:lnTo>
                  <a:lnTo>
                    <a:pt x="1705266" y="978218"/>
                  </a:lnTo>
                  <a:lnTo>
                    <a:pt x="1706219" y="974725"/>
                  </a:lnTo>
                  <a:lnTo>
                    <a:pt x="1707490" y="969963"/>
                  </a:lnTo>
                  <a:lnTo>
                    <a:pt x="1708443" y="963930"/>
                  </a:lnTo>
                  <a:lnTo>
                    <a:pt x="1710986" y="949960"/>
                  </a:lnTo>
                  <a:lnTo>
                    <a:pt x="1713528" y="932498"/>
                  </a:lnTo>
                  <a:lnTo>
                    <a:pt x="1716071" y="912178"/>
                  </a:lnTo>
                  <a:lnTo>
                    <a:pt x="1718613" y="890270"/>
                  </a:lnTo>
                  <a:lnTo>
                    <a:pt x="1723698" y="844233"/>
                  </a:lnTo>
                  <a:lnTo>
                    <a:pt x="1728147" y="798513"/>
                  </a:lnTo>
                  <a:lnTo>
                    <a:pt x="1731642" y="759143"/>
                  </a:lnTo>
                  <a:lnTo>
                    <a:pt x="1734820" y="720725"/>
                  </a:lnTo>
                  <a:close/>
                  <a:moveTo>
                    <a:pt x="519410" y="561340"/>
                  </a:moveTo>
                  <a:lnTo>
                    <a:pt x="516871" y="583565"/>
                  </a:lnTo>
                  <a:lnTo>
                    <a:pt x="514650" y="605473"/>
                  </a:lnTo>
                  <a:lnTo>
                    <a:pt x="512746" y="627698"/>
                  </a:lnTo>
                  <a:lnTo>
                    <a:pt x="510843" y="650240"/>
                  </a:lnTo>
                  <a:lnTo>
                    <a:pt x="509573" y="673100"/>
                  </a:lnTo>
                  <a:lnTo>
                    <a:pt x="508622" y="695960"/>
                  </a:lnTo>
                  <a:lnTo>
                    <a:pt x="507670" y="719138"/>
                  </a:lnTo>
                  <a:lnTo>
                    <a:pt x="507352" y="742950"/>
                  </a:lnTo>
                  <a:lnTo>
                    <a:pt x="742467" y="742950"/>
                  </a:lnTo>
                  <a:lnTo>
                    <a:pt x="742467" y="578485"/>
                  </a:lnTo>
                  <a:lnTo>
                    <a:pt x="713276" y="577850"/>
                  </a:lnTo>
                  <a:lnTo>
                    <a:pt x="684720" y="576580"/>
                  </a:lnTo>
                  <a:lnTo>
                    <a:pt x="656163" y="575310"/>
                  </a:lnTo>
                  <a:lnTo>
                    <a:pt x="627924" y="573405"/>
                  </a:lnTo>
                  <a:lnTo>
                    <a:pt x="600319" y="570865"/>
                  </a:lnTo>
                  <a:lnTo>
                    <a:pt x="573032" y="568325"/>
                  </a:lnTo>
                  <a:lnTo>
                    <a:pt x="546062" y="564833"/>
                  </a:lnTo>
                  <a:lnTo>
                    <a:pt x="519410" y="561340"/>
                  </a:lnTo>
                  <a:close/>
                  <a:moveTo>
                    <a:pt x="1074474" y="554038"/>
                  </a:moveTo>
                  <a:lnTo>
                    <a:pt x="1100533" y="554038"/>
                  </a:lnTo>
                  <a:lnTo>
                    <a:pt x="1129135" y="554356"/>
                  </a:lnTo>
                  <a:lnTo>
                    <a:pt x="1159961" y="555308"/>
                  </a:lnTo>
                  <a:lnTo>
                    <a:pt x="1191422" y="556261"/>
                  </a:lnTo>
                  <a:lnTo>
                    <a:pt x="1253392" y="558483"/>
                  </a:lnTo>
                  <a:lnTo>
                    <a:pt x="1307734" y="560706"/>
                  </a:lnTo>
                  <a:lnTo>
                    <a:pt x="1360488" y="563246"/>
                  </a:lnTo>
                  <a:lnTo>
                    <a:pt x="1313137" y="564833"/>
                  </a:lnTo>
                  <a:lnTo>
                    <a:pt x="1264197" y="567056"/>
                  </a:lnTo>
                  <a:lnTo>
                    <a:pt x="1207947" y="569913"/>
                  </a:lnTo>
                  <a:lnTo>
                    <a:pt x="1179028" y="571501"/>
                  </a:lnTo>
                  <a:lnTo>
                    <a:pt x="1150745" y="573406"/>
                  </a:lnTo>
                  <a:lnTo>
                    <a:pt x="1124685" y="575628"/>
                  </a:lnTo>
                  <a:lnTo>
                    <a:pt x="1100851" y="577851"/>
                  </a:lnTo>
                  <a:lnTo>
                    <a:pt x="1079877" y="580391"/>
                  </a:lnTo>
                  <a:lnTo>
                    <a:pt x="1071296" y="581661"/>
                  </a:lnTo>
                  <a:lnTo>
                    <a:pt x="1063669" y="583248"/>
                  </a:lnTo>
                  <a:lnTo>
                    <a:pt x="1057313" y="584836"/>
                  </a:lnTo>
                  <a:lnTo>
                    <a:pt x="1052546" y="586423"/>
                  </a:lnTo>
                  <a:lnTo>
                    <a:pt x="1049051" y="588011"/>
                  </a:lnTo>
                  <a:lnTo>
                    <a:pt x="1048097" y="588963"/>
                  </a:lnTo>
                  <a:lnTo>
                    <a:pt x="1046826" y="589598"/>
                  </a:lnTo>
                  <a:lnTo>
                    <a:pt x="1045873" y="591821"/>
                  </a:lnTo>
                  <a:lnTo>
                    <a:pt x="1044919" y="595313"/>
                  </a:lnTo>
                  <a:lnTo>
                    <a:pt x="1042695" y="606108"/>
                  </a:lnTo>
                  <a:lnTo>
                    <a:pt x="1040152" y="620396"/>
                  </a:lnTo>
                  <a:lnTo>
                    <a:pt x="1037610" y="637858"/>
                  </a:lnTo>
                  <a:lnTo>
                    <a:pt x="1035386" y="657861"/>
                  </a:lnTo>
                  <a:lnTo>
                    <a:pt x="1032843" y="679768"/>
                  </a:lnTo>
                  <a:lnTo>
                    <a:pt x="1027441" y="726123"/>
                  </a:lnTo>
                  <a:lnTo>
                    <a:pt x="1022992" y="771526"/>
                  </a:lnTo>
                  <a:lnTo>
                    <a:pt x="1019496" y="811213"/>
                  </a:lnTo>
                  <a:lnTo>
                    <a:pt x="1016318" y="849313"/>
                  </a:lnTo>
                  <a:lnTo>
                    <a:pt x="1016000" y="805498"/>
                  </a:lnTo>
                  <a:lnTo>
                    <a:pt x="1016000" y="708978"/>
                  </a:lnTo>
                  <a:lnTo>
                    <a:pt x="1016318" y="656591"/>
                  </a:lnTo>
                  <a:lnTo>
                    <a:pt x="1016636" y="609918"/>
                  </a:lnTo>
                  <a:lnTo>
                    <a:pt x="1017271" y="590551"/>
                  </a:lnTo>
                  <a:lnTo>
                    <a:pt x="1017589" y="575311"/>
                  </a:lnTo>
                  <a:lnTo>
                    <a:pt x="1018225" y="564198"/>
                  </a:lnTo>
                  <a:lnTo>
                    <a:pt x="1018860" y="560706"/>
                  </a:lnTo>
                  <a:lnTo>
                    <a:pt x="1019178" y="558801"/>
                  </a:lnTo>
                  <a:lnTo>
                    <a:pt x="1019496" y="558166"/>
                  </a:lnTo>
                  <a:lnTo>
                    <a:pt x="1020449" y="557848"/>
                  </a:lnTo>
                  <a:lnTo>
                    <a:pt x="1023627" y="556896"/>
                  </a:lnTo>
                  <a:lnTo>
                    <a:pt x="1028394" y="555943"/>
                  </a:lnTo>
                  <a:lnTo>
                    <a:pt x="1035068" y="555308"/>
                  </a:lnTo>
                  <a:lnTo>
                    <a:pt x="1043013" y="554673"/>
                  </a:lnTo>
                  <a:lnTo>
                    <a:pt x="1052546" y="554356"/>
                  </a:lnTo>
                  <a:lnTo>
                    <a:pt x="1074474" y="554038"/>
                  </a:lnTo>
                  <a:close/>
                  <a:moveTo>
                    <a:pt x="995680" y="516891"/>
                  </a:moveTo>
                  <a:lnTo>
                    <a:pt x="992187" y="517208"/>
                  </a:lnTo>
                  <a:lnTo>
                    <a:pt x="989330" y="518161"/>
                  </a:lnTo>
                  <a:lnTo>
                    <a:pt x="986790" y="519748"/>
                  </a:lnTo>
                  <a:lnTo>
                    <a:pt x="984567" y="521971"/>
                  </a:lnTo>
                  <a:lnTo>
                    <a:pt x="982662" y="524511"/>
                  </a:lnTo>
                  <a:lnTo>
                    <a:pt x="981075" y="527368"/>
                  </a:lnTo>
                  <a:lnTo>
                    <a:pt x="980440" y="530543"/>
                  </a:lnTo>
                  <a:lnTo>
                    <a:pt x="980122" y="534353"/>
                  </a:lnTo>
                  <a:lnTo>
                    <a:pt x="980122" y="1036638"/>
                  </a:lnTo>
                  <a:lnTo>
                    <a:pt x="980440" y="1040131"/>
                  </a:lnTo>
                  <a:lnTo>
                    <a:pt x="981075" y="1043306"/>
                  </a:lnTo>
                  <a:lnTo>
                    <a:pt x="982662" y="1046163"/>
                  </a:lnTo>
                  <a:lnTo>
                    <a:pt x="984567" y="1048703"/>
                  </a:lnTo>
                  <a:lnTo>
                    <a:pt x="986790" y="1050926"/>
                  </a:lnTo>
                  <a:lnTo>
                    <a:pt x="989330" y="1052196"/>
                  </a:lnTo>
                  <a:lnTo>
                    <a:pt x="992187" y="1053783"/>
                  </a:lnTo>
                  <a:lnTo>
                    <a:pt x="995680" y="1054101"/>
                  </a:lnTo>
                  <a:lnTo>
                    <a:pt x="1752918" y="1054101"/>
                  </a:lnTo>
                  <a:lnTo>
                    <a:pt x="1756093" y="1053783"/>
                  </a:lnTo>
                  <a:lnTo>
                    <a:pt x="1759268" y="1052196"/>
                  </a:lnTo>
                  <a:lnTo>
                    <a:pt x="1761808" y="1050926"/>
                  </a:lnTo>
                  <a:lnTo>
                    <a:pt x="1764030" y="1048703"/>
                  </a:lnTo>
                  <a:lnTo>
                    <a:pt x="1765935" y="1046163"/>
                  </a:lnTo>
                  <a:lnTo>
                    <a:pt x="1767205" y="1043306"/>
                  </a:lnTo>
                  <a:lnTo>
                    <a:pt x="1768158" y="1040131"/>
                  </a:lnTo>
                  <a:lnTo>
                    <a:pt x="1768475" y="1036638"/>
                  </a:lnTo>
                  <a:lnTo>
                    <a:pt x="1768475" y="534353"/>
                  </a:lnTo>
                  <a:lnTo>
                    <a:pt x="1768158" y="530543"/>
                  </a:lnTo>
                  <a:lnTo>
                    <a:pt x="1767205" y="527368"/>
                  </a:lnTo>
                  <a:lnTo>
                    <a:pt x="1765935" y="524511"/>
                  </a:lnTo>
                  <a:lnTo>
                    <a:pt x="1764030" y="521971"/>
                  </a:lnTo>
                  <a:lnTo>
                    <a:pt x="1761808" y="519748"/>
                  </a:lnTo>
                  <a:lnTo>
                    <a:pt x="1759268" y="518161"/>
                  </a:lnTo>
                  <a:lnTo>
                    <a:pt x="1756093" y="517208"/>
                  </a:lnTo>
                  <a:lnTo>
                    <a:pt x="1752918" y="516891"/>
                  </a:lnTo>
                  <a:lnTo>
                    <a:pt x="995680" y="516891"/>
                  </a:lnTo>
                  <a:close/>
                  <a:moveTo>
                    <a:pt x="306823" y="515303"/>
                  </a:moveTo>
                  <a:lnTo>
                    <a:pt x="303015" y="528320"/>
                  </a:lnTo>
                  <a:lnTo>
                    <a:pt x="299842" y="541973"/>
                  </a:lnTo>
                  <a:lnTo>
                    <a:pt x="296670" y="555625"/>
                  </a:lnTo>
                  <a:lnTo>
                    <a:pt x="293814" y="569595"/>
                  </a:lnTo>
                  <a:lnTo>
                    <a:pt x="290958" y="583565"/>
                  </a:lnTo>
                  <a:lnTo>
                    <a:pt x="288420" y="597218"/>
                  </a:lnTo>
                  <a:lnTo>
                    <a:pt x="285882" y="611505"/>
                  </a:lnTo>
                  <a:lnTo>
                    <a:pt x="283660" y="625793"/>
                  </a:lnTo>
                  <a:lnTo>
                    <a:pt x="281757" y="640080"/>
                  </a:lnTo>
                  <a:lnTo>
                    <a:pt x="280170" y="654368"/>
                  </a:lnTo>
                  <a:lnTo>
                    <a:pt x="278584" y="668655"/>
                  </a:lnTo>
                  <a:lnTo>
                    <a:pt x="276997" y="683260"/>
                  </a:lnTo>
                  <a:lnTo>
                    <a:pt x="276045" y="698183"/>
                  </a:lnTo>
                  <a:lnTo>
                    <a:pt x="275094" y="713105"/>
                  </a:lnTo>
                  <a:lnTo>
                    <a:pt x="274142" y="728028"/>
                  </a:lnTo>
                  <a:lnTo>
                    <a:pt x="273824" y="742950"/>
                  </a:lnTo>
                  <a:lnTo>
                    <a:pt x="448336" y="742950"/>
                  </a:lnTo>
                  <a:lnTo>
                    <a:pt x="448970" y="718185"/>
                  </a:lnTo>
                  <a:lnTo>
                    <a:pt x="449922" y="693738"/>
                  </a:lnTo>
                  <a:lnTo>
                    <a:pt x="450874" y="669290"/>
                  </a:lnTo>
                  <a:lnTo>
                    <a:pt x="452461" y="645478"/>
                  </a:lnTo>
                  <a:lnTo>
                    <a:pt x="454047" y="621983"/>
                  </a:lnTo>
                  <a:lnTo>
                    <a:pt x="456268" y="598170"/>
                  </a:lnTo>
                  <a:lnTo>
                    <a:pt x="458489" y="574993"/>
                  </a:lnTo>
                  <a:lnTo>
                    <a:pt x="461345" y="552450"/>
                  </a:lnTo>
                  <a:lnTo>
                    <a:pt x="432154" y="546418"/>
                  </a:lnTo>
                  <a:lnTo>
                    <a:pt x="403597" y="540703"/>
                  </a:lnTo>
                  <a:lnTo>
                    <a:pt x="376310" y="534353"/>
                  </a:lnTo>
                  <a:lnTo>
                    <a:pt x="349023" y="527368"/>
                  </a:lnTo>
                  <a:lnTo>
                    <a:pt x="327764" y="521335"/>
                  </a:lnTo>
                  <a:lnTo>
                    <a:pt x="306823" y="515303"/>
                  </a:lnTo>
                  <a:close/>
                  <a:moveTo>
                    <a:pt x="956945" y="477838"/>
                  </a:moveTo>
                  <a:lnTo>
                    <a:pt x="958532" y="477838"/>
                  </a:lnTo>
                  <a:lnTo>
                    <a:pt x="1789748" y="477838"/>
                  </a:lnTo>
                  <a:lnTo>
                    <a:pt x="1791653" y="477838"/>
                  </a:lnTo>
                  <a:lnTo>
                    <a:pt x="1793240" y="478156"/>
                  </a:lnTo>
                  <a:lnTo>
                    <a:pt x="1796415" y="479743"/>
                  </a:lnTo>
                  <a:lnTo>
                    <a:pt x="1799273" y="481648"/>
                  </a:lnTo>
                  <a:lnTo>
                    <a:pt x="1801813" y="483871"/>
                  </a:lnTo>
                  <a:lnTo>
                    <a:pt x="1803718" y="486728"/>
                  </a:lnTo>
                  <a:lnTo>
                    <a:pt x="1805305" y="490221"/>
                  </a:lnTo>
                  <a:lnTo>
                    <a:pt x="1806258" y="493713"/>
                  </a:lnTo>
                  <a:lnTo>
                    <a:pt x="1806575" y="498158"/>
                  </a:lnTo>
                  <a:lnTo>
                    <a:pt x="1806575" y="1074103"/>
                  </a:lnTo>
                  <a:lnTo>
                    <a:pt x="1806258" y="1077913"/>
                  </a:lnTo>
                  <a:lnTo>
                    <a:pt x="1805305" y="1081406"/>
                  </a:lnTo>
                  <a:lnTo>
                    <a:pt x="1803718" y="1084898"/>
                  </a:lnTo>
                  <a:lnTo>
                    <a:pt x="1801813" y="1088073"/>
                  </a:lnTo>
                  <a:lnTo>
                    <a:pt x="1799273" y="1090613"/>
                  </a:lnTo>
                  <a:lnTo>
                    <a:pt x="1796415" y="1092201"/>
                  </a:lnTo>
                  <a:lnTo>
                    <a:pt x="1793240" y="1093471"/>
                  </a:lnTo>
                  <a:lnTo>
                    <a:pt x="1791653" y="1093788"/>
                  </a:lnTo>
                  <a:lnTo>
                    <a:pt x="1789748" y="1093788"/>
                  </a:lnTo>
                  <a:lnTo>
                    <a:pt x="958532" y="1093788"/>
                  </a:lnTo>
                  <a:lnTo>
                    <a:pt x="956945" y="1093788"/>
                  </a:lnTo>
                  <a:lnTo>
                    <a:pt x="955040" y="1093471"/>
                  </a:lnTo>
                  <a:lnTo>
                    <a:pt x="951865" y="1092201"/>
                  </a:lnTo>
                  <a:lnTo>
                    <a:pt x="949325" y="1090613"/>
                  </a:lnTo>
                  <a:lnTo>
                    <a:pt x="946785" y="1088073"/>
                  </a:lnTo>
                  <a:lnTo>
                    <a:pt x="944562" y="1084898"/>
                  </a:lnTo>
                  <a:lnTo>
                    <a:pt x="942657" y="1081406"/>
                  </a:lnTo>
                  <a:lnTo>
                    <a:pt x="941705" y="1077913"/>
                  </a:lnTo>
                  <a:lnTo>
                    <a:pt x="941387" y="1074103"/>
                  </a:lnTo>
                  <a:lnTo>
                    <a:pt x="941387" y="498158"/>
                  </a:lnTo>
                  <a:lnTo>
                    <a:pt x="941705" y="493713"/>
                  </a:lnTo>
                  <a:lnTo>
                    <a:pt x="942657" y="490221"/>
                  </a:lnTo>
                  <a:lnTo>
                    <a:pt x="944562" y="486728"/>
                  </a:lnTo>
                  <a:lnTo>
                    <a:pt x="946785" y="483871"/>
                  </a:lnTo>
                  <a:lnTo>
                    <a:pt x="949325" y="481648"/>
                  </a:lnTo>
                  <a:lnTo>
                    <a:pt x="951865" y="479743"/>
                  </a:lnTo>
                  <a:lnTo>
                    <a:pt x="955040" y="478156"/>
                  </a:lnTo>
                  <a:lnTo>
                    <a:pt x="956945" y="477838"/>
                  </a:lnTo>
                  <a:close/>
                  <a:moveTo>
                    <a:pt x="138975" y="443230"/>
                  </a:moveTo>
                  <a:lnTo>
                    <a:pt x="130408" y="460375"/>
                  </a:lnTo>
                  <a:lnTo>
                    <a:pt x="122475" y="477838"/>
                  </a:lnTo>
                  <a:lnTo>
                    <a:pt x="114860" y="495300"/>
                  </a:lnTo>
                  <a:lnTo>
                    <a:pt x="107245" y="513080"/>
                  </a:lnTo>
                  <a:lnTo>
                    <a:pt x="100899" y="531178"/>
                  </a:lnTo>
                  <a:lnTo>
                    <a:pt x="94236" y="549593"/>
                  </a:lnTo>
                  <a:lnTo>
                    <a:pt x="88525" y="568008"/>
                  </a:lnTo>
                  <a:lnTo>
                    <a:pt x="83448" y="586740"/>
                  </a:lnTo>
                  <a:lnTo>
                    <a:pt x="78372" y="605473"/>
                  </a:lnTo>
                  <a:lnTo>
                    <a:pt x="74247" y="624523"/>
                  </a:lnTo>
                  <a:lnTo>
                    <a:pt x="70439" y="643890"/>
                  </a:lnTo>
                  <a:lnTo>
                    <a:pt x="67266" y="663258"/>
                  </a:lnTo>
                  <a:lnTo>
                    <a:pt x="64411" y="682943"/>
                  </a:lnTo>
                  <a:lnTo>
                    <a:pt x="62507" y="702628"/>
                  </a:lnTo>
                  <a:lnTo>
                    <a:pt x="60286" y="722948"/>
                  </a:lnTo>
                  <a:lnTo>
                    <a:pt x="59334" y="742950"/>
                  </a:lnTo>
                  <a:lnTo>
                    <a:pt x="214808" y="742950"/>
                  </a:lnTo>
                  <a:lnTo>
                    <a:pt x="215125" y="726758"/>
                  </a:lnTo>
                  <a:lnTo>
                    <a:pt x="216077" y="710565"/>
                  </a:lnTo>
                  <a:lnTo>
                    <a:pt x="217029" y="694373"/>
                  </a:lnTo>
                  <a:lnTo>
                    <a:pt x="218615" y="678498"/>
                  </a:lnTo>
                  <a:lnTo>
                    <a:pt x="220202" y="662623"/>
                  </a:lnTo>
                  <a:lnTo>
                    <a:pt x="221788" y="647065"/>
                  </a:lnTo>
                  <a:lnTo>
                    <a:pt x="223692" y="631190"/>
                  </a:lnTo>
                  <a:lnTo>
                    <a:pt x="225913" y="615950"/>
                  </a:lnTo>
                  <a:lnTo>
                    <a:pt x="228134" y="600710"/>
                  </a:lnTo>
                  <a:lnTo>
                    <a:pt x="230672" y="585470"/>
                  </a:lnTo>
                  <a:lnTo>
                    <a:pt x="233528" y="570230"/>
                  </a:lnTo>
                  <a:lnTo>
                    <a:pt x="236701" y="554990"/>
                  </a:lnTo>
                  <a:lnTo>
                    <a:pt x="239874" y="540068"/>
                  </a:lnTo>
                  <a:lnTo>
                    <a:pt x="243364" y="525145"/>
                  </a:lnTo>
                  <a:lnTo>
                    <a:pt x="247172" y="510540"/>
                  </a:lnTo>
                  <a:lnTo>
                    <a:pt x="250979" y="496253"/>
                  </a:lnTo>
                  <a:lnTo>
                    <a:pt x="235749" y="490220"/>
                  </a:lnTo>
                  <a:lnTo>
                    <a:pt x="220519" y="484188"/>
                  </a:lnTo>
                  <a:lnTo>
                    <a:pt x="205924" y="477520"/>
                  </a:lnTo>
                  <a:lnTo>
                    <a:pt x="191645" y="471170"/>
                  </a:lnTo>
                  <a:lnTo>
                    <a:pt x="177684" y="464820"/>
                  </a:lnTo>
                  <a:lnTo>
                    <a:pt x="164358" y="457518"/>
                  </a:lnTo>
                  <a:lnTo>
                    <a:pt x="151666" y="450850"/>
                  </a:lnTo>
                  <a:lnTo>
                    <a:pt x="138975" y="443230"/>
                  </a:lnTo>
                  <a:close/>
                  <a:moveTo>
                    <a:pt x="577792" y="294005"/>
                  </a:moveTo>
                  <a:lnTo>
                    <a:pt x="570177" y="317500"/>
                  </a:lnTo>
                  <a:lnTo>
                    <a:pt x="562562" y="341630"/>
                  </a:lnTo>
                  <a:lnTo>
                    <a:pt x="555581" y="366713"/>
                  </a:lnTo>
                  <a:lnTo>
                    <a:pt x="549235" y="392748"/>
                  </a:lnTo>
                  <a:lnTo>
                    <a:pt x="542889" y="419100"/>
                  </a:lnTo>
                  <a:lnTo>
                    <a:pt x="537495" y="446405"/>
                  </a:lnTo>
                  <a:lnTo>
                    <a:pt x="532101" y="474345"/>
                  </a:lnTo>
                  <a:lnTo>
                    <a:pt x="527342" y="503238"/>
                  </a:lnTo>
                  <a:lnTo>
                    <a:pt x="553043" y="506413"/>
                  </a:lnTo>
                  <a:lnTo>
                    <a:pt x="578743" y="509588"/>
                  </a:lnTo>
                  <a:lnTo>
                    <a:pt x="605396" y="512128"/>
                  </a:lnTo>
                  <a:lnTo>
                    <a:pt x="631731" y="514668"/>
                  </a:lnTo>
                  <a:lnTo>
                    <a:pt x="659019" y="516573"/>
                  </a:lnTo>
                  <a:lnTo>
                    <a:pt x="686623" y="517843"/>
                  </a:lnTo>
                  <a:lnTo>
                    <a:pt x="714228" y="519113"/>
                  </a:lnTo>
                  <a:lnTo>
                    <a:pt x="742467" y="519748"/>
                  </a:lnTo>
                  <a:lnTo>
                    <a:pt x="742467" y="303848"/>
                  </a:lnTo>
                  <a:lnTo>
                    <a:pt x="721208" y="303213"/>
                  </a:lnTo>
                  <a:lnTo>
                    <a:pt x="699950" y="302578"/>
                  </a:lnTo>
                  <a:lnTo>
                    <a:pt x="679326" y="301625"/>
                  </a:lnTo>
                  <a:lnTo>
                    <a:pt x="658701" y="300673"/>
                  </a:lnTo>
                  <a:lnTo>
                    <a:pt x="638077" y="299403"/>
                  </a:lnTo>
                  <a:lnTo>
                    <a:pt x="618088" y="297815"/>
                  </a:lnTo>
                  <a:lnTo>
                    <a:pt x="597464" y="295910"/>
                  </a:lnTo>
                  <a:lnTo>
                    <a:pt x="577792" y="294005"/>
                  </a:lnTo>
                  <a:close/>
                  <a:moveTo>
                    <a:pt x="418510" y="269240"/>
                  </a:moveTo>
                  <a:lnTo>
                    <a:pt x="411530" y="279718"/>
                  </a:lnTo>
                  <a:lnTo>
                    <a:pt x="404549" y="290513"/>
                  </a:lnTo>
                  <a:lnTo>
                    <a:pt x="397886" y="300990"/>
                  </a:lnTo>
                  <a:lnTo>
                    <a:pt x="391223" y="312103"/>
                  </a:lnTo>
                  <a:lnTo>
                    <a:pt x="384560" y="323533"/>
                  </a:lnTo>
                  <a:lnTo>
                    <a:pt x="378531" y="334645"/>
                  </a:lnTo>
                  <a:lnTo>
                    <a:pt x="371868" y="346393"/>
                  </a:lnTo>
                  <a:lnTo>
                    <a:pt x="366157" y="358458"/>
                  </a:lnTo>
                  <a:lnTo>
                    <a:pt x="360446" y="370205"/>
                  </a:lnTo>
                  <a:lnTo>
                    <a:pt x="354417" y="382270"/>
                  </a:lnTo>
                  <a:lnTo>
                    <a:pt x="349023" y="394653"/>
                  </a:lnTo>
                  <a:lnTo>
                    <a:pt x="343946" y="407035"/>
                  </a:lnTo>
                  <a:lnTo>
                    <a:pt x="338870" y="419735"/>
                  </a:lnTo>
                  <a:lnTo>
                    <a:pt x="333476" y="432753"/>
                  </a:lnTo>
                  <a:lnTo>
                    <a:pt x="328716" y="445770"/>
                  </a:lnTo>
                  <a:lnTo>
                    <a:pt x="324274" y="458788"/>
                  </a:lnTo>
                  <a:lnTo>
                    <a:pt x="341091" y="463868"/>
                  </a:lnTo>
                  <a:lnTo>
                    <a:pt x="358224" y="468948"/>
                  </a:lnTo>
                  <a:lnTo>
                    <a:pt x="375993" y="473393"/>
                  </a:lnTo>
                  <a:lnTo>
                    <a:pt x="393761" y="477838"/>
                  </a:lnTo>
                  <a:lnTo>
                    <a:pt x="412164" y="482283"/>
                  </a:lnTo>
                  <a:lnTo>
                    <a:pt x="430885" y="486410"/>
                  </a:lnTo>
                  <a:lnTo>
                    <a:pt x="449922" y="490220"/>
                  </a:lnTo>
                  <a:lnTo>
                    <a:pt x="469277" y="493713"/>
                  </a:lnTo>
                  <a:lnTo>
                    <a:pt x="472133" y="474663"/>
                  </a:lnTo>
                  <a:lnTo>
                    <a:pt x="475623" y="455930"/>
                  </a:lnTo>
                  <a:lnTo>
                    <a:pt x="479113" y="437515"/>
                  </a:lnTo>
                  <a:lnTo>
                    <a:pt x="482921" y="419418"/>
                  </a:lnTo>
                  <a:lnTo>
                    <a:pt x="486728" y="401320"/>
                  </a:lnTo>
                  <a:lnTo>
                    <a:pt x="490536" y="383540"/>
                  </a:lnTo>
                  <a:lnTo>
                    <a:pt x="495295" y="366395"/>
                  </a:lnTo>
                  <a:lnTo>
                    <a:pt x="499420" y="349250"/>
                  </a:lnTo>
                  <a:lnTo>
                    <a:pt x="503862" y="333058"/>
                  </a:lnTo>
                  <a:lnTo>
                    <a:pt x="508304" y="317183"/>
                  </a:lnTo>
                  <a:lnTo>
                    <a:pt x="513381" y="301943"/>
                  </a:lnTo>
                  <a:lnTo>
                    <a:pt x="518140" y="286703"/>
                  </a:lnTo>
                  <a:lnTo>
                    <a:pt x="492440" y="282893"/>
                  </a:lnTo>
                  <a:lnTo>
                    <a:pt x="467691" y="278765"/>
                  </a:lnTo>
                  <a:lnTo>
                    <a:pt x="442942" y="274320"/>
                  </a:lnTo>
                  <a:lnTo>
                    <a:pt x="418510" y="269240"/>
                  </a:lnTo>
                  <a:close/>
                  <a:moveTo>
                    <a:pt x="299208" y="238125"/>
                  </a:moveTo>
                  <a:lnTo>
                    <a:pt x="283026" y="252730"/>
                  </a:lnTo>
                  <a:lnTo>
                    <a:pt x="275411" y="260033"/>
                  </a:lnTo>
                  <a:lnTo>
                    <a:pt x="267479" y="267653"/>
                  </a:lnTo>
                  <a:lnTo>
                    <a:pt x="253835" y="281940"/>
                  </a:lnTo>
                  <a:lnTo>
                    <a:pt x="240191" y="296863"/>
                  </a:lnTo>
                  <a:lnTo>
                    <a:pt x="227182" y="311785"/>
                  </a:lnTo>
                  <a:lnTo>
                    <a:pt x="214490" y="327343"/>
                  </a:lnTo>
                  <a:lnTo>
                    <a:pt x="202433" y="343218"/>
                  </a:lnTo>
                  <a:lnTo>
                    <a:pt x="190376" y="359093"/>
                  </a:lnTo>
                  <a:lnTo>
                    <a:pt x="178954" y="375603"/>
                  </a:lnTo>
                  <a:lnTo>
                    <a:pt x="168483" y="392430"/>
                  </a:lnTo>
                  <a:lnTo>
                    <a:pt x="178002" y="398145"/>
                  </a:lnTo>
                  <a:lnTo>
                    <a:pt x="188472" y="403860"/>
                  </a:lnTo>
                  <a:lnTo>
                    <a:pt x="198943" y="409575"/>
                  </a:lnTo>
                  <a:lnTo>
                    <a:pt x="210048" y="414973"/>
                  </a:lnTo>
                  <a:lnTo>
                    <a:pt x="221471" y="420053"/>
                  </a:lnTo>
                  <a:lnTo>
                    <a:pt x="232894" y="425450"/>
                  </a:lnTo>
                  <a:lnTo>
                    <a:pt x="245268" y="430848"/>
                  </a:lnTo>
                  <a:lnTo>
                    <a:pt x="257642" y="435610"/>
                  </a:lnTo>
                  <a:lnTo>
                    <a:pt x="268430" y="439738"/>
                  </a:lnTo>
                  <a:lnTo>
                    <a:pt x="277315" y="414655"/>
                  </a:lnTo>
                  <a:lnTo>
                    <a:pt x="287151" y="390208"/>
                  </a:lnTo>
                  <a:lnTo>
                    <a:pt x="297304" y="366078"/>
                  </a:lnTo>
                  <a:lnTo>
                    <a:pt x="302381" y="354330"/>
                  </a:lnTo>
                  <a:lnTo>
                    <a:pt x="308409" y="342900"/>
                  </a:lnTo>
                  <a:lnTo>
                    <a:pt x="313803" y="331153"/>
                  </a:lnTo>
                  <a:lnTo>
                    <a:pt x="319515" y="319723"/>
                  </a:lnTo>
                  <a:lnTo>
                    <a:pt x="325543" y="308610"/>
                  </a:lnTo>
                  <a:lnTo>
                    <a:pt x="331572" y="297498"/>
                  </a:lnTo>
                  <a:lnTo>
                    <a:pt x="337600" y="286703"/>
                  </a:lnTo>
                  <a:lnTo>
                    <a:pt x="344264" y="275908"/>
                  </a:lnTo>
                  <a:lnTo>
                    <a:pt x="350609" y="265430"/>
                  </a:lnTo>
                  <a:lnTo>
                    <a:pt x="357590" y="254953"/>
                  </a:lnTo>
                  <a:lnTo>
                    <a:pt x="349023" y="253048"/>
                  </a:lnTo>
                  <a:lnTo>
                    <a:pt x="323957" y="245745"/>
                  </a:lnTo>
                  <a:lnTo>
                    <a:pt x="299208" y="238125"/>
                  </a:lnTo>
                  <a:close/>
                  <a:moveTo>
                    <a:pt x="1081336" y="129223"/>
                  </a:moveTo>
                  <a:lnTo>
                    <a:pt x="1090538" y="137795"/>
                  </a:lnTo>
                  <a:lnTo>
                    <a:pt x="1099422" y="146368"/>
                  </a:lnTo>
                  <a:lnTo>
                    <a:pt x="1107989" y="155575"/>
                  </a:lnTo>
                  <a:lnTo>
                    <a:pt x="1116873" y="164465"/>
                  </a:lnTo>
                  <a:lnTo>
                    <a:pt x="1125123" y="173990"/>
                  </a:lnTo>
                  <a:lnTo>
                    <a:pt x="1133690" y="183833"/>
                  </a:lnTo>
                  <a:lnTo>
                    <a:pt x="1141622" y="193358"/>
                  </a:lnTo>
                  <a:lnTo>
                    <a:pt x="1149555" y="203518"/>
                  </a:lnTo>
                  <a:lnTo>
                    <a:pt x="1164467" y="199708"/>
                  </a:lnTo>
                  <a:lnTo>
                    <a:pt x="1179380" y="195898"/>
                  </a:lnTo>
                  <a:lnTo>
                    <a:pt x="1188899" y="193358"/>
                  </a:lnTo>
                  <a:lnTo>
                    <a:pt x="1175890" y="184468"/>
                  </a:lnTo>
                  <a:lnTo>
                    <a:pt x="1162881" y="175578"/>
                  </a:lnTo>
                  <a:lnTo>
                    <a:pt x="1149872" y="167323"/>
                  </a:lnTo>
                  <a:lnTo>
                    <a:pt x="1136863" y="159068"/>
                  </a:lnTo>
                  <a:lnTo>
                    <a:pt x="1123219" y="151130"/>
                  </a:lnTo>
                  <a:lnTo>
                    <a:pt x="1109258" y="143510"/>
                  </a:lnTo>
                  <a:lnTo>
                    <a:pt x="1095297" y="136208"/>
                  </a:lnTo>
                  <a:lnTo>
                    <a:pt x="1081336" y="129223"/>
                  </a:lnTo>
                  <a:close/>
                  <a:moveTo>
                    <a:pt x="462297" y="129223"/>
                  </a:moveTo>
                  <a:lnTo>
                    <a:pt x="448336" y="136208"/>
                  </a:lnTo>
                  <a:lnTo>
                    <a:pt x="434375" y="143510"/>
                  </a:lnTo>
                  <a:lnTo>
                    <a:pt x="420731" y="151130"/>
                  </a:lnTo>
                  <a:lnTo>
                    <a:pt x="407088" y="159068"/>
                  </a:lnTo>
                  <a:lnTo>
                    <a:pt x="394079" y="167323"/>
                  </a:lnTo>
                  <a:lnTo>
                    <a:pt x="380752" y="175578"/>
                  </a:lnTo>
                  <a:lnTo>
                    <a:pt x="367743" y="184468"/>
                  </a:lnTo>
                  <a:lnTo>
                    <a:pt x="355052" y="193358"/>
                  </a:lnTo>
                  <a:lnTo>
                    <a:pt x="374406" y="198438"/>
                  </a:lnTo>
                  <a:lnTo>
                    <a:pt x="394079" y="203518"/>
                  </a:lnTo>
                  <a:lnTo>
                    <a:pt x="402011" y="193358"/>
                  </a:lnTo>
                  <a:lnTo>
                    <a:pt x="410261" y="183833"/>
                  </a:lnTo>
                  <a:lnTo>
                    <a:pt x="418510" y="173990"/>
                  </a:lnTo>
                  <a:lnTo>
                    <a:pt x="427077" y="164465"/>
                  </a:lnTo>
                  <a:lnTo>
                    <a:pt x="435644" y="155575"/>
                  </a:lnTo>
                  <a:lnTo>
                    <a:pt x="444528" y="146368"/>
                  </a:lnTo>
                  <a:lnTo>
                    <a:pt x="453095" y="137795"/>
                  </a:lnTo>
                  <a:lnTo>
                    <a:pt x="462297" y="129223"/>
                  </a:lnTo>
                  <a:close/>
                  <a:moveTo>
                    <a:pt x="931891" y="96838"/>
                  </a:moveTo>
                  <a:lnTo>
                    <a:pt x="942045" y="110490"/>
                  </a:lnTo>
                  <a:lnTo>
                    <a:pt x="951881" y="125413"/>
                  </a:lnTo>
                  <a:lnTo>
                    <a:pt x="961717" y="140970"/>
                  </a:lnTo>
                  <a:lnTo>
                    <a:pt x="970918" y="157480"/>
                  </a:lnTo>
                  <a:lnTo>
                    <a:pt x="979803" y="174625"/>
                  </a:lnTo>
                  <a:lnTo>
                    <a:pt x="988369" y="192405"/>
                  </a:lnTo>
                  <a:lnTo>
                    <a:pt x="996936" y="210820"/>
                  </a:lnTo>
                  <a:lnTo>
                    <a:pt x="1004869" y="230188"/>
                  </a:lnTo>
                  <a:lnTo>
                    <a:pt x="1025176" y="227330"/>
                  </a:lnTo>
                  <a:lnTo>
                    <a:pt x="1045165" y="224155"/>
                  </a:lnTo>
                  <a:lnTo>
                    <a:pt x="1065472" y="220980"/>
                  </a:lnTo>
                  <a:lnTo>
                    <a:pt x="1084827" y="217170"/>
                  </a:lnTo>
                  <a:lnTo>
                    <a:pt x="1076260" y="207645"/>
                  </a:lnTo>
                  <a:lnTo>
                    <a:pt x="1067376" y="198120"/>
                  </a:lnTo>
                  <a:lnTo>
                    <a:pt x="1058491" y="188913"/>
                  </a:lnTo>
                  <a:lnTo>
                    <a:pt x="1049607" y="180023"/>
                  </a:lnTo>
                  <a:lnTo>
                    <a:pt x="1040406" y="171450"/>
                  </a:lnTo>
                  <a:lnTo>
                    <a:pt x="1031204" y="163195"/>
                  </a:lnTo>
                  <a:lnTo>
                    <a:pt x="1021685" y="155258"/>
                  </a:lnTo>
                  <a:lnTo>
                    <a:pt x="1011849" y="147320"/>
                  </a:lnTo>
                  <a:lnTo>
                    <a:pt x="1002648" y="140018"/>
                  </a:lnTo>
                  <a:lnTo>
                    <a:pt x="992494" y="133033"/>
                  </a:lnTo>
                  <a:lnTo>
                    <a:pt x="982975" y="126048"/>
                  </a:lnTo>
                  <a:lnTo>
                    <a:pt x="972822" y="119380"/>
                  </a:lnTo>
                  <a:lnTo>
                    <a:pt x="962986" y="113348"/>
                  </a:lnTo>
                  <a:lnTo>
                    <a:pt x="952515" y="107315"/>
                  </a:lnTo>
                  <a:lnTo>
                    <a:pt x="942045" y="101918"/>
                  </a:lnTo>
                  <a:lnTo>
                    <a:pt x="931891" y="96838"/>
                  </a:lnTo>
                  <a:close/>
                  <a:moveTo>
                    <a:pt x="611742" y="96838"/>
                  </a:moveTo>
                  <a:lnTo>
                    <a:pt x="601589" y="101918"/>
                  </a:lnTo>
                  <a:lnTo>
                    <a:pt x="591118" y="107315"/>
                  </a:lnTo>
                  <a:lnTo>
                    <a:pt x="580965" y="113348"/>
                  </a:lnTo>
                  <a:lnTo>
                    <a:pt x="570811" y="119698"/>
                  </a:lnTo>
                  <a:lnTo>
                    <a:pt x="560658" y="126048"/>
                  </a:lnTo>
                  <a:lnTo>
                    <a:pt x="551139" y="133033"/>
                  </a:lnTo>
                  <a:lnTo>
                    <a:pt x="540986" y="140018"/>
                  </a:lnTo>
                  <a:lnTo>
                    <a:pt x="531784" y="147320"/>
                  </a:lnTo>
                  <a:lnTo>
                    <a:pt x="521948" y="155258"/>
                  </a:lnTo>
                  <a:lnTo>
                    <a:pt x="512746" y="163195"/>
                  </a:lnTo>
                  <a:lnTo>
                    <a:pt x="503228" y="171450"/>
                  </a:lnTo>
                  <a:lnTo>
                    <a:pt x="494343" y="180023"/>
                  </a:lnTo>
                  <a:lnTo>
                    <a:pt x="485142" y="189230"/>
                  </a:lnTo>
                  <a:lnTo>
                    <a:pt x="476258" y="198120"/>
                  </a:lnTo>
                  <a:lnTo>
                    <a:pt x="467691" y="207645"/>
                  </a:lnTo>
                  <a:lnTo>
                    <a:pt x="458807" y="217170"/>
                  </a:lnTo>
                  <a:lnTo>
                    <a:pt x="478479" y="220980"/>
                  </a:lnTo>
                  <a:lnTo>
                    <a:pt x="498468" y="224155"/>
                  </a:lnTo>
                  <a:lnTo>
                    <a:pt x="518458" y="227330"/>
                  </a:lnTo>
                  <a:lnTo>
                    <a:pt x="538764" y="230188"/>
                  </a:lnTo>
                  <a:lnTo>
                    <a:pt x="547014" y="210820"/>
                  </a:lnTo>
                  <a:lnTo>
                    <a:pt x="555264" y="192405"/>
                  </a:lnTo>
                  <a:lnTo>
                    <a:pt x="564148" y="174625"/>
                  </a:lnTo>
                  <a:lnTo>
                    <a:pt x="573032" y="157480"/>
                  </a:lnTo>
                  <a:lnTo>
                    <a:pt x="582234" y="140970"/>
                  </a:lnTo>
                  <a:lnTo>
                    <a:pt x="591753" y="125413"/>
                  </a:lnTo>
                  <a:lnTo>
                    <a:pt x="601589" y="110490"/>
                  </a:lnTo>
                  <a:lnTo>
                    <a:pt x="611742" y="96838"/>
                  </a:lnTo>
                  <a:close/>
                  <a:moveTo>
                    <a:pt x="801166" y="63818"/>
                  </a:moveTo>
                  <a:lnTo>
                    <a:pt x="801166" y="245110"/>
                  </a:lnTo>
                  <a:lnTo>
                    <a:pt x="837655" y="244158"/>
                  </a:lnTo>
                  <a:lnTo>
                    <a:pt x="873509" y="242570"/>
                  </a:lnTo>
                  <a:lnTo>
                    <a:pt x="909363" y="240348"/>
                  </a:lnTo>
                  <a:lnTo>
                    <a:pt x="944266" y="237173"/>
                  </a:lnTo>
                  <a:lnTo>
                    <a:pt x="935064" y="216853"/>
                  </a:lnTo>
                  <a:lnTo>
                    <a:pt x="925545" y="197803"/>
                  </a:lnTo>
                  <a:lnTo>
                    <a:pt x="916027" y="179705"/>
                  </a:lnTo>
                  <a:lnTo>
                    <a:pt x="906190" y="162878"/>
                  </a:lnTo>
                  <a:lnTo>
                    <a:pt x="901114" y="155258"/>
                  </a:lnTo>
                  <a:lnTo>
                    <a:pt x="896037" y="147320"/>
                  </a:lnTo>
                  <a:lnTo>
                    <a:pt x="890960" y="140018"/>
                  </a:lnTo>
                  <a:lnTo>
                    <a:pt x="885884" y="133033"/>
                  </a:lnTo>
                  <a:lnTo>
                    <a:pt x="880807" y="126048"/>
                  </a:lnTo>
                  <a:lnTo>
                    <a:pt x="875730" y="119698"/>
                  </a:lnTo>
                  <a:lnTo>
                    <a:pt x="870019" y="113665"/>
                  </a:lnTo>
                  <a:lnTo>
                    <a:pt x="864942" y="107633"/>
                  </a:lnTo>
                  <a:lnTo>
                    <a:pt x="856693" y="99695"/>
                  </a:lnTo>
                  <a:lnTo>
                    <a:pt x="848760" y="92075"/>
                  </a:lnTo>
                  <a:lnTo>
                    <a:pt x="840828" y="85725"/>
                  </a:lnTo>
                  <a:lnTo>
                    <a:pt x="832896" y="79693"/>
                  </a:lnTo>
                  <a:lnTo>
                    <a:pt x="824963" y="74613"/>
                  </a:lnTo>
                  <a:lnTo>
                    <a:pt x="817031" y="70168"/>
                  </a:lnTo>
                  <a:lnTo>
                    <a:pt x="809099" y="66675"/>
                  </a:lnTo>
                  <a:lnTo>
                    <a:pt x="801166" y="63818"/>
                  </a:lnTo>
                  <a:close/>
                  <a:moveTo>
                    <a:pt x="742467" y="63818"/>
                  </a:moveTo>
                  <a:lnTo>
                    <a:pt x="734535" y="66675"/>
                  </a:lnTo>
                  <a:lnTo>
                    <a:pt x="726920" y="70168"/>
                  </a:lnTo>
                  <a:lnTo>
                    <a:pt x="718987" y="74613"/>
                  </a:lnTo>
                  <a:lnTo>
                    <a:pt x="711055" y="79693"/>
                  </a:lnTo>
                  <a:lnTo>
                    <a:pt x="703123" y="85725"/>
                  </a:lnTo>
                  <a:lnTo>
                    <a:pt x="694873" y="92075"/>
                  </a:lnTo>
                  <a:lnTo>
                    <a:pt x="686941" y="99695"/>
                  </a:lnTo>
                  <a:lnTo>
                    <a:pt x="678691" y="107633"/>
                  </a:lnTo>
                  <a:lnTo>
                    <a:pt x="673614" y="113665"/>
                  </a:lnTo>
                  <a:lnTo>
                    <a:pt x="668538" y="119698"/>
                  </a:lnTo>
                  <a:lnTo>
                    <a:pt x="662826" y="126048"/>
                  </a:lnTo>
                  <a:lnTo>
                    <a:pt x="657750" y="133033"/>
                  </a:lnTo>
                  <a:lnTo>
                    <a:pt x="652990" y="140018"/>
                  </a:lnTo>
                  <a:lnTo>
                    <a:pt x="647596" y="147320"/>
                  </a:lnTo>
                  <a:lnTo>
                    <a:pt x="642519" y="154940"/>
                  </a:lnTo>
                  <a:lnTo>
                    <a:pt x="637760" y="162878"/>
                  </a:lnTo>
                  <a:lnTo>
                    <a:pt x="632683" y="171450"/>
                  </a:lnTo>
                  <a:lnTo>
                    <a:pt x="627607" y="179705"/>
                  </a:lnTo>
                  <a:lnTo>
                    <a:pt x="618088" y="197803"/>
                  </a:lnTo>
                  <a:lnTo>
                    <a:pt x="608569" y="216853"/>
                  </a:lnTo>
                  <a:lnTo>
                    <a:pt x="599685" y="237173"/>
                  </a:lnTo>
                  <a:lnTo>
                    <a:pt x="634587" y="240030"/>
                  </a:lnTo>
                  <a:lnTo>
                    <a:pt x="670124" y="242570"/>
                  </a:lnTo>
                  <a:lnTo>
                    <a:pt x="705978" y="244158"/>
                  </a:lnTo>
                  <a:lnTo>
                    <a:pt x="742467" y="245110"/>
                  </a:lnTo>
                  <a:lnTo>
                    <a:pt x="742467" y="63818"/>
                  </a:lnTo>
                  <a:close/>
                  <a:moveTo>
                    <a:pt x="754841" y="0"/>
                  </a:moveTo>
                  <a:lnTo>
                    <a:pt x="771975" y="0"/>
                  </a:lnTo>
                  <a:lnTo>
                    <a:pt x="789109" y="0"/>
                  </a:lnTo>
                  <a:lnTo>
                    <a:pt x="806243" y="635"/>
                  </a:lnTo>
                  <a:lnTo>
                    <a:pt x="823377" y="1588"/>
                  </a:lnTo>
                  <a:lnTo>
                    <a:pt x="840193" y="2858"/>
                  </a:lnTo>
                  <a:lnTo>
                    <a:pt x="856693" y="4445"/>
                  </a:lnTo>
                  <a:lnTo>
                    <a:pt x="873509" y="6350"/>
                  </a:lnTo>
                  <a:lnTo>
                    <a:pt x="890008" y="9208"/>
                  </a:lnTo>
                  <a:lnTo>
                    <a:pt x="906508" y="11748"/>
                  </a:lnTo>
                  <a:lnTo>
                    <a:pt x="923007" y="14923"/>
                  </a:lnTo>
                  <a:lnTo>
                    <a:pt x="939189" y="18098"/>
                  </a:lnTo>
                  <a:lnTo>
                    <a:pt x="955371" y="21908"/>
                  </a:lnTo>
                  <a:lnTo>
                    <a:pt x="971236" y="25718"/>
                  </a:lnTo>
                  <a:lnTo>
                    <a:pt x="987100" y="30480"/>
                  </a:lnTo>
                  <a:lnTo>
                    <a:pt x="1002965" y="35243"/>
                  </a:lnTo>
                  <a:lnTo>
                    <a:pt x="1018512" y="40005"/>
                  </a:lnTo>
                  <a:lnTo>
                    <a:pt x="1034060" y="45720"/>
                  </a:lnTo>
                  <a:lnTo>
                    <a:pt x="1049290" y="51435"/>
                  </a:lnTo>
                  <a:lnTo>
                    <a:pt x="1064520" y="57150"/>
                  </a:lnTo>
                  <a:lnTo>
                    <a:pt x="1079115" y="63818"/>
                  </a:lnTo>
                  <a:lnTo>
                    <a:pt x="1094028" y="70168"/>
                  </a:lnTo>
                  <a:lnTo>
                    <a:pt x="1108624" y="76835"/>
                  </a:lnTo>
                  <a:lnTo>
                    <a:pt x="1123219" y="84455"/>
                  </a:lnTo>
                  <a:lnTo>
                    <a:pt x="1137497" y="91758"/>
                  </a:lnTo>
                  <a:lnTo>
                    <a:pt x="1151458" y="99695"/>
                  </a:lnTo>
                  <a:lnTo>
                    <a:pt x="1165419" y="107633"/>
                  </a:lnTo>
                  <a:lnTo>
                    <a:pt x="1179063" y="116205"/>
                  </a:lnTo>
                  <a:lnTo>
                    <a:pt x="1192707" y="124778"/>
                  </a:lnTo>
                  <a:lnTo>
                    <a:pt x="1206033" y="133668"/>
                  </a:lnTo>
                  <a:lnTo>
                    <a:pt x="1219042" y="142558"/>
                  </a:lnTo>
                  <a:lnTo>
                    <a:pt x="1232051" y="152400"/>
                  </a:lnTo>
                  <a:lnTo>
                    <a:pt x="1244743" y="161925"/>
                  </a:lnTo>
                  <a:lnTo>
                    <a:pt x="1257434" y="171768"/>
                  </a:lnTo>
                  <a:lnTo>
                    <a:pt x="1270126" y="182245"/>
                  </a:lnTo>
                  <a:lnTo>
                    <a:pt x="1282818" y="193358"/>
                  </a:lnTo>
                  <a:lnTo>
                    <a:pt x="1295192" y="204470"/>
                  </a:lnTo>
                  <a:lnTo>
                    <a:pt x="1307567" y="215900"/>
                  </a:lnTo>
                  <a:lnTo>
                    <a:pt x="1323749" y="232093"/>
                  </a:lnTo>
                  <a:lnTo>
                    <a:pt x="1339296" y="248920"/>
                  </a:lnTo>
                  <a:lnTo>
                    <a:pt x="1354844" y="266065"/>
                  </a:lnTo>
                  <a:lnTo>
                    <a:pt x="1369756" y="283528"/>
                  </a:lnTo>
                  <a:lnTo>
                    <a:pt x="1384035" y="301625"/>
                  </a:lnTo>
                  <a:lnTo>
                    <a:pt x="1397995" y="320358"/>
                  </a:lnTo>
                  <a:lnTo>
                    <a:pt x="1411322" y="339090"/>
                  </a:lnTo>
                  <a:lnTo>
                    <a:pt x="1423696" y="358775"/>
                  </a:lnTo>
                  <a:lnTo>
                    <a:pt x="1431629" y="371158"/>
                  </a:lnTo>
                  <a:lnTo>
                    <a:pt x="1439244" y="383858"/>
                  </a:lnTo>
                  <a:lnTo>
                    <a:pt x="1446859" y="396875"/>
                  </a:lnTo>
                  <a:lnTo>
                    <a:pt x="1453839" y="410210"/>
                  </a:lnTo>
                  <a:lnTo>
                    <a:pt x="1463675" y="429260"/>
                  </a:lnTo>
                  <a:lnTo>
                    <a:pt x="1301855" y="429260"/>
                  </a:lnTo>
                  <a:lnTo>
                    <a:pt x="1321528" y="420370"/>
                  </a:lnTo>
                  <a:lnTo>
                    <a:pt x="1340565" y="411480"/>
                  </a:lnTo>
                  <a:lnTo>
                    <a:pt x="1358651" y="401955"/>
                  </a:lnTo>
                  <a:lnTo>
                    <a:pt x="1375785" y="392430"/>
                  </a:lnTo>
                  <a:lnTo>
                    <a:pt x="1364680" y="375603"/>
                  </a:lnTo>
                  <a:lnTo>
                    <a:pt x="1353257" y="359093"/>
                  </a:lnTo>
                  <a:lnTo>
                    <a:pt x="1341517" y="343218"/>
                  </a:lnTo>
                  <a:lnTo>
                    <a:pt x="1329143" y="327343"/>
                  </a:lnTo>
                  <a:lnTo>
                    <a:pt x="1316451" y="311785"/>
                  </a:lnTo>
                  <a:lnTo>
                    <a:pt x="1303442" y="296863"/>
                  </a:lnTo>
                  <a:lnTo>
                    <a:pt x="1290116" y="281940"/>
                  </a:lnTo>
                  <a:lnTo>
                    <a:pt x="1276155" y="267653"/>
                  </a:lnTo>
                  <a:lnTo>
                    <a:pt x="1268222" y="260033"/>
                  </a:lnTo>
                  <a:lnTo>
                    <a:pt x="1260607" y="252730"/>
                  </a:lnTo>
                  <a:lnTo>
                    <a:pt x="1244425" y="238125"/>
                  </a:lnTo>
                  <a:lnTo>
                    <a:pt x="1215869" y="246698"/>
                  </a:lnTo>
                  <a:lnTo>
                    <a:pt x="1200956" y="250825"/>
                  </a:lnTo>
                  <a:lnTo>
                    <a:pt x="1186361" y="254953"/>
                  </a:lnTo>
                  <a:lnTo>
                    <a:pt x="1198735" y="274955"/>
                  </a:lnTo>
                  <a:lnTo>
                    <a:pt x="1210792" y="295275"/>
                  </a:lnTo>
                  <a:lnTo>
                    <a:pt x="1222215" y="316230"/>
                  </a:lnTo>
                  <a:lnTo>
                    <a:pt x="1233003" y="337820"/>
                  </a:lnTo>
                  <a:lnTo>
                    <a:pt x="1243473" y="360045"/>
                  </a:lnTo>
                  <a:lnTo>
                    <a:pt x="1253310" y="382588"/>
                  </a:lnTo>
                  <a:lnTo>
                    <a:pt x="1262828" y="405448"/>
                  </a:lnTo>
                  <a:lnTo>
                    <a:pt x="1271395" y="429260"/>
                  </a:lnTo>
                  <a:lnTo>
                    <a:pt x="1208888" y="429260"/>
                  </a:lnTo>
                  <a:lnTo>
                    <a:pt x="1200004" y="407353"/>
                  </a:lnTo>
                  <a:lnTo>
                    <a:pt x="1190803" y="385763"/>
                  </a:lnTo>
                  <a:lnTo>
                    <a:pt x="1180967" y="365125"/>
                  </a:lnTo>
                  <a:lnTo>
                    <a:pt x="1170813" y="344805"/>
                  </a:lnTo>
                  <a:lnTo>
                    <a:pt x="1160025" y="325120"/>
                  </a:lnTo>
                  <a:lnTo>
                    <a:pt x="1148603" y="306070"/>
                  </a:lnTo>
                  <a:lnTo>
                    <a:pt x="1137180" y="287020"/>
                  </a:lnTo>
                  <a:lnTo>
                    <a:pt x="1125123" y="269240"/>
                  </a:lnTo>
                  <a:lnTo>
                    <a:pt x="1101009" y="274320"/>
                  </a:lnTo>
                  <a:lnTo>
                    <a:pt x="1076260" y="278765"/>
                  </a:lnTo>
                  <a:lnTo>
                    <a:pt x="1051194" y="282893"/>
                  </a:lnTo>
                  <a:lnTo>
                    <a:pt x="1025493" y="286703"/>
                  </a:lnTo>
                  <a:lnTo>
                    <a:pt x="1031204" y="303213"/>
                  </a:lnTo>
                  <a:lnTo>
                    <a:pt x="1036281" y="320040"/>
                  </a:lnTo>
                  <a:lnTo>
                    <a:pt x="1041040" y="337503"/>
                  </a:lnTo>
                  <a:lnTo>
                    <a:pt x="1045800" y="355283"/>
                  </a:lnTo>
                  <a:lnTo>
                    <a:pt x="1050559" y="373063"/>
                  </a:lnTo>
                  <a:lnTo>
                    <a:pt x="1054684" y="391478"/>
                  </a:lnTo>
                  <a:lnTo>
                    <a:pt x="1058809" y="410528"/>
                  </a:lnTo>
                  <a:lnTo>
                    <a:pt x="1062616" y="429260"/>
                  </a:lnTo>
                  <a:lnTo>
                    <a:pt x="1002965" y="429260"/>
                  </a:lnTo>
                  <a:lnTo>
                    <a:pt x="999475" y="412750"/>
                  </a:lnTo>
                  <a:lnTo>
                    <a:pt x="995667" y="396240"/>
                  </a:lnTo>
                  <a:lnTo>
                    <a:pt x="991542" y="380365"/>
                  </a:lnTo>
                  <a:lnTo>
                    <a:pt x="987418" y="364490"/>
                  </a:lnTo>
                  <a:lnTo>
                    <a:pt x="982658" y="346075"/>
                  </a:lnTo>
                  <a:lnTo>
                    <a:pt x="976947" y="328295"/>
                  </a:lnTo>
                  <a:lnTo>
                    <a:pt x="971553" y="311150"/>
                  </a:lnTo>
                  <a:lnTo>
                    <a:pt x="966159" y="294005"/>
                  </a:lnTo>
                  <a:lnTo>
                    <a:pt x="946169" y="295910"/>
                  </a:lnTo>
                  <a:lnTo>
                    <a:pt x="926180" y="297815"/>
                  </a:lnTo>
                  <a:lnTo>
                    <a:pt x="905556" y="299403"/>
                  </a:lnTo>
                  <a:lnTo>
                    <a:pt x="884932" y="300673"/>
                  </a:lnTo>
                  <a:lnTo>
                    <a:pt x="864308" y="301625"/>
                  </a:lnTo>
                  <a:lnTo>
                    <a:pt x="843684" y="302578"/>
                  </a:lnTo>
                  <a:lnTo>
                    <a:pt x="822742" y="303213"/>
                  </a:lnTo>
                  <a:lnTo>
                    <a:pt x="801166" y="303848"/>
                  </a:lnTo>
                  <a:lnTo>
                    <a:pt x="801166" y="519748"/>
                  </a:lnTo>
                  <a:lnTo>
                    <a:pt x="822108" y="519113"/>
                  </a:lnTo>
                  <a:lnTo>
                    <a:pt x="843366" y="518478"/>
                  </a:lnTo>
                  <a:lnTo>
                    <a:pt x="864308" y="517525"/>
                  </a:lnTo>
                  <a:lnTo>
                    <a:pt x="884614" y="516573"/>
                  </a:lnTo>
                  <a:lnTo>
                    <a:pt x="884614" y="575310"/>
                  </a:lnTo>
                  <a:lnTo>
                    <a:pt x="864308" y="576263"/>
                  </a:lnTo>
                  <a:lnTo>
                    <a:pt x="843366" y="577215"/>
                  </a:lnTo>
                  <a:lnTo>
                    <a:pt x="822108" y="577850"/>
                  </a:lnTo>
                  <a:lnTo>
                    <a:pt x="801166" y="578168"/>
                  </a:lnTo>
                  <a:lnTo>
                    <a:pt x="801166" y="742950"/>
                  </a:lnTo>
                  <a:lnTo>
                    <a:pt x="884614" y="742950"/>
                  </a:lnTo>
                  <a:lnTo>
                    <a:pt x="884614" y="801688"/>
                  </a:lnTo>
                  <a:lnTo>
                    <a:pt x="801166" y="801688"/>
                  </a:lnTo>
                  <a:lnTo>
                    <a:pt x="801166" y="965835"/>
                  </a:lnTo>
                  <a:lnTo>
                    <a:pt x="822108" y="966470"/>
                  </a:lnTo>
                  <a:lnTo>
                    <a:pt x="843366" y="967105"/>
                  </a:lnTo>
                  <a:lnTo>
                    <a:pt x="864308" y="968058"/>
                  </a:lnTo>
                  <a:lnTo>
                    <a:pt x="884614" y="969010"/>
                  </a:lnTo>
                  <a:lnTo>
                    <a:pt x="884614" y="1028065"/>
                  </a:lnTo>
                  <a:lnTo>
                    <a:pt x="864308" y="1026795"/>
                  </a:lnTo>
                  <a:lnTo>
                    <a:pt x="843366" y="1025843"/>
                  </a:lnTo>
                  <a:lnTo>
                    <a:pt x="822108" y="1025208"/>
                  </a:lnTo>
                  <a:lnTo>
                    <a:pt x="801166" y="1024890"/>
                  </a:lnTo>
                  <a:lnTo>
                    <a:pt x="801166" y="1240473"/>
                  </a:lnTo>
                  <a:lnTo>
                    <a:pt x="824963" y="1240790"/>
                  </a:lnTo>
                  <a:lnTo>
                    <a:pt x="848126" y="1241743"/>
                  </a:lnTo>
                  <a:lnTo>
                    <a:pt x="832896" y="1300163"/>
                  </a:lnTo>
                  <a:lnTo>
                    <a:pt x="801166" y="1299528"/>
                  </a:lnTo>
                  <a:lnTo>
                    <a:pt x="801166" y="1423353"/>
                  </a:lnTo>
                  <a:lnTo>
                    <a:pt x="771658" y="1538606"/>
                  </a:lnTo>
                  <a:lnTo>
                    <a:pt x="771023" y="1541781"/>
                  </a:lnTo>
                  <a:lnTo>
                    <a:pt x="771023" y="1544638"/>
                  </a:lnTo>
                  <a:lnTo>
                    <a:pt x="753890" y="1544321"/>
                  </a:lnTo>
                  <a:lnTo>
                    <a:pt x="736756" y="1543686"/>
                  </a:lnTo>
                  <a:lnTo>
                    <a:pt x="719622" y="1542733"/>
                  </a:lnTo>
                  <a:lnTo>
                    <a:pt x="702805" y="1541463"/>
                  </a:lnTo>
                  <a:lnTo>
                    <a:pt x="685989" y="1539558"/>
                  </a:lnTo>
                  <a:lnTo>
                    <a:pt x="669489" y="1537653"/>
                  </a:lnTo>
                  <a:lnTo>
                    <a:pt x="652673" y="1535431"/>
                  </a:lnTo>
                  <a:lnTo>
                    <a:pt x="636491" y="1532573"/>
                  </a:lnTo>
                  <a:lnTo>
                    <a:pt x="619992" y="1529716"/>
                  </a:lnTo>
                  <a:lnTo>
                    <a:pt x="603810" y="1526223"/>
                  </a:lnTo>
                  <a:lnTo>
                    <a:pt x="587628" y="1522096"/>
                  </a:lnTo>
                  <a:lnTo>
                    <a:pt x="571763" y="1518286"/>
                  </a:lnTo>
                  <a:lnTo>
                    <a:pt x="555898" y="1513841"/>
                  </a:lnTo>
                  <a:lnTo>
                    <a:pt x="540351" y="1509078"/>
                  </a:lnTo>
                  <a:lnTo>
                    <a:pt x="524486" y="1503998"/>
                  </a:lnTo>
                  <a:lnTo>
                    <a:pt x="509256" y="1498601"/>
                  </a:lnTo>
                  <a:lnTo>
                    <a:pt x="494343" y="1492886"/>
                  </a:lnTo>
                  <a:lnTo>
                    <a:pt x="479113" y="1486853"/>
                  </a:lnTo>
                  <a:lnTo>
                    <a:pt x="464200" y="1480503"/>
                  </a:lnTo>
                  <a:lnTo>
                    <a:pt x="449288" y="1474153"/>
                  </a:lnTo>
                  <a:lnTo>
                    <a:pt x="434692" y="1467168"/>
                  </a:lnTo>
                  <a:lnTo>
                    <a:pt x="420414" y="1459866"/>
                  </a:lnTo>
                  <a:lnTo>
                    <a:pt x="406136" y="1452246"/>
                  </a:lnTo>
                  <a:lnTo>
                    <a:pt x="392175" y="1444626"/>
                  </a:lnTo>
                  <a:lnTo>
                    <a:pt x="378214" y="1436688"/>
                  </a:lnTo>
                  <a:lnTo>
                    <a:pt x="364570" y="1428116"/>
                  </a:lnTo>
                  <a:lnTo>
                    <a:pt x="350927" y="1419861"/>
                  </a:lnTo>
                  <a:lnTo>
                    <a:pt x="337600" y="1410653"/>
                  </a:lnTo>
                  <a:lnTo>
                    <a:pt x="324591" y="1401763"/>
                  </a:lnTo>
                  <a:lnTo>
                    <a:pt x="311582" y="1392238"/>
                  </a:lnTo>
                  <a:lnTo>
                    <a:pt x="298891" y="1382396"/>
                  </a:lnTo>
                  <a:lnTo>
                    <a:pt x="286199" y="1372553"/>
                  </a:lnTo>
                  <a:lnTo>
                    <a:pt x="273507" y="1361758"/>
                  </a:lnTo>
                  <a:lnTo>
                    <a:pt x="260815" y="1351280"/>
                  </a:lnTo>
                  <a:lnTo>
                    <a:pt x="248441" y="1339850"/>
                  </a:lnTo>
                  <a:lnTo>
                    <a:pt x="236701" y="1328420"/>
                  </a:lnTo>
                  <a:lnTo>
                    <a:pt x="220202" y="1311910"/>
                  </a:lnTo>
                  <a:lnTo>
                    <a:pt x="204337" y="1295400"/>
                  </a:lnTo>
                  <a:lnTo>
                    <a:pt x="188790" y="1278255"/>
                  </a:lnTo>
                  <a:lnTo>
                    <a:pt x="173877" y="1260475"/>
                  </a:lnTo>
                  <a:lnTo>
                    <a:pt x="159599" y="1242378"/>
                  </a:lnTo>
                  <a:lnTo>
                    <a:pt x="145638" y="1223963"/>
                  </a:lnTo>
                  <a:lnTo>
                    <a:pt x="132629" y="1204913"/>
                  </a:lnTo>
                  <a:lnTo>
                    <a:pt x="119937" y="1185863"/>
                  </a:lnTo>
                  <a:lnTo>
                    <a:pt x="112005" y="1173163"/>
                  </a:lnTo>
                  <a:lnTo>
                    <a:pt x="104390" y="1160463"/>
                  </a:lnTo>
                  <a:lnTo>
                    <a:pt x="97409" y="1147445"/>
                  </a:lnTo>
                  <a:lnTo>
                    <a:pt x="90111" y="1134428"/>
                  </a:lnTo>
                  <a:lnTo>
                    <a:pt x="79641" y="1114108"/>
                  </a:lnTo>
                  <a:lnTo>
                    <a:pt x="69805" y="1093153"/>
                  </a:lnTo>
                  <a:lnTo>
                    <a:pt x="60286" y="1072198"/>
                  </a:lnTo>
                  <a:lnTo>
                    <a:pt x="51719" y="1050608"/>
                  </a:lnTo>
                  <a:lnTo>
                    <a:pt x="43469" y="1029018"/>
                  </a:lnTo>
                  <a:lnTo>
                    <a:pt x="36172" y="1006793"/>
                  </a:lnTo>
                  <a:lnTo>
                    <a:pt x="29826" y="984568"/>
                  </a:lnTo>
                  <a:lnTo>
                    <a:pt x="23480" y="961708"/>
                  </a:lnTo>
                  <a:lnTo>
                    <a:pt x="18086" y="939165"/>
                  </a:lnTo>
                  <a:lnTo>
                    <a:pt x="13326" y="915988"/>
                  </a:lnTo>
                  <a:lnTo>
                    <a:pt x="9202" y="892493"/>
                  </a:lnTo>
                  <a:lnTo>
                    <a:pt x="6029" y="868998"/>
                  </a:lnTo>
                  <a:lnTo>
                    <a:pt x="3490" y="845185"/>
                  </a:lnTo>
                  <a:lnTo>
                    <a:pt x="1587" y="820738"/>
                  </a:lnTo>
                  <a:lnTo>
                    <a:pt x="317" y="796608"/>
                  </a:lnTo>
                  <a:lnTo>
                    <a:pt x="0" y="772160"/>
                  </a:lnTo>
                  <a:lnTo>
                    <a:pt x="317" y="747713"/>
                  </a:lnTo>
                  <a:lnTo>
                    <a:pt x="1587" y="723583"/>
                  </a:lnTo>
                  <a:lnTo>
                    <a:pt x="3490" y="699453"/>
                  </a:lnTo>
                  <a:lnTo>
                    <a:pt x="6029" y="675640"/>
                  </a:lnTo>
                  <a:lnTo>
                    <a:pt x="9202" y="651828"/>
                  </a:lnTo>
                  <a:lnTo>
                    <a:pt x="13326" y="628650"/>
                  </a:lnTo>
                  <a:lnTo>
                    <a:pt x="18086" y="605473"/>
                  </a:lnTo>
                  <a:lnTo>
                    <a:pt x="23480" y="582295"/>
                  </a:lnTo>
                  <a:lnTo>
                    <a:pt x="29826" y="559753"/>
                  </a:lnTo>
                  <a:lnTo>
                    <a:pt x="36172" y="537528"/>
                  </a:lnTo>
                  <a:lnTo>
                    <a:pt x="43469" y="515620"/>
                  </a:lnTo>
                  <a:lnTo>
                    <a:pt x="51719" y="493713"/>
                  </a:lnTo>
                  <a:lnTo>
                    <a:pt x="60286" y="472440"/>
                  </a:lnTo>
                  <a:lnTo>
                    <a:pt x="69805" y="451168"/>
                  </a:lnTo>
                  <a:lnTo>
                    <a:pt x="79641" y="430530"/>
                  </a:lnTo>
                  <a:lnTo>
                    <a:pt x="90111" y="410210"/>
                  </a:lnTo>
                  <a:lnTo>
                    <a:pt x="97409" y="396875"/>
                  </a:lnTo>
                  <a:lnTo>
                    <a:pt x="104390" y="383858"/>
                  </a:lnTo>
                  <a:lnTo>
                    <a:pt x="112005" y="371158"/>
                  </a:lnTo>
                  <a:lnTo>
                    <a:pt x="119937" y="358775"/>
                  </a:lnTo>
                  <a:lnTo>
                    <a:pt x="132629" y="339090"/>
                  </a:lnTo>
                  <a:lnTo>
                    <a:pt x="145638" y="320040"/>
                  </a:lnTo>
                  <a:lnTo>
                    <a:pt x="159599" y="301625"/>
                  </a:lnTo>
                  <a:lnTo>
                    <a:pt x="173877" y="283528"/>
                  </a:lnTo>
                  <a:lnTo>
                    <a:pt x="188790" y="266065"/>
                  </a:lnTo>
                  <a:lnTo>
                    <a:pt x="204337" y="248920"/>
                  </a:lnTo>
                  <a:lnTo>
                    <a:pt x="220202" y="232093"/>
                  </a:lnTo>
                  <a:lnTo>
                    <a:pt x="236701" y="215900"/>
                  </a:lnTo>
                  <a:lnTo>
                    <a:pt x="248441" y="204470"/>
                  </a:lnTo>
                  <a:lnTo>
                    <a:pt x="260815" y="193358"/>
                  </a:lnTo>
                  <a:lnTo>
                    <a:pt x="273507" y="182245"/>
                  </a:lnTo>
                  <a:lnTo>
                    <a:pt x="286199" y="171768"/>
                  </a:lnTo>
                  <a:lnTo>
                    <a:pt x="298891" y="161925"/>
                  </a:lnTo>
                  <a:lnTo>
                    <a:pt x="311582" y="152400"/>
                  </a:lnTo>
                  <a:lnTo>
                    <a:pt x="324591" y="142558"/>
                  </a:lnTo>
                  <a:lnTo>
                    <a:pt x="337600" y="133668"/>
                  </a:lnTo>
                  <a:lnTo>
                    <a:pt x="350927" y="124460"/>
                  </a:lnTo>
                  <a:lnTo>
                    <a:pt x="364570" y="116205"/>
                  </a:lnTo>
                  <a:lnTo>
                    <a:pt x="378531" y="107633"/>
                  </a:lnTo>
                  <a:lnTo>
                    <a:pt x="392492" y="99695"/>
                  </a:lnTo>
                  <a:lnTo>
                    <a:pt x="406136" y="91758"/>
                  </a:lnTo>
                  <a:lnTo>
                    <a:pt x="420731" y="84455"/>
                  </a:lnTo>
                  <a:lnTo>
                    <a:pt x="435009" y="76835"/>
                  </a:lnTo>
                  <a:lnTo>
                    <a:pt x="449922" y="70168"/>
                  </a:lnTo>
                  <a:lnTo>
                    <a:pt x="464518" y="63818"/>
                  </a:lnTo>
                  <a:lnTo>
                    <a:pt x="479748" y="57150"/>
                  </a:lnTo>
                  <a:lnTo>
                    <a:pt x="494661" y="51118"/>
                  </a:lnTo>
                  <a:lnTo>
                    <a:pt x="509573" y="45720"/>
                  </a:lnTo>
                  <a:lnTo>
                    <a:pt x="525121" y="40005"/>
                  </a:lnTo>
                  <a:lnTo>
                    <a:pt x="540668" y="35243"/>
                  </a:lnTo>
                  <a:lnTo>
                    <a:pt x="556533" y="30480"/>
                  </a:lnTo>
                  <a:lnTo>
                    <a:pt x="572398" y="25718"/>
                  </a:lnTo>
                  <a:lnTo>
                    <a:pt x="588262" y="21908"/>
                  </a:lnTo>
                  <a:lnTo>
                    <a:pt x="604444" y="18098"/>
                  </a:lnTo>
                  <a:lnTo>
                    <a:pt x="620626" y="14605"/>
                  </a:lnTo>
                  <a:lnTo>
                    <a:pt x="637125" y="11748"/>
                  </a:lnTo>
                  <a:lnTo>
                    <a:pt x="653625" y="9208"/>
                  </a:lnTo>
                  <a:lnTo>
                    <a:pt x="670124" y="6350"/>
                  </a:lnTo>
                  <a:lnTo>
                    <a:pt x="686941" y="4445"/>
                  </a:lnTo>
                  <a:lnTo>
                    <a:pt x="703757" y="2858"/>
                  </a:lnTo>
                  <a:lnTo>
                    <a:pt x="720574" y="1588"/>
                  </a:lnTo>
                  <a:lnTo>
                    <a:pt x="737708" y="635"/>
                  </a:lnTo>
                  <a:lnTo>
                    <a:pt x="754841" y="0"/>
                  </a:lnTo>
                  <a:close/>
                </a:path>
              </a:pathLst>
            </a:custGeom>
            <a:solidFill>
              <a:schemeClr val="tx1">
                <a:lumMod val="50000"/>
                <a:lumOff val="50000"/>
              </a:schemeClr>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sz="4400">
                <a:solidFill>
                  <a:srgbClr val="FFFFFF"/>
                </a:solidFill>
              </a:endParaRPr>
            </a:p>
          </p:txBody>
        </p:sp>
        <p:cxnSp>
          <p:nvCxnSpPr>
            <p:cNvPr id="5" name="直接箭头连接符 4"/>
            <p:cNvCxnSpPr/>
            <p:nvPr/>
          </p:nvCxnSpPr>
          <p:spPr>
            <a:xfrm>
              <a:off x="1711558" y="2634748"/>
              <a:ext cx="955766" cy="0"/>
            </a:xfrm>
            <a:prstGeom prst="straightConnector1">
              <a:avLst/>
            </a:prstGeom>
            <a:ln w="3175">
              <a:solidFill>
                <a:schemeClr val="tx1">
                  <a:lumMod val="65000"/>
                  <a:lumOff val="35000"/>
                </a:schemeClr>
              </a:solidFill>
              <a:prstDash val="solid"/>
              <a:tailEnd type="triangle" w="med"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直接箭头连接符 5"/>
            <p:cNvCxnSpPr/>
            <p:nvPr/>
          </p:nvCxnSpPr>
          <p:spPr>
            <a:xfrm>
              <a:off x="3242063" y="2634748"/>
              <a:ext cx="955766" cy="0"/>
            </a:xfrm>
            <a:prstGeom prst="straightConnector1">
              <a:avLst/>
            </a:prstGeom>
            <a:ln w="3175">
              <a:solidFill>
                <a:schemeClr val="tx1">
                  <a:lumMod val="65000"/>
                  <a:lumOff val="35000"/>
                </a:schemeClr>
              </a:solidFill>
              <a:prstDash val="solid"/>
              <a:tailEnd type="triangle" w="med"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1812713" y="2369786"/>
              <a:ext cx="746038" cy="204588"/>
            </a:xfrm>
            <a:prstGeom prst="rect">
              <a:avLst/>
            </a:prstGeom>
            <a:noFill/>
            <a:ln>
              <a:noFill/>
            </a:ln>
          </p:spPr>
          <p:txBody>
            <a:bodyPr wrap="square" rtlCol="0">
              <a:spAutoFit/>
            </a:bodyPr>
            <a:lstStyle/>
            <a:p>
              <a:pPr algn="ctr"/>
              <a:r>
                <a:rPr lang="zh-CN" altLang="en-US" sz="2000" dirty="0" smtClean="0">
                  <a:solidFill>
                    <a:prstClr val="black">
                      <a:lumMod val="75000"/>
                      <a:lumOff val="25000"/>
                    </a:prstClr>
                  </a:solidFill>
                  <a:latin typeface="微软雅黑" panose="020B0503020204020204" pitchFamily="34" charset="-122"/>
                  <a:ea typeface="微软雅黑" panose="020B0503020204020204" pitchFamily="34" charset="-122"/>
                </a:rPr>
                <a:t>脱离组织</a:t>
              </a:r>
              <a:endPar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863947" y="2925410"/>
              <a:ext cx="1117641" cy="361963"/>
            </a:xfrm>
            <a:prstGeom prst="rect">
              <a:avLst/>
            </a:prstGeom>
            <a:noFill/>
            <a:ln>
              <a:noFill/>
            </a:ln>
          </p:spPr>
          <p:txBody>
            <a:bodyPr wrap="square" rtlCol="0">
              <a:spAutoFit/>
            </a:bodyPr>
            <a:lstStyle/>
            <a:p>
              <a:pPr algn="ctr"/>
              <a:r>
                <a:rPr lang="zh-CN" altLang="en-US" sz="2000" dirty="0" smtClean="0">
                  <a:solidFill>
                    <a:prstClr val="black">
                      <a:lumMod val="75000"/>
                      <a:lumOff val="25000"/>
                    </a:prstClr>
                  </a:solidFill>
                  <a:latin typeface="微软雅黑" panose="020B0503020204020204" pitchFamily="34" charset="-122"/>
                  <a:ea typeface="微软雅黑" panose="020B0503020204020204" pitchFamily="34" charset="-122"/>
                </a:rPr>
                <a:t>硬盘人</a:t>
              </a:r>
              <a:endParaRPr lang="en-US" altLang="zh-CN" sz="2000" dirty="0" smtClean="0">
                <a:solidFill>
                  <a:prstClr val="black">
                    <a:lumMod val="75000"/>
                    <a:lumOff val="25000"/>
                  </a:prstClr>
                </a:solidFill>
                <a:latin typeface="微软雅黑" panose="020B0503020204020204" pitchFamily="34" charset="-122"/>
                <a:ea typeface="微软雅黑" panose="020B0503020204020204" pitchFamily="34" charset="-122"/>
              </a:endParaRPr>
            </a:p>
            <a:p>
              <a:pPr algn="ctr"/>
              <a:r>
                <a:rPr lang="zh-CN" altLang="en-US" sz="2000" dirty="0" smtClean="0">
                  <a:solidFill>
                    <a:prstClr val="black">
                      <a:lumMod val="75000"/>
                      <a:lumOff val="25000"/>
                    </a:prstClr>
                  </a:solidFill>
                  <a:latin typeface="微软雅黑" panose="020B0503020204020204" pitchFamily="34" charset="-122"/>
                  <a:ea typeface="微软雅黑" panose="020B0503020204020204" pitchFamily="34" charset="-122"/>
                </a:rPr>
                <a:t>基于职能分工</a:t>
              </a:r>
              <a:endPar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2385396" y="2937218"/>
              <a:ext cx="1117641" cy="361963"/>
            </a:xfrm>
            <a:prstGeom prst="rect">
              <a:avLst/>
            </a:prstGeom>
            <a:noFill/>
            <a:ln>
              <a:noFill/>
            </a:ln>
          </p:spPr>
          <p:txBody>
            <a:bodyPr wrap="square" rtlCol="0">
              <a:spAutoFit/>
            </a:bodyPr>
            <a:lstStyle/>
            <a:p>
              <a:pPr algn="ctr"/>
              <a:r>
                <a:rPr lang="en-US" altLang="zh-CN" sz="2000" dirty="0" smtClean="0">
                  <a:solidFill>
                    <a:prstClr val="black">
                      <a:lumMod val="75000"/>
                      <a:lumOff val="25000"/>
                    </a:prstClr>
                  </a:solidFill>
                  <a:latin typeface="微软雅黑" panose="020B0503020204020204" pitchFamily="34" charset="-122"/>
                  <a:ea typeface="微软雅黑" panose="020B0503020204020204" pitchFamily="34" charset="-122"/>
                </a:rPr>
                <a:t>U</a:t>
              </a:r>
              <a:r>
                <a:rPr lang="zh-CN" altLang="en-US" sz="2000" dirty="0" smtClean="0">
                  <a:solidFill>
                    <a:prstClr val="black">
                      <a:lumMod val="75000"/>
                      <a:lumOff val="25000"/>
                    </a:prstClr>
                  </a:solidFill>
                  <a:latin typeface="微软雅黑" panose="020B0503020204020204" pitchFamily="34" charset="-122"/>
                  <a:ea typeface="微软雅黑" panose="020B0503020204020204" pitchFamily="34" charset="-122"/>
                </a:rPr>
                <a:t>盘人</a:t>
              </a:r>
              <a:endParaRPr lang="en-US" altLang="zh-CN" sz="2000" dirty="0" smtClean="0">
                <a:solidFill>
                  <a:prstClr val="black">
                    <a:lumMod val="75000"/>
                    <a:lumOff val="25000"/>
                  </a:prstClr>
                </a:solidFill>
                <a:latin typeface="微软雅黑" panose="020B0503020204020204" pitchFamily="34" charset="-122"/>
                <a:ea typeface="微软雅黑" panose="020B0503020204020204" pitchFamily="34" charset="-122"/>
              </a:endParaRPr>
            </a:p>
            <a:p>
              <a:pPr algn="ctr"/>
              <a:r>
                <a:rPr lang="zh-CN" altLang="en-US" sz="2000" dirty="0" smtClean="0">
                  <a:solidFill>
                    <a:prstClr val="black">
                      <a:lumMod val="75000"/>
                      <a:lumOff val="25000"/>
                    </a:prstClr>
                  </a:solidFill>
                  <a:latin typeface="微软雅黑" panose="020B0503020204020204" pitchFamily="34" charset="-122"/>
                  <a:ea typeface="微软雅黑" panose="020B0503020204020204" pitchFamily="34" charset="-122"/>
                </a:rPr>
                <a:t>基于专业技能</a:t>
              </a:r>
              <a:endPar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3952122" y="2939447"/>
              <a:ext cx="1117641" cy="361963"/>
            </a:xfrm>
            <a:prstGeom prst="rect">
              <a:avLst/>
            </a:prstGeom>
            <a:noFill/>
            <a:ln>
              <a:noFill/>
            </a:ln>
          </p:spPr>
          <p:txBody>
            <a:bodyPr wrap="square" rtlCol="0">
              <a:spAutoFit/>
            </a:bodyPr>
            <a:lstStyle/>
            <a:p>
              <a:pPr algn="ctr"/>
              <a:r>
                <a:rPr lang="zh-CN" altLang="en-US" sz="2000" dirty="0" smtClean="0">
                  <a:solidFill>
                    <a:prstClr val="black">
                      <a:lumMod val="75000"/>
                      <a:lumOff val="25000"/>
                    </a:prstClr>
                  </a:solidFill>
                  <a:latin typeface="微软雅黑" panose="020B0503020204020204" pitchFamily="34" charset="-122"/>
                  <a:ea typeface="微软雅黑" panose="020B0503020204020204" pitchFamily="34" charset="-122"/>
                </a:rPr>
                <a:t>路由人</a:t>
              </a:r>
              <a:endParaRPr lang="en-US" altLang="zh-CN" sz="2000" dirty="0" smtClean="0">
                <a:solidFill>
                  <a:prstClr val="black">
                    <a:lumMod val="75000"/>
                    <a:lumOff val="25000"/>
                  </a:prstClr>
                </a:solidFill>
                <a:latin typeface="微软雅黑" panose="020B0503020204020204" pitchFamily="34" charset="-122"/>
                <a:ea typeface="微软雅黑" panose="020B0503020204020204" pitchFamily="34" charset="-122"/>
              </a:endParaRPr>
            </a:p>
            <a:p>
              <a:pPr algn="ctr"/>
              <a:r>
                <a:rPr lang="zh-CN" altLang="en-US" sz="2000" dirty="0" smtClean="0">
                  <a:solidFill>
                    <a:prstClr val="black">
                      <a:lumMod val="75000"/>
                      <a:lumOff val="25000"/>
                    </a:prstClr>
                  </a:solidFill>
                  <a:latin typeface="微软雅黑" panose="020B0503020204020204" pitchFamily="34" charset="-122"/>
                  <a:ea typeface="微软雅黑" panose="020B0503020204020204" pitchFamily="34" charset="-122"/>
                </a:rPr>
                <a:t>基于信任代理</a:t>
              </a:r>
              <a:endPar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3346927" y="2383486"/>
              <a:ext cx="746038" cy="204588"/>
            </a:xfrm>
            <a:prstGeom prst="rect">
              <a:avLst/>
            </a:prstGeom>
            <a:noFill/>
            <a:ln>
              <a:noFill/>
            </a:ln>
          </p:spPr>
          <p:txBody>
            <a:bodyPr wrap="square" rtlCol="0">
              <a:spAutoFit/>
            </a:bodyPr>
            <a:lstStyle/>
            <a:p>
              <a:pPr algn="ctr"/>
              <a:r>
                <a:rPr lang="zh-CN" altLang="en-US" sz="2000" dirty="0" smtClean="0">
                  <a:solidFill>
                    <a:prstClr val="black">
                      <a:lumMod val="75000"/>
                      <a:lumOff val="25000"/>
                    </a:prstClr>
                  </a:solidFill>
                  <a:latin typeface="微软雅黑" panose="020B0503020204020204" pitchFamily="34" charset="-122"/>
                  <a:ea typeface="微软雅黑" panose="020B0503020204020204" pitchFamily="34" charset="-122"/>
                </a:rPr>
                <a:t>加入社群</a:t>
              </a:r>
              <a:endPar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1133977" y="3498210"/>
              <a:ext cx="704590" cy="361963"/>
            </a:xfrm>
            <a:prstGeom prst="rect">
              <a:avLst/>
            </a:prstGeom>
            <a:noFill/>
            <a:ln>
              <a:noFill/>
            </a:ln>
          </p:spPr>
          <p:txBody>
            <a:bodyPr wrap="square" rtlCol="0">
              <a:spAutoFit/>
            </a:bodyPr>
            <a:lstStyle/>
            <a:p>
              <a:pPr algn="ctr"/>
              <a:r>
                <a:rPr lang="en-US" altLang="zh-CN" sz="4000" b="1" dirty="0" smtClean="0">
                  <a:solidFill>
                    <a:srgbClr val="C00000"/>
                  </a:solidFill>
                  <a:latin typeface="微软雅黑" panose="020B0503020204020204" pitchFamily="34" charset="-122"/>
                  <a:ea typeface="微软雅黑" panose="020B0503020204020204" pitchFamily="34" charset="-122"/>
                </a:rPr>
                <a:t>90%</a:t>
              </a:r>
              <a:endParaRPr lang="zh-CN" altLang="en-US" sz="4000" b="1" dirty="0">
                <a:solidFill>
                  <a:srgbClr val="C00000"/>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2619142" y="3498210"/>
              <a:ext cx="704590" cy="361963"/>
            </a:xfrm>
            <a:prstGeom prst="rect">
              <a:avLst/>
            </a:prstGeom>
            <a:noFill/>
            <a:ln>
              <a:noFill/>
            </a:ln>
          </p:spPr>
          <p:txBody>
            <a:bodyPr wrap="square" rtlCol="0">
              <a:spAutoFit/>
            </a:bodyPr>
            <a:lstStyle/>
            <a:p>
              <a:pPr algn="ctr"/>
              <a:r>
                <a:rPr lang="en-US" altLang="zh-CN" sz="4000" b="1" dirty="0" smtClean="0">
                  <a:solidFill>
                    <a:srgbClr val="C00000"/>
                  </a:solidFill>
                  <a:latin typeface="微软雅黑" panose="020B0503020204020204" pitchFamily="34" charset="-122"/>
                  <a:ea typeface="微软雅黑" panose="020B0503020204020204" pitchFamily="34" charset="-122"/>
                </a:rPr>
                <a:t>9%</a:t>
              </a:r>
              <a:endParaRPr lang="zh-CN" altLang="en-US" sz="4000" b="1" dirty="0">
                <a:solidFill>
                  <a:srgbClr val="C00000"/>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4194317" y="3498210"/>
              <a:ext cx="704590" cy="361963"/>
            </a:xfrm>
            <a:prstGeom prst="rect">
              <a:avLst/>
            </a:prstGeom>
            <a:noFill/>
            <a:ln>
              <a:noFill/>
            </a:ln>
          </p:spPr>
          <p:txBody>
            <a:bodyPr wrap="square" rtlCol="0">
              <a:spAutoFit/>
            </a:bodyPr>
            <a:lstStyle/>
            <a:p>
              <a:pPr algn="ctr"/>
              <a:r>
                <a:rPr lang="en-US" altLang="zh-CN" sz="4000" b="1" dirty="0" smtClean="0">
                  <a:solidFill>
                    <a:srgbClr val="C00000"/>
                  </a:solidFill>
                  <a:latin typeface="微软雅黑" panose="020B0503020204020204" pitchFamily="34" charset="-122"/>
                  <a:ea typeface="微软雅黑" panose="020B0503020204020204" pitchFamily="34" charset="-122"/>
                </a:rPr>
                <a:t>1%</a:t>
              </a:r>
              <a:endParaRPr lang="zh-CN" altLang="en-US" sz="4000" b="1" dirty="0">
                <a:solidFill>
                  <a:srgbClr val="C00000"/>
                </a:solidFill>
                <a:latin typeface="微软雅黑" panose="020B0503020204020204" pitchFamily="34" charset="-122"/>
                <a:ea typeface="微软雅黑" panose="020B0503020204020204" pitchFamily="34" charset="-122"/>
              </a:endParaRPr>
            </a:p>
          </p:txBody>
        </p:sp>
      </p:grpSp>
      <p:sp>
        <p:nvSpPr>
          <p:cNvPr id="19" name="文本框 18"/>
          <p:cNvSpPr txBox="1"/>
          <p:nvPr/>
        </p:nvSpPr>
        <p:spPr>
          <a:xfrm>
            <a:off x="1301117" y="5851932"/>
            <a:ext cx="9504043" cy="461665"/>
          </a:xfrm>
          <a:prstGeom prst="rect">
            <a:avLst/>
          </a:prstGeom>
          <a:noFill/>
        </p:spPr>
        <p:txBody>
          <a:bodyPr wrap="square" rtlCol="0">
            <a:spAutoFit/>
          </a:bodyPr>
          <a:lstStyle/>
          <a:p>
            <a:pPr algn="ctr" defTabSz="855878"/>
            <a:r>
              <a:rPr lang="zh-CN" altLang="en-US" sz="2400" dirty="0">
                <a:solidFill>
                  <a:prstClr val="white">
                    <a:lumMod val="50000"/>
                  </a:prstClr>
                </a:solidFill>
                <a:latin typeface="微软雅黑" panose="020B0503020204020204" pitchFamily="34" charset="-122"/>
                <a:cs typeface="Arial Unicode MS" panose="020B0604020202020204" pitchFamily="34" charset="-122"/>
              </a:rPr>
              <a:t>社群：将成为专业人士路由器</a:t>
            </a:r>
          </a:p>
        </p:txBody>
      </p:sp>
      <p:cxnSp>
        <p:nvCxnSpPr>
          <p:cNvPr id="20" name="直接连接符 19"/>
          <p:cNvCxnSpPr/>
          <p:nvPr/>
        </p:nvCxnSpPr>
        <p:spPr>
          <a:xfrm>
            <a:off x="3188970" y="1181731"/>
            <a:ext cx="5814060" cy="0"/>
          </a:xfrm>
          <a:prstGeom prst="line">
            <a:avLst/>
          </a:prstGeom>
          <a:ln w="76200" cmpd="thickThi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1343979" y="570157"/>
            <a:ext cx="9504043" cy="461665"/>
          </a:xfrm>
          <a:prstGeom prst="rect">
            <a:avLst/>
          </a:prstGeom>
          <a:noFill/>
        </p:spPr>
        <p:txBody>
          <a:bodyPr wrap="square" rtlCol="0">
            <a:spAutoFit/>
          </a:bodyPr>
          <a:lstStyle/>
          <a:p>
            <a:pPr algn="ctr" defTabSz="855878"/>
            <a:r>
              <a:rPr lang="zh-CN" altLang="en-US" sz="2400" b="1" dirty="0" smtClean="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社群不是</a:t>
            </a:r>
            <a:r>
              <a:rPr lang="en-US" altLang="zh-CN" sz="2400" b="1" dirty="0" smtClean="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U</a:t>
            </a:r>
            <a:r>
              <a:rPr lang="zh-CN" altLang="en-US" sz="2400" b="1" dirty="0" smtClean="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盘，而是一群人的路由器</a:t>
            </a:r>
            <a:endParaRPr lang="zh-CN" altLang="en-US"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Tree>
    <p:extLst>
      <p:ext uri="{BB962C8B-B14F-4D97-AF65-F5344CB8AC3E}">
        <p14:creationId xmlns:p14="http://schemas.microsoft.com/office/powerpoint/2010/main" val="339200700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971410" y="1635902"/>
            <a:ext cx="8249179" cy="4637898"/>
          </a:xfrm>
          <a:prstGeom prst="rect">
            <a:avLst/>
          </a:prstGeom>
        </p:spPr>
      </p:pic>
      <p:cxnSp>
        <p:nvCxnSpPr>
          <p:cNvPr id="3" name="直接连接符 2"/>
          <p:cNvCxnSpPr/>
          <p:nvPr/>
        </p:nvCxnSpPr>
        <p:spPr>
          <a:xfrm>
            <a:off x="3188970" y="1181731"/>
            <a:ext cx="5814060" cy="0"/>
          </a:xfrm>
          <a:prstGeom prst="line">
            <a:avLst/>
          </a:prstGeom>
          <a:ln w="76200" cmpd="thickThi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1343979" y="570157"/>
            <a:ext cx="9504043" cy="461665"/>
          </a:xfrm>
          <a:prstGeom prst="rect">
            <a:avLst/>
          </a:prstGeom>
          <a:noFill/>
        </p:spPr>
        <p:txBody>
          <a:bodyPr wrap="square" rtlCol="0">
            <a:spAutoFit/>
          </a:bodyPr>
          <a:lstStyle/>
          <a:p>
            <a:pPr algn="ctr" defTabSz="855878"/>
            <a:r>
              <a:rPr lang="zh-CN" altLang="en-US" sz="2400" b="1" dirty="0" smtClean="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社群不是未来趋势而是当下现实</a:t>
            </a:r>
            <a:endParaRPr lang="zh-CN" altLang="en-US"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Tree>
    <p:extLst>
      <p:ext uri="{BB962C8B-B14F-4D97-AF65-F5344CB8AC3E}">
        <p14:creationId xmlns:p14="http://schemas.microsoft.com/office/powerpoint/2010/main" val="338117316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0"/>
            <a:ext cx="12192000" cy="6854653"/>
          </a:xfrm>
          <a:prstGeom prst="rect">
            <a:avLst/>
          </a:prstGeom>
        </p:spPr>
      </p:pic>
    </p:spTree>
    <p:extLst>
      <p:ext uri="{BB962C8B-B14F-4D97-AF65-F5344CB8AC3E}">
        <p14:creationId xmlns:p14="http://schemas.microsoft.com/office/powerpoint/2010/main" val="268474741"/>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331" y="1963711"/>
            <a:ext cx="3644259" cy="3644259"/>
          </a:xfrm>
          <a:prstGeom prst="rect">
            <a:avLst/>
          </a:prstGeom>
        </p:spPr>
      </p:pic>
      <p:cxnSp>
        <p:nvCxnSpPr>
          <p:cNvPr id="3" name="直接连接符 2"/>
          <p:cNvCxnSpPr/>
          <p:nvPr/>
        </p:nvCxnSpPr>
        <p:spPr>
          <a:xfrm>
            <a:off x="5852056" y="5584296"/>
            <a:ext cx="5814060" cy="0"/>
          </a:xfrm>
          <a:prstGeom prst="line">
            <a:avLst/>
          </a:prstGeom>
          <a:ln w="76200" cmpd="thickThi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5852056" y="4210722"/>
            <a:ext cx="4852457" cy="1200329"/>
          </a:xfrm>
          <a:prstGeom prst="rect">
            <a:avLst/>
          </a:prstGeom>
          <a:noFill/>
        </p:spPr>
        <p:txBody>
          <a:bodyPr wrap="square" rtlCol="0">
            <a:spAutoFit/>
          </a:bodyPr>
          <a:lstStyle/>
          <a:p>
            <a:pPr defTabSz="855878">
              <a:lnSpc>
                <a:spcPct val="150000"/>
              </a:lnSpc>
            </a:pPr>
            <a:r>
              <a:rPr lang="zh-CN" altLang="en-US" sz="2400" b="1" dirty="0" smtClean="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欲了解社群营销干货详解，</a:t>
            </a:r>
            <a:endParaRPr lang="en-US" altLang="zh-CN" sz="2400" b="1" dirty="0" smtClean="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endParaRPr>
          </a:p>
          <a:p>
            <a:pPr defTabSz="855878">
              <a:lnSpc>
                <a:spcPct val="150000"/>
              </a:lnSpc>
            </a:pPr>
            <a:r>
              <a:rPr lang="zh-CN" altLang="en-US" sz="2400" b="1" dirty="0" smtClean="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请速扫二维码</a:t>
            </a:r>
            <a:r>
              <a:rPr lang="en-US" altLang="zh-CN" sz="2400" b="1" dirty="0" smtClean="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a:t>
            </a:r>
            <a:endParaRPr lang="zh-CN" altLang="en-US"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endParaRPr>
          </a:p>
        </p:txBody>
      </p:sp>
      <p:grpSp>
        <p:nvGrpSpPr>
          <p:cNvPr id="5" name="组合 4"/>
          <p:cNvGrpSpPr/>
          <p:nvPr/>
        </p:nvGrpSpPr>
        <p:grpSpPr>
          <a:xfrm>
            <a:off x="1287038" y="1792314"/>
            <a:ext cx="3979813" cy="3961316"/>
            <a:chOff x="1287038" y="1792314"/>
            <a:chExt cx="3979813" cy="3961316"/>
          </a:xfrm>
        </p:grpSpPr>
        <p:grpSp>
          <p:nvGrpSpPr>
            <p:cNvPr id="6" name="组合 5"/>
            <p:cNvGrpSpPr/>
            <p:nvPr/>
          </p:nvGrpSpPr>
          <p:grpSpPr>
            <a:xfrm>
              <a:off x="1287038" y="1792314"/>
              <a:ext cx="400899" cy="3961316"/>
              <a:chOff x="1287038" y="1792314"/>
              <a:chExt cx="400899" cy="3961316"/>
            </a:xfrm>
          </p:grpSpPr>
          <p:sp>
            <p:nvSpPr>
              <p:cNvPr id="10" name="L 形 9"/>
              <p:cNvSpPr/>
              <p:nvPr/>
            </p:nvSpPr>
            <p:spPr>
              <a:xfrm>
                <a:off x="1287038" y="5352731"/>
                <a:ext cx="400899" cy="400899"/>
              </a:xfrm>
              <a:prstGeom prst="corner">
                <a:avLst>
                  <a:gd name="adj1" fmla="val 19685"/>
                  <a:gd name="adj2" fmla="val 1779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L 形 10"/>
              <p:cNvSpPr/>
              <p:nvPr/>
            </p:nvSpPr>
            <p:spPr>
              <a:xfrm flipV="1">
                <a:off x="1287038" y="1792314"/>
                <a:ext cx="400899" cy="400899"/>
              </a:xfrm>
              <a:prstGeom prst="corner">
                <a:avLst>
                  <a:gd name="adj1" fmla="val 19685"/>
                  <a:gd name="adj2" fmla="val 1779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flipH="1">
              <a:off x="4865952" y="1792314"/>
              <a:ext cx="400899" cy="3961316"/>
              <a:chOff x="1287038" y="1792314"/>
              <a:chExt cx="400899" cy="3961316"/>
            </a:xfrm>
          </p:grpSpPr>
          <p:sp>
            <p:nvSpPr>
              <p:cNvPr id="8" name="L 形 7"/>
              <p:cNvSpPr/>
              <p:nvPr/>
            </p:nvSpPr>
            <p:spPr>
              <a:xfrm>
                <a:off x="1287038" y="5352731"/>
                <a:ext cx="400899" cy="400899"/>
              </a:xfrm>
              <a:prstGeom prst="corner">
                <a:avLst>
                  <a:gd name="adj1" fmla="val 19685"/>
                  <a:gd name="adj2" fmla="val 1779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L 形 8"/>
              <p:cNvSpPr/>
              <p:nvPr/>
            </p:nvSpPr>
            <p:spPr>
              <a:xfrm flipV="1">
                <a:off x="1287038" y="1792314"/>
                <a:ext cx="400899" cy="400899"/>
              </a:xfrm>
              <a:prstGeom prst="corner">
                <a:avLst>
                  <a:gd name="adj1" fmla="val 19685"/>
                  <a:gd name="adj2" fmla="val 1779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14886052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1222" y="1829330"/>
            <a:ext cx="3924300" cy="3924300"/>
          </a:xfrm>
          <a:prstGeom prst="rect">
            <a:avLst/>
          </a:prstGeom>
        </p:spPr>
      </p:pic>
      <p:cxnSp>
        <p:nvCxnSpPr>
          <p:cNvPr id="4" name="直接连接符 3"/>
          <p:cNvCxnSpPr/>
          <p:nvPr/>
        </p:nvCxnSpPr>
        <p:spPr>
          <a:xfrm>
            <a:off x="5852056" y="5584296"/>
            <a:ext cx="5814060" cy="0"/>
          </a:xfrm>
          <a:prstGeom prst="line">
            <a:avLst/>
          </a:prstGeom>
          <a:ln w="76200" cmpd="thickThi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5852056" y="3177787"/>
            <a:ext cx="4852457" cy="2308324"/>
          </a:xfrm>
          <a:prstGeom prst="rect">
            <a:avLst/>
          </a:prstGeom>
          <a:noFill/>
        </p:spPr>
        <p:txBody>
          <a:bodyPr wrap="square" rtlCol="0">
            <a:spAutoFit/>
          </a:bodyPr>
          <a:lstStyle/>
          <a:p>
            <a:pPr defTabSz="855878">
              <a:lnSpc>
                <a:spcPct val="150000"/>
              </a:lnSpc>
            </a:pPr>
            <a:r>
              <a:rPr lang="zh-CN" altLang="en-US" sz="2400" b="1" dirty="0" smtClean="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如果发现本书的不足之处，</a:t>
            </a:r>
            <a:endParaRPr lang="en-US" altLang="zh-CN" sz="2400" b="1" dirty="0" smtClean="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endParaRPr>
          </a:p>
          <a:p>
            <a:pPr defTabSz="855878">
              <a:lnSpc>
                <a:spcPct val="150000"/>
              </a:lnSpc>
            </a:pPr>
            <a:r>
              <a:rPr lang="zh-CN" altLang="en-US"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抑或</a:t>
            </a:r>
            <a:r>
              <a:rPr lang="zh-CN" altLang="en-US" sz="2400" b="1" dirty="0" smtClean="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你有好的社群案例，</a:t>
            </a:r>
            <a:endParaRPr lang="en-US" altLang="zh-CN" sz="2400" b="1" dirty="0" smtClean="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endParaRPr>
          </a:p>
          <a:p>
            <a:pPr defTabSz="855878">
              <a:lnSpc>
                <a:spcPct val="150000"/>
              </a:lnSpc>
            </a:pPr>
            <a:r>
              <a:rPr lang="zh-CN" altLang="en-US" sz="2400" b="1" dirty="0" smtClean="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请速扫二维码告诉老秦</a:t>
            </a:r>
            <a:endParaRPr lang="en-US" altLang="zh-CN" sz="2400" b="1" dirty="0" smtClean="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endParaRPr>
          </a:p>
          <a:p>
            <a:pPr defTabSz="855878">
              <a:lnSpc>
                <a:spcPct val="150000"/>
              </a:lnSpc>
            </a:pPr>
            <a:r>
              <a:rPr lang="zh-CN" altLang="en-US" sz="2400" b="1" dirty="0" smtClean="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一旦采用必重礼回报</a:t>
            </a:r>
            <a:r>
              <a:rPr lang="en-US" altLang="zh-CN" sz="2400" b="1" dirty="0" smtClean="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a:t>
            </a:r>
            <a:endParaRPr lang="zh-CN" altLang="en-US"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endParaRPr>
          </a:p>
        </p:txBody>
      </p:sp>
      <p:grpSp>
        <p:nvGrpSpPr>
          <p:cNvPr id="11" name="组合 10"/>
          <p:cNvGrpSpPr/>
          <p:nvPr/>
        </p:nvGrpSpPr>
        <p:grpSpPr>
          <a:xfrm>
            <a:off x="1287038" y="1792314"/>
            <a:ext cx="3979813" cy="3961316"/>
            <a:chOff x="1287038" y="1792314"/>
            <a:chExt cx="3979813" cy="3961316"/>
          </a:xfrm>
        </p:grpSpPr>
        <p:grpSp>
          <p:nvGrpSpPr>
            <p:cNvPr id="7" name="组合 6"/>
            <p:cNvGrpSpPr/>
            <p:nvPr/>
          </p:nvGrpSpPr>
          <p:grpSpPr>
            <a:xfrm>
              <a:off x="1287038" y="1792314"/>
              <a:ext cx="400899" cy="3961316"/>
              <a:chOff x="1287038" y="1792314"/>
              <a:chExt cx="400899" cy="3961316"/>
            </a:xfrm>
          </p:grpSpPr>
          <p:sp>
            <p:nvSpPr>
              <p:cNvPr id="2" name="L 形 1"/>
              <p:cNvSpPr/>
              <p:nvPr/>
            </p:nvSpPr>
            <p:spPr>
              <a:xfrm>
                <a:off x="1287038" y="5352731"/>
                <a:ext cx="400899" cy="400899"/>
              </a:xfrm>
              <a:prstGeom prst="corner">
                <a:avLst>
                  <a:gd name="adj1" fmla="val 19685"/>
                  <a:gd name="adj2" fmla="val 1779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L 形 5"/>
              <p:cNvSpPr/>
              <p:nvPr/>
            </p:nvSpPr>
            <p:spPr>
              <a:xfrm flipV="1">
                <a:off x="1287038" y="1792314"/>
                <a:ext cx="400899" cy="400899"/>
              </a:xfrm>
              <a:prstGeom prst="corner">
                <a:avLst>
                  <a:gd name="adj1" fmla="val 19685"/>
                  <a:gd name="adj2" fmla="val 1779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4865952" y="1792314"/>
              <a:ext cx="400899" cy="3961316"/>
              <a:chOff x="1287038" y="1792314"/>
              <a:chExt cx="400899" cy="3961316"/>
            </a:xfrm>
          </p:grpSpPr>
          <p:sp>
            <p:nvSpPr>
              <p:cNvPr id="9" name="L 形 8"/>
              <p:cNvSpPr/>
              <p:nvPr/>
            </p:nvSpPr>
            <p:spPr>
              <a:xfrm>
                <a:off x="1287038" y="5352731"/>
                <a:ext cx="400899" cy="400899"/>
              </a:xfrm>
              <a:prstGeom prst="corner">
                <a:avLst>
                  <a:gd name="adj1" fmla="val 19685"/>
                  <a:gd name="adj2" fmla="val 1779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L 形 9"/>
              <p:cNvSpPr/>
              <p:nvPr/>
            </p:nvSpPr>
            <p:spPr>
              <a:xfrm flipV="1">
                <a:off x="1287038" y="1792314"/>
                <a:ext cx="400899" cy="400899"/>
              </a:xfrm>
              <a:prstGeom prst="corner">
                <a:avLst>
                  <a:gd name="adj1" fmla="val 19685"/>
                  <a:gd name="adj2" fmla="val 1779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536140143"/>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3342807"/>
            <a:ext cx="12192000" cy="224852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6560" r="4602"/>
          <a:stretch/>
        </p:blipFill>
        <p:spPr>
          <a:xfrm>
            <a:off x="1487488" y="1607254"/>
            <a:ext cx="3171931" cy="4744804"/>
          </a:xfrm>
          <a:prstGeom prst="rect">
            <a:avLst/>
          </a:prstGeom>
        </p:spPr>
      </p:pic>
      <p:sp>
        <p:nvSpPr>
          <p:cNvPr id="3" name="矩形 2"/>
          <p:cNvSpPr/>
          <p:nvPr/>
        </p:nvSpPr>
        <p:spPr>
          <a:xfrm>
            <a:off x="5216577" y="3861262"/>
            <a:ext cx="6096000" cy="1211614"/>
          </a:xfrm>
          <a:prstGeom prst="rect">
            <a:avLst/>
          </a:prstGeom>
        </p:spPr>
        <p:txBody>
          <a:bodyPr>
            <a:spAutoFit/>
          </a:bodyPr>
          <a:lstStyle/>
          <a:p>
            <a:pPr>
              <a:lnSpc>
                <a:spcPct val="120000"/>
              </a:lnSpc>
            </a:pPr>
            <a:r>
              <a:rPr lang="zh-CN" altLang="en-US" sz="2400" b="1" dirty="0">
                <a:solidFill>
                  <a:schemeClr val="bg1"/>
                </a:solidFill>
                <a:latin typeface="微软雅黑" panose="020B0503020204020204" pitchFamily="34" charset="-122"/>
                <a:ea typeface="微软雅黑" panose="020B0503020204020204" pitchFamily="34" charset="-122"/>
              </a:rPr>
              <a:t>这是一本生逢其时关于社群营销的秘笈</a:t>
            </a:r>
            <a:r>
              <a:rPr lang="zh-CN" altLang="en-US" sz="2400" b="1" dirty="0" smtClean="0">
                <a:solidFill>
                  <a:schemeClr val="bg1"/>
                </a:solidFill>
                <a:latin typeface="微软雅黑" panose="020B0503020204020204" pitchFamily="34" charset="-122"/>
                <a:ea typeface="微软雅黑" panose="020B0503020204020204" pitchFamily="34" charset="-122"/>
              </a:rPr>
              <a:t>，</a:t>
            </a:r>
            <a:endParaRPr lang="en-US" altLang="zh-CN" sz="2400" b="1" dirty="0" smtClean="0">
              <a:solidFill>
                <a:schemeClr val="bg1"/>
              </a:solidFill>
              <a:latin typeface="微软雅黑" panose="020B0503020204020204" pitchFamily="34" charset="-122"/>
              <a:ea typeface="微软雅黑" panose="020B0503020204020204" pitchFamily="34" charset="-122"/>
            </a:endParaRPr>
          </a:p>
          <a:p>
            <a:pPr>
              <a:lnSpc>
                <a:spcPct val="120000"/>
              </a:lnSpc>
            </a:pPr>
            <a:r>
              <a:rPr lang="zh-CN" altLang="en-US" sz="4000" b="1" dirty="0" smtClean="0">
                <a:solidFill>
                  <a:schemeClr val="bg1"/>
                </a:solidFill>
                <a:latin typeface="微软雅黑" panose="020B0503020204020204" pitchFamily="34" charset="-122"/>
                <a:ea typeface="微软雅黑" panose="020B0503020204020204" pitchFamily="34" charset="-122"/>
              </a:rPr>
              <a:t>这</a:t>
            </a:r>
            <a:r>
              <a:rPr lang="zh-CN" altLang="en-US" sz="4000" b="1" dirty="0">
                <a:solidFill>
                  <a:schemeClr val="bg1"/>
                </a:solidFill>
                <a:latin typeface="微软雅黑" panose="020B0503020204020204" pitchFamily="34" charset="-122"/>
                <a:ea typeface="微软雅黑" panose="020B0503020204020204" pitchFamily="34" charset="-122"/>
              </a:rPr>
              <a:t>本书没有水分，很干！</a:t>
            </a:r>
          </a:p>
        </p:txBody>
      </p:sp>
    </p:spTree>
    <p:extLst>
      <p:ext uri="{BB962C8B-B14F-4D97-AF65-F5344CB8AC3E}">
        <p14:creationId xmlns:p14="http://schemas.microsoft.com/office/powerpoint/2010/main" val="22473022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381281" y="245311"/>
            <a:ext cx="5429438" cy="833185"/>
            <a:chOff x="1211549" y="3551035"/>
            <a:chExt cx="1762489" cy="694321"/>
          </a:xfrm>
        </p:grpSpPr>
        <p:sp>
          <p:nvSpPr>
            <p:cNvPr id="3" name="文本框 2"/>
            <p:cNvSpPr txBox="1"/>
            <p:nvPr/>
          </p:nvSpPr>
          <p:spPr>
            <a:xfrm>
              <a:off x="1270984" y="3551035"/>
              <a:ext cx="1643619" cy="538609"/>
            </a:xfrm>
            <a:prstGeom prst="rect">
              <a:avLst/>
            </a:prstGeom>
            <a:noFill/>
          </p:spPr>
          <p:txBody>
            <a:bodyPr wrap="square" rtlCol="0">
              <a:spAutoFit/>
            </a:bodyPr>
            <a:lstStyle/>
            <a:p>
              <a:pPr algn="ctr" defTabSz="855878">
                <a:lnSpc>
                  <a:spcPct val="150000"/>
                </a:lnSpc>
              </a:pPr>
              <a:r>
                <a:rPr lang="zh-CN" altLang="en-US" sz="2400" dirty="0">
                  <a:solidFill>
                    <a:prstClr val="black"/>
                  </a:solidFill>
                  <a:latin typeface="微软雅黑" panose="020B0503020204020204" pitchFamily="34" charset="-122"/>
                  <a:ea typeface="微软雅黑" panose="020B0503020204020204" pitchFamily="34" charset="-122"/>
                </a:rPr>
                <a:t>手机刷一刷，一天儿就过去了，嚎</a:t>
              </a:r>
              <a:r>
                <a:rPr lang="en-US" altLang="zh-CN" sz="2400" dirty="0">
                  <a:solidFill>
                    <a:prstClr val="black"/>
                  </a:solidFill>
                  <a:latin typeface="微软雅黑" panose="020B0503020204020204" pitchFamily="34" charset="-122"/>
                  <a:ea typeface="微软雅黑" panose="020B0503020204020204" pitchFamily="34" charset="-122"/>
                </a:rPr>
                <a:t>~</a:t>
              </a:r>
              <a:endParaRPr lang="zh-CN" altLang="en-US" sz="2400" dirty="0">
                <a:solidFill>
                  <a:prstClr val="black"/>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1211549" y="4245356"/>
              <a:ext cx="1762489" cy="0"/>
            </a:xfrm>
            <a:prstGeom prst="line">
              <a:avLst/>
            </a:prstGeom>
            <a:ln w="76200" cmpd="thickThi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51" name="组合 50"/>
          <p:cNvGrpSpPr/>
          <p:nvPr/>
        </p:nvGrpSpPr>
        <p:grpSpPr>
          <a:xfrm>
            <a:off x="6655091" y="1642028"/>
            <a:ext cx="1278798" cy="998845"/>
            <a:chOff x="4724400" y="2229143"/>
            <a:chExt cx="1065665" cy="832371"/>
          </a:xfrm>
        </p:grpSpPr>
        <p:sp>
          <p:nvSpPr>
            <p:cNvPr id="8" name="圆角矩形 7"/>
            <p:cNvSpPr/>
            <p:nvPr/>
          </p:nvSpPr>
          <p:spPr>
            <a:xfrm>
              <a:off x="4724400" y="2413815"/>
              <a:ext cx="647699" cy="647699"/>
            </a:xfrm>
            <a:prstGeom prst="round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nvGrpSpPr>
            <p:cNvPr id="50" name="组合 49"/>
            <p:cNvGrpSpPr/>
            <p:nvPr/>
          </p:nvGrpSpPr>
          <p:grpSpPr>
            <a:xfrm>
              <a:off x="4954132" y="2229143"/>
              <a:ext cx="835933" cy="353943"/>
              <a:chOff x="4615995" y="2271379"/>
              <a:chExt cx="407387" cy="172492"/>
            </a:xfrm>
          </p:grpSpPr>
          <p:sp>
            <p:nvSpPr>
              <p:cNvPr id="48" name="椭圆 47"/>
              <p:cNvSpPr/>
              <p:nvPr/>
            </p:nvSpPr>
            <p:spPr>
              <a:xfrm>
                <a:off x="4735667" y="2280663"/>
                <a:ext cx="160109" cy="16010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480" dirty="0">
                  <a:solidFill>
                    <a:prstClr val="white"/>
                  </a:solidFill>
                </a:endParaRPr>
              </a:p>
            </p:txBody>
          </p:sp>
          <p:sp>
            <p:nvSpPr>
              <p:cNvPr id="49" name="文本框 48"/>
              <p:cNvSpPr txBox="1"/>
              <p:nvPr/>
            </p:nvSpPr>
            <p:spPr>
              <a:xfrm>
                <a:off x="4615995" y="2271379"/>
                <a:ext cx="407387" cy="172492"/>
              </a:xfrm>
              <a:prstGeom prst="rect">
                <a:avLst/>
              </a:prstGeom>
              <a:noFill/>
            </p:spPr>
            <p:txBody>
              <a:bodyPr wrap="square" rtlCol="0">
                <a:spAutoFit/>
              </a:bodyPr>
              <a:lstStyle/>
              <a:p>
                <a:pPr algn="ctr" defTabSz="855878"/>
                <a:r>
                  <a:rPr lang="en-US" altLang="zh-CN" sz="2160" b="1" dirty="0">
                    <a:solidFill>
                      <a:prstClr val="white"/>
                    </a:solidFill>
                  </a:rPr>
                  <a:t>N+</a:t>
                </a:r>
                <a:endParaRPr lang="zh-CN" altLang="en-US" sz="2160" b="1" dirty="0">
                  <a:solidFill>
                    <a:prstClr val="white"/>
                  </a:solidFill>
                </a:endParaRPr>
              </a:p>
            </p:txBody>
          </p:sp>
        </p:grpSp>
      </p:grpSp>
      <p:grpSp>
        <p:nvGrpSpPr>
          <p:cNvPr id="52" name="组合 51"/>
          <p:cNvGrpSpPr/>
          <p:nvPr/>
        </p:nvGrpSpPr>
        <p:grpSpPr>
          <a:xfrm>
            <a:off x="7988228" y="1642028"/>
            <a:ext cx="1278798" cy="998845"/>
            <a:chOff x="4724400" y="2229143"/>
            <a:chExt cx="1065665" cy="832371"/>
          </a:xfrm>
        </p:grpSpPr>
        <p:sp>
          <p:nvSpPr>
            <p:cNvPr id="53" name="圆角矩形 52"/>
            <p:cNvSpPr/>
            <p:nvPr/>
          </p:nvSpPr>
          <p:spPr>
            <a:xfrm>
              <a:off x="4724400" y="2413815"/>
              <a:ext cx="647699" cy="647699"/>
            </a:xfrm>
            <a:prstGeom prst="round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nvGrpSpPr>
            <p:cNvPr id="54" name="组合 53"/>
            <p:cNvGrpSpPr/>
            <p:nvPr/>
          </p:nvGrpSpPr>
          <p:grpSpPr>
            <a:xfrm>
              <a:off x="4954132" y="2229143"/>
              <a:ext cx="835933" cy="353943"/>
              <a:chOff x="4615995" y="2271379"/>
              <a:chExt cx="407387" cy="172492"/>
            </a:xfrm>
          </p:grpSpPr>
          <p:sp>
            <p:nvSpPr>
              <p:cNvPr id="55" name="椭圆 54"/>
              <p:cNvSpPr/>
              <p:nvPr/>
            </p:nvSpPr>
            <p:spPr>
              <a:xfrm>
                <a:off x="4735667" y="2280663"/>
                <a:ext cx="160109" cy="16010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480" dirty="0">
                  <a:solidFill>
                    <a:prstClr val="white"/>
                  </a:solidFill>
                </a:endParaRPr>
              </a:p>
            </p:txBody>
          </p:sp>
          <p:sp>
            <p:nvSpPr>
              <p:cNvPr id="56" name="文本框 55"/>
              <p:cNvSpPr txBox="1"/>
              <p:nvPr/>
            </p:nvSpPr>
            <p:spPr>
              <a:xfrm>
                <a:off x="4615995" y="2271379"/>
                <a:ext cx="407387" cy="172492"/>
              </a:xfrm>
              <a:prstGeom prst="rect">
                <a:avLst/>
              </a:prstGeom>
              <a:noFill/>
            </p:spPr>
            <p:txBody>
              <a:bodyPr wrap="square" rtlCol="0">
                <a:spAutoFit/>
              </a:bodyPr>
              <a:lstStyle/>
              <a:p>
                <a:pPr algn="ctr" defTabSz="855878"/>
                <a:r>
                  <a:rPr lang="en-US" altLang="zh-CN" sz="2160" b="1" dirty="0">
                    <a:solidFill>
                      <a:prstClr val="white"/>
                    </a:solidFill>
                  </a:rPr>
                  <a:t>N+</a:t>
                </a:r>
                <a:endParaRPr lang="zh-CN" altLang="en-US" sz="2160" b="1" dirty="0">
                  <a:solidFill>
                    <a:prstClr val="white"/>
                  </a:solidFill>
                </a:endParaRPr>
              </a:p>
            </p:txBody>
          </p:sp>
        </p:grpSp>
      </p:grpSp>
      <p:grpSp>
        <p:nvGrpSpPr>
          <p:cNvPr id="57" name="组合 56"/>
          <p:cNvGrpSpPr/>
          <p:nvPr/>
        </p:nvGrpSpPr>
        <p:grpSpPr>
          <a:xfrm>
            <a:off x="9321364" y="1642028"/>
            <a:ext cx="1278798" cy="998845"/>
            <a:chOff x="4724400" y="2229143"/>
            <a:chExt cx="1065665" cy="832371"/>
          </a:xfrm>
        </p:grpSpPr>
        <p:sp>
          <p:nvSpPr>
            <p:cNvPr id="58" name="圆角矩形 57"/>
            <p:cNvSpPr/>
            <p:nvPr/>
          </p:nvSpPr>
          <p:spPr>
            <a:xfrm>
              <a:off x="4724400" y="2413815"/>
              <a:ext cx="647699" cy="647699"/>
            </a:xfrm>
            <a:prstGeom prst="round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nvGrpSpPr>
            <p:cNvPr id="59" name="组合 58"/>
            <p:cNvGrpSpPr/>
            <p:nvPr/>
          </p:nvGrpSpPr>
          <p:grpSpPr>
            <a:xfrm>
              <a:off x="4954132" y="2229143"/>
              <a:ext cx="835933" cy="353943"/>
              <a:chOff x="4615995" y="2271379"/>
              <a:chExt cx="407387" cy="172492"/>
            </a:xfrm>
          </p:grpSpPr>
          <p:sp>
            <p:nvSpPr>
              <p:cNvPr id="60" name="椭圆 59"/>
              <p:cNvSpPr/>
              <p:nvPr/>
            </p:nvSpPr>
            <p:spPr>
              <a:xfrm>
                <a:off x="4735667" y="2280663"/>
                <a:ext cx="160109" cy="16010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480" dirty="0">
                  <a:solidFill>
                    <a:prstClr val="white"/>
                  </a:solidFill>
                </a:endParaRPr>
              </a:p>
            </p:txBody>
          </p:sp>
          <p:sp>
            <p:nvSpPr>
              <p:cNvPr id="61" name="文本框 60"/>
              <p:cNvSpPr txBox="1"/>
              <p:nvPr/>
            </p:nvSpPr>
            <p:spPr>
              <a:xfrm>
                <a:off x="4615995" y="2271379"/>
                <a:ext cx="407387" cy="172492"/>
              </a:xfrm>
              <a:prstGeom prst="rect">
                <a:avLst/>
              </a:prstGeom>
              <a:noFill/>
            </p:spPr>
            <p:txBody>
              <a:bodyPr wrap="square" rtlCol="0">
                <a:spAutoFit/>
              </a:bodyPr>
              <a:lstStyle/>
              <a:p>
                <a:pPr algn="ctr" defTabSz="855878"/>
                <a:r>
                  <a:rPr lang="en-US" altLang="zh-CN" sz="2160" b="1" dirty="0">
                    <a:solidFill>
                      <a:prstClr val="white"/>
                    </a:solidFill>
                  </a:rPr>
                  <a:t>N+</a:t>
                </a:r>
                <a:endParaRPr lang="zh-CN" altLang="en-US" sz="2160" b="1" dirty="0">
                  <a:solidFill>
                    <a:prstClr val="white"/>
                  </a:solidFill>
                </a:endParaRPr>
              </a:p>
            </p:txBody>
          </p:sp>
        </p:grpSp>
      </p:grpSp>
      <p:grpSp>
        <p:nvGrpSpPr>
          <p:cNvPr id="62" name="组合 61"/>
          <p:cNvGrpSpPr/>
          <p:nvPr/>
        </p:nvGrpSpPr>
        <p:grpSpPr>
          <a:xfrm>
            <a:off x="6655091" y="2833361"/>
            <a:ext cx="1278798" cy="998845"/>
            <a:chOff x="4724400" y="2229143"/>
            <a:chExt cx="1065665" cy="832371"/>
          </a:xfrm>
        </p:grpSpPr>
        <p:sp>
          <p:nvSpPr>
            <p:cNvPr id="63" name="圆角矩形 62"/>
            <p:cNvSpPr/>
            <p:nvPr/>
          </p:nvSpPr>
          <p:spPr>
            <a:xfrm>
              <a:off x="4724400" y="2413815"/>
              <a:ext cx="647699" cy="647699"/>
            </a:xfrm>
            <a:prstGeom prst="round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nvGrpSpPr>
            <p:cNvPr id="64" name="组合 63"/>
            <p:cNvGrpSpPr/>
            <p:nvPr/>
          </p:nvGrpSpPr>
          <p:grpSpPr>
            <a:xfrm>
              <a:off x="4954132" y="2229143"/>
              <a:ext cx="835933" cy="353943"/>
              <a:chOff x="4615995" y="2271379"/>
              <a:chExt cx="407387" cy="172492"/>
            </a:xfrm>
          </p:grpSpPr>
          <p:sp>
            <p:nvSpPr>
              <p:cNvPr id="65" name="椭圆 64"/>
              <p:cNvSpPr/>
              <p:nvPr/>
            </p:nvSpPr>
            <p:spPr>
              <a:xfrm>
                <a:off x="4735667" y="2280663"/>
                <a:ext cx="160109" cy="16010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480" dirty="0">
                  <a:solidFill>
                    <a:prstClr val="white"/>
                  </a:solidFill>
                </a:endParaRPr>
              </a:p>
            </p:txBody>
          </p:sp>
          <p:sp>
            <p:nvSpPr>
              <p:cNvPr id="66" name="文本框 65"/>
              <p:cNvSpPr txBox="1"/>
              <p:nvPr/>
            </p:nvSpPr>
            <p:spPr>
              <a:xfrm>
                <a:off x="4615995" y="2271379"/>
                <a:ext cx="407387" cy="172492"/>
              </a:xfrm>
              <a:prstGeom prst="rect">
                <a:avLst/>
              </a:prstGeom>
              <a:noFill/>
            </p:spPr>
            <p:txBody>
              <a:bodyPr wrap="square" rtlCol="0">
                <a:spAutoFit/>
              </a:bodyPr>
              <a:lstStyle/>
              <a:p>
                <a:pPr algn="ctr" defTabSz="855878"/>
                <a:r>
                  <a:rPr lang="en-US" altLang="zh-CN" sz="2160" b="1" dirty="0">
                    <a:solidFill>
                      <a:prstClr val="white"/>
                    </a:solidFill>
                  </a:rPr>
                  <a:t>N+</a:t>
                </a:r>
                <a:endParaRPr lang="zh-CN" altLang="en-US" sz="2160" b="1" dirty="0">
                  <a:solidFill>
                    <a:prstClr val="white"/>
                  </a:solidFill>
                </a:endParaRPr>
              </a:p>
            </p:txBody>
          </p:sp>
        </p:grpSp>
      </p:grpSp>
      <p:grpSp>
        <p:nvGrpSpPr>
          <p:cNvPr id="67" name="组合 66"/>
          <p:cNvGrpSpPr/>
          <p:nvPr/>
        </p:nvGrpSpPr>
        <p:grpSpPr>
          <a:xfrm>
            <a:off x="7988228" y="2833361"/>
            <a:ext cx="1278798" cy="998845"/>
            <a:chOff x="4724400" y="2229143"/>
            <a:chExt cx="1065665" cy="832371"/>
          </a:xfrm>
        </p:grpSpPr>
        <p:sp>
          <p:nvSpPr>
            <p:cNvPr id="68" name="圆角矩形 67"/>
            <p:cNvSpPr/>
            <p:nvPr/>
          </p:nvSpPr>
          <p:spPr>
            <a:xfrm>
              <a:off x="4724400" y="2413815"/>
              <a:ext cx="647699" cy="647699"/>
            </a:xfrm>
            <a:prstGeom prst="round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nvGrpSpPr>
            <p:cNvPr id="69" name="组合 68"/>
            <p:cNvGrpSpPr/>
            <p:nvPr/>
          </p:nvGrpSpPr>
          <p:grpSpPr>
            <a:xfrm>
              <a:off x="4954132" y="2229143"/>
              <a:ext cx="835933" cy="353943"/>
              <a:chOff x="4615995" y="2271379"/>
              <a:chExt cx="407387" cy="172492"/>
            </a:xfrm>
          </p:grpSpPr>
          <p:sp>
            <p:nvSpPr>
              <p:cNvPr id="70" name="椭圆 69"/>
              <p:cNvSpPr/>
              <p:nvPr/>
            </p:nvSpPr>
            <p:spPr>
              <a:xfrm>
                <a:off x="4735667" y="2280663"/>
                <a:ext cx="160109" cy="16010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480" dirty="0">
                  <a:solidFill>
                    <a:prstClr val="white"/>
                  </a:solidFill>
                </a:endParaRPr>
              </a:p>
            </p:txBody>
          </p:sp>
          <p:sp>
            <p:nvSpPr>
              <p:cNvPr id="71" name="文本框 70"/>
              <p:cNvSpPr txBox="1"/>
              <p:nvPr/>
            </p:nvSpPr>
            <p:spPr>
              <a:xfrm>
                <a:off x="4615995" y="2271379"/>
                <a:ext cx="407387" cy="172492"/>
              </a:xfrm>
              <a:prstGeom prst="rect">
                <a:avLst/>
              </a:prstGeom>
              <a:noFill/>
            </p:spPr>
            <p:txBody>
              <a:bodyPr wrap="square" rtlCol="0">
                <a:spAutoFit/>
              </a:bodyPr>
              <a:lstStyle/>
              <a:p>
                <a:pPr algn="ctr" defTabSz="855878"/>
                <a:r>
                  <a:rPr lang="en-US" altLang="zh-CN" sz="2160" b="1" dirty="0">
                    <a:solidFill>
                      <a:prstClr val="white"/>
                    </a:solidFill>
                  </a:rPr>
                  <a:t>N+</a:t>
                </a:r>
                <a:endParaRPr lang="zh-CN" altLang="en-US" sz="2160" b="1" dirty="0">
                  <a:solidFill>
                    <a:prstClr val="white"/>
                  </a:solidFill>
                </a:endParaRPr>
              </a:p>
            </p:txBody>
          </p:sp>
        </p:grpSp>
      </p:grpSp>
      <p:grpSp>
        <p:nvGrpSpPr>
          <p:cNvPr id="72" name="组合 71"/>
          <p:cNvGrpSpPr/>
          <p:nvPr/>
        </p:nvGrpSpPr>
        <p:grpSpPr>
          <a:xfrm>
            <a:off x="9321364" y="2833361"/>
            <a:ext cx="1278798" cy="998845"/>
            <a:chOff x="4724400" y="2229143"/>
            <a:chExt cx="1065665" cy="832371"/>
          </a:xfrm>
        </p:grpSpPr>
        <p:sp>
          <p:nvSpPr>
            <p:cNvPr id="73" name="圆角矩形 72"/>
            <p:cNvSpPr/>
            <p:nvPr/>
          </p:nvSpPr>
          <p:spPr>
            <a:xfrm>
              <a:off x="4724400" y="2413815"/>
              <a:ext cx="647699" cy="647699"/>
            </a:xfrm>
            <a:prstGeom prst="round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nvGrpSpPr>
            <p:cNvPr id="74" name="组合 73"/>
            <p:cNvGrpSpPr/>
            <p:nvPr/>
          </p:nvGrpSpPr>
          <p:grpSpPr>
            <a:xfrm>
              <a:off x="4954132" y="2229143"/>
              <a:ext cx="835933" cy="353943"/>
              <a:chOff x="4615995" y="2271379"/>
              <a:chExt cx="407387" cy="172492"/>
            </a:xfrm>
          </p:grpSpPr>
          <p:sp>
            <p:nvSpPr>
              <p:cNvPr id="75" name="椭圆 74"/>
              <p:cNvSpPr/>
              <p:nvPr/>
            </p:nvSpPr>
            <p:spPr>
              <a:xfrm>
                <a:off x="4735667" y="2280663"/>
                <a:ext cx="160109" cy="16010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480" dirty="0">
                  <a:solidFill>
                    <a:prstClr val="white"/>
                  </a:solidFill>
                </a:endParaRPr>
              </a:p>
            </p:txBody>
          </p:sp>
          <p:sp>
            <p:nvSpPr>
              <p:cNvPr id="76" name="文本框 75"/>
              <p:cNvSpPr txBox="1"/>
              <p:nvPr/>
            </p:nvSpPr>
            <p:spPr>
              <a:xfrm>
                <a:off x="4615995" y="2271379"/>
                <a:ext cx="407387" cy="172492"/>
              </a:xfrm>
              <a:prstGeom prst="rect">
                <a:avLst/>
              </a:prstGeom>
              <a:noFill/>
            </p:spPr>
            <p:txBody>
              <a:bodyPr wrap="square" rtlCol="0">
                <a:spAutoFit/>
              </a:bodyPr>
              <a:lstStyle/>
              <a:p>
                <a:pPr algn="ctr" defTabSz="855878"/>
                <a:r>
                  <a:rPr lang="en-US" altLang="zh-CN" sz="2160" b="1" dirty="0">
                    <a:solidFill>
                      <a:prstClr val="white"/>
                    </a:solidFill>
                  </a:rPr>
                  <a:t>N+</a:t>
                </a:r>
                <a:endParaRPr lang="zh-CN" altLang="en-US" sz="2160" b="1" dirty="0">
                  <a:solidFill>
                    <a:prstClr val="white"/>
                  </a:solidFill>
                </a:endParaRPr>
              </a:p>
            </p:txBody>
          </p:sp>
        </p:grpSp>
      </p:grpSp>
      <p:grpSp>
        <p:nvGrpSpPr>
          <p:cNvPr id="77" name="组合 76"/>
          <p:cNvGrpSpPr/>
          <p:nvPr/>
        </p:nvGrpSpPr>
        <p:grpSpPr>
          <a:xfrm>
            <a:off x="6655091" y="4024693"/>
            <a:ext cx="1278798" cy="998845"/>
            <a:chOff x="4724400" y="2229143"/>
            <a:chExt cx="1065665" cy="832371"/>
          </a:xfrm>
        </p:grpSpPr>
        <p:sp>
          <p:nvSpPr>
            <p:cNvPr id="78" name="圆角矩形 77"/>
            <p:cNvSpPr/>
            <p:nvPr/>
          </p:nvSpPr>
          <p:spPr>
            <a:xfrm>
              <a:off x="4724400" y="2413815"/>
              <a:ext cx="647699" cy="647699"/>
            </a:xfrm>
            <a:prstGeom prst="round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nvGrpSpPr>
            <p:cNvPr id="79" name="组合 78"/>
            <p:cNvGrpSpPr/>
            <p:nvPr/>
          </p:nvGrpSpPr>
          <p:grpSpPr>
            <a:xfrm>
              <a:off x="4954132" y="2229143"/>
              <a:ext cx="835933" cy="353943"/>
              <a:chOff x="4615995" y="2271379"/>
              <a:chExt cx="407387" cy="172492"/>
            </a:xfrm>
          </p:grpSpPr>
          <p:sp>
            <p:nvSpPr>
              <p:cNvPr id="80" name="椭圆 79"/>
              <p:cNvSpPr/>
              <p:nvPr/>
            </p:nvSpPr>
            <p:spPr>
              <a:xfrm>
                <a:off x="4735667" y="2280663"/>
                <a:ext cx="160109" cy="16010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480" dirty="0">
                  <a:solidFill>
                    <a:prstClr val="white"/>
                  </a:solidFill>
                </a:endParaRPr>
              </a:p>
            </p:txBody>
          </p:sp>
          <p:sp>
            <p:nvSpPr>
              <p:cNvPr id="81" name="文本框 80"/>
              <p:cNvSpPr txBox="1"/>
              <p:nvPr/>
            </p:nvSpPr>
            <p:spPr>
              <a:xfrm>
                <a:off x="4615995" y="2271379"/>
                <a:ext cx="407387" cy="172492"/>
              </a:xfrm>
              <a:prstGeom prst="rect">
                <a:avLst/>
              </a:prstGeom>
              <a:noFill/>
            </p:spPr>
            <p:txBody>
              <a:bodyPr wrap="square" rtlCol="0">
                <a:spAutoFit/>
              </a:bodyPr>
              <a:lstStyle/>
              <a:p>
                <a:pPr algn="ctr" defTabSz="855878"/>
                <a:r>
                  <a:rPr lang="en-US" altLang="zh-CN" sz="2160" b="1" dirty="0">
                    <a:solidFill>
                      <a:prstClr val="white"/>
                    </a:solidFill>
                  </a:rPr>
                  <a:t>N+</a:t>
                </a:r>
                <a:endParaRPr lang="zh-CN" altLang="en-US" sz="2160" b="1" dirty="0">
                  <a:solidFill>
                    <a:prstClr val="white"/>
                  </a:solidFill>
                </a:endParaRPr>
              </a:p>
            </p:txBody>
          </p:sp>
        </p:grpSp>
      </p:grpSp>
      <p:grpSp>
        <p:nvGrpSpPr>
          <p:cNvPr id="82" name="组合 81"/>
          <p:cNvGrpSpPr/>
          <p:nvPr/>
        </p:nvGrpSpPr>
        <p:grpSpPr>
          <a:xfrm>
            <a:off x="7988228" y="4024693"/>
            <a:ext cx="1278798" cy="998845"/>
            <a:chOff x="4724400" y="2229143"/>
            <a:chExt cx="1065665" cy="832371"/>
          </a:xfrm>
        </p:grpSpPr>
        <p:sp>
          <p:nvSpPr>
            <p:cNvPr id="83" name="圆角矩形 82"/>
            <p:cNvSpPr/>
            <p:nvPr/>
          </p:nvSpPr>
          <p:spPr>
            <a:xfrm>
              <a:off x="4724400" y="2413815"/>
              <a:ext cx="647699" cy="647699"/>
            </a:xfrm>
            <a:prstGeom prst="round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nvGrpSpPr>
            <p:cNvPr id="84" name="组合 83"/>
            <p:cNvGrpSpPr/>
            <p:nvPr/>
          </p:nvGrpSpPr>
          <p:grpSpPr>
            <a:xfrm>
              <a:off x="4954132" y="2229143"/>
              <a:ext cx="835933" cy="353943"/>
              <a:chOff x="4615995" y="2271379"/>
              <a:chExt cx="407387" cy="172492"/>
            </a:xfrm>
          </p:grpSpPr>
          <p:sp>
            <p:nvSpPr>
              <p:cNvPr id="85" name="椭圆 84"/>
              <p:cNvSpPr/>
              <p:nvPr/>
            </p:nvSpPr>
            <p:spPr>
              <a:xfrm>
                <a:off x="4735667" y="2280663"/>
                <a:ext cx="160109" cy="16010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480" dirty="0">
                  <a:solidFill>
                    <a:prstClr val="white"/>
                  </a:solidFill>
                </a:endParaRPr>
              </a:p>
            </p:txBody>
          </p:sp>
          <p:sp>
            <p:nvSpPr>
              <p:cNvPr id="86" name="文本框 85"/>
              <p:cNvSpPr txBox="1"/>
              <p:nvPr/>
            </p:nvSpPr>
            <p:spPr>
              <a:xfrm>
                <a:off x="4615995" y="2271379"/>
                <a:ext cx="407387" cy="172492"/>
              </a:xfrm>
              <a:prstGeom prst="rect">
                <a:avLst/>
              </a:prstGeom>
              <a:noFill/>
            </p:spPr>
            <p:txBody>
              <a:bodyPr wrap="square" rtlCol="0">
                <a:spAutoFit/>
              </a:bodyPr>
              <a:lstStyle/>
              <a:p>
                <a:pPr algn="ctr" defTabSz="855878"/>
                <a:r>
                  <a:rPr lang="en-US" altLang="zh-CN" sz="2160" b="1" dirty="0">
                    <a:solidFill>
                      <a:prstClr val="white"/>
                    </a:solidFill>
                  </a:rPr>
                  <a:t>N+</a:t>
                </a:r>
                <a:endParaRPr lang="zh-CN" altLang="en-US" sz="2160" b="1" dirty="0">
                  <a:solidFill>
                    <a:prstClr val="white"/>
                  </a:solidFill>
                </a:endParaRPr>
              </a:p>
            </p:txBody>
          </p:sp>
        </p:grpSp>
      </p:grpSp>
      <p:grpSp>
        <p:nvGrpSpPr>
          <p:cNvPr id="87" name="组合 86"/>
          <p:cNvGrpSpPr/>
          <p:nvPr/>
        </p:nvGrpSpPr>
        <p:grpSpPr>
          <a:xfrm>
            <a:off x="9321364" y="4024693"/>
            <a:ext cx="1278798" cy="998845"/>
            <a:chOff x="4724400" y="2229143"/>
            <a:chExt cx="1065665" cy="832371"/>
          </a:xfrm>
        </p:grpSpPr>
        <p:sp>
          <p:nvSpPr>
            <p:cNvPr id="88" name="圆角矩形 87"/>
            <p:cNvSpPr/>
            <p:nvPr/>
          </p:nvSpPr>
          <p:spPr>
            <a:xfrm>
              <a:off x="4724400" y="2413815"/>
              <a:ext cx="647699" cy="647699"/>
            </a:xfrm>
            <a:prstGeom prst="round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nvGrpSpPr>
            <p:cNvPr id="89" name="组合 88"/>
            <p:cNvGrpSpPr/>
            <p:nvPr/>
          </p:nvGrpSpPr>
          <p:grpSpPr>
            <a:xfrm>
              <a:off x="4954132" y="2229143"/>
              <a:ext cx="835933" cy="353943"/>
              <a:chOff x="4615995" y="2271379"/>
              <a:chExt cx="407387" cy="172492"/>
            </a:xfrm>
          </p:grpSpPr>
          <p:sp>
            <p:nvSpPr>
              <p:cNvPr id="90" name="椭圆 89"/>
              <p:cNvSpPr/>
              <p:nvPr/>
            </p:nvSpPr>
            <p:spPr>
              <a:xfrm>
                <a:off x="4735667" y="2280663"/>
                <a:ext cx="160109" cy="16010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480" dirty="0">
                  <a:solidFill>
                    <a:prstClr val="white"/>
                  </a:solidFill>
                </a:endParaRPr>
              </a:p>
            </p:txBody>
          </p:sp>
          <p:sp>
            <p:nvSpPr>
              <p:cNvPr id="91" name="文本框 90"/>
              <p:cNvSpPr txBox="1"/>
              <p:nvPr/>
            </p:nvSpPr>
            <p:spPr>
              <a:xfrm>
                <a:off x="4615995" y="2271379"/>
                <a:ext cx="407387" cy="172492"/>
              </a:xfrm>
              <a:prstGeom prst="rect">
                <a:avLst/>
              </a:prstGeom>
              <a:noFill/>
            </p:spPr>
            <p:txBody>
              <a:bodyPr wrap="square" rtlCol="0">
                <a:spAutoFit/>
              </a:bodyPr>
              <a:lstStyle/>
              <a:p>
                <a:pPr algn="ctr" defTabSz="855878"/>
                <a:r>
                  <a:rPr lang="en-US" altLang="zh-CN" sz="2160" b="1" dirty="0">
                    <a:solidFill>
                      <a:prstClr val="white"/>
                    </a:solidFill>
                  </a:rPr>
                  <a:t>N+</a:t>
                </a:r>
                <a:endParaRPr lang="zh-CN" altLang="en-US" sz="2160" b="1" dirty="0">
                  <a:solidFill>
                    <a:prstClr val="white"/>
                  </a:solidFill>
                </a:endParaRPr>
              </a:p>
            </p:txBody>
          </p:sp>
        </p:grpSp>
      </p:grpSp>
      <p:grpSp>
        <p:nvGrpSpPr>
          <p:cNvPr id="92" name="组合 91"/>
          <p:cNvGrpSpPr/>
          <p:nvPr/>
        </p:nvGrpSpPr>
        <p:grpSpPr>
          <a:xfrm>
            <a:off x="6655091" y="5216026"/>
            <a:ext cx="1278798" cy="998845"/>
            <a:chOff x="4724400" y="2229143"/>
            <a:chExt cx="1065665" cy="832371"/>
          </a:xfrm>
        </p:grpSpPr>
        <p:sp>
          <p:nvSpPr>
            <p:cNvPr id="93" name="圆角矩形 92"/>
            <p:cNvSpPr/>
            <p:nvPr/>
          </p:nvSpPr>
          <p:spPr>
            <a:xfrm>
              <a:off x="4724400" y="2413815"/>
              <a:ext cx="647699" cy="647699"/>
            </a:xfrm>
            <a:prstGeom prst="round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nvGrpSpPr>
            <p:cNvPr id="94" name="组合 93"/>
            <p:cNvGrpSpPr/>
            <p:nvPr/>
          </p:nvGrpSpPr>
          <p:grpSpPr>
            <a:xfrm>
              <a:off x="4954132" y="2229143"/>
              <a:ext cx="835933" cy="353943"/>
              <a:chOff x="4615995" y="2271379"/>
              <a:chExt cx="407387" cy="172492"/>
            </a:xfrm>
          </p:grpSpPr>
          <p:sp>
            <p:nvSpPr>
              <p:cNvPr id="95" name="椭圆 94"/>
              <p:cNvSpPr/>
              <p:nvPr/>
            </p:nvSpPr>
            <p:spPr>
              <a:xfrm>
                <a:off x="4735667" y="2280663"/>
                <a:ext cx="160109" cy="16010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480" dirty="0">
                  <a:solidFill>
                    <a:prstClr val="white"/>
                  </a:solidFill>
                </a:endParaRPr>
              </a:p>
            </p:txBody>
          </p:sp>
          <p:sp>
            <p:nvSpPr>
              <p:cNvPr id="96" name="文本框 95"/>
              <p:cNvSpPr txBox="1"/>
              <p:nvPr/>
            </p:nvSpPr>
            <p:spPr>
              <a:xfrm>
                <a:off x="4615995" y="2271379"/>
                <a:ext cx="407387" cy="172492"/>
              </a:xfrm>
              <a:prstGeom prst="rect">
                <a:avLst/>
              </a:prstGeom>
              <a:noFill/>
            </p:spPr>
            <p:txBody>
              <a:bodyPr wrap="square" rtlCol="0">
                <a:spAutoFit/>
              </a:bodyPr>
              <a:lstStyle/>
              <a:p>
                <a:pPr algn="ctr" defTabSz="855878"/>
                <a:r>
                  <a:rPr lang="en-US" altLang="zh-CN" sz="2160" b="1" dirty="0">
                    <a:solidFill>
                      <a:prstClr val="white"/>
                    </a:solidFill>
                  </a:rPr>
                  <a:t>N+</a:t>
                </a:r>
                <a:endParaRPr lang="zh-CN" altLang="en-US" sz="2160" b="1" dirty="0">
                  <a:solidFill>
                    <a:prstClr val="white"/>
                  </a:solidFill>
                </a:endParaRPr>
              </a:p>
            </p:txBody>
          </p:sp>
        </p:grpSp>
      </p:grpSp>
      <p:grpSp>
        <p:nvGrpSpPr>
          <p:cNvPr id="97" name="组合 96"/>
          <p:cNvGrpSpPr/>
          <p:nvPr/>
        </p:nvGrpSpPr>
        <p:grpSpPr>
          <a:xfrm>
            <a:off x="7988228" y="5216026"/>
            <a:ext cx="1278798" cy="998845"/>
            <a:chOff x="4724400" y="2229143"/>
            <a:chExt cx="1065665" cy="832371"/>
          </a:xfrm>
        </p:grpSpPr>
        <p:sp>
          <p:nvSpPr>
            <p:cNvPr id="98" name="圆角矩形 97"/>
            <p:cNvSpPr/>
            <p:nvPr/>
          </p:nvSpPr>
          <p:spPr>
            <a:xfrm>
              <a:off x="4724400" y="2413815"/>
              <a:ext cx="647699" cy="647699"/>
            </a:xfrm>
            <a:prstGeom prst="round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nvGrpSpPr>
            <p:cNvPr id="99" name="组合 98"/>
            <p:cNvGrpSpPr/>
            <p:nvPr/>
          </p:nvGrpSpPr>
          <p:grpSpPr>
            <a:xfrm>
              <a:off x="4954132" y="2229143"/>
              <a:ext cx="835933" cy="353943"/>
              <a:chOff x="4615995" y="2271379"/>
              <a:chExt cx="407387" cy="172492"/>
            </a:xfrm>
          </p:grpSpPr>
          <p:sp>
            <p:nvSpPr>
              <p:cNvPr id="100" name="椭圆 99"/>
              <p:cNvSpPr/>
              <p:nvPr/>
            </p:nvSpPr>
            <p:spPr>
              <a:xfrm>
                <a:off x="4735667" y="2280663"/>
                <a:ext cx="160109" cy="16010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480" dirty="0">
                  <a:solidFill>
                    <a:prstClr val="white"/>
                  </a:solidFill>
                </a:endParaRPr>
              </a:p>
            </p:txBody>
          </p:sp>
          <p:sp>
            <p:nvSpPr>
              <p:cNvPr id="101" name="文本框 100"/>
              <p:cNvSpPr txBox="1"/>
              <p:nvPr/>
            </p:nvSpPr>
            <p:spPr>
              <a:xfrm>
                <a:off x="4615995" y="2271379"/>
                <a:ext cx="407387" cy="172492"/>
              </a:xfrm>
              <a:prstGeom prst="rect">
                <a:avLst/>
              </a:prstGeom>
              <a:noFill/>
            </p:spPr>
            <p:txBody>
              <a:bodyPr wrap="square" rtlCol="0">
                <a:spAutoFit/>
              </a:bodyPr>
              <a:lstStyle/>
              <a:p>
                <a:pPr algn="ctr" defTabSz="855878"/>
                <a:r>
                  <a:rPr lang="en-US" altLang="zh-CN" sz="2160" b="1" dirty="0">
                    <a:solidFill>
                      <a:prstClr val="white"/>
                    </a:solidFill>
                  </a:rPr>
                  <a:t>N+</a:t>
                </a:r>
                <a:endParaRPr lang="zh-CN" altLang="en-US" sz="2160" b="1" dirty="0">
                  <a:solidFill>
                    <a:prstClr val="white"/>
                  </a:solidFill>
                </a:endParaRPr>
              </a:p>
            </p:txBody>
          </p:sp>
        </p:grpSp>
      </p:grpSp>
      <p:grpSp>
        <p:nvGrpSpPr>
          <p:cNvPr id="102" name="组合 101"/>
          <p:cNvGrpSpPr/>
          <p:nvPr/>
        </p:nvGrpSpPr>
        <p:grpSpPr>
          <a:xfrm>
            <a:off x="9321364" y="5216026"/>
            <a:ext cx="1278798" cy="998845"/>
            <a:chOff x="4724400" y="2229143"/>
            <a:chExt cx="1065665" cy="832371"/>
          </a:xfrm>
        </p:grpSpPr>
        <p:sp>
          <p:nvSpPr>
            <p:cNvPr id="103" name="圆角矩形 102"/>
            <p:cNvSpPr/>
            <p:nvPr/>
          </p:nvSpPr>
          <p:spPr>
            <a:xfrm>
              <a:off x="4724400" y="2413815"/>
              <a:ext cx="647699" cy="647699"/>
            </a:xfrm>
            <a:prstGeom prst="round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nvGrpSpPr>
            <p:cNvPr id="104" name="组合 103"/>
            <p:cNvGrpSpPr/>
            <p:nvPr/>
          </p:nvGrpSpPr>
          <p:grpSpPr>
            <a:xfrm>
              <a:off x="4954132" y="2229143"/>
              <a:ext cx="835933" cy="353943"/>
              <a:chOff x="4615995" y="2271379"/>
              <a:chExt cx="407387" cy="172492"/>
            </a:xfrm>
          </p:grpSpPr>
          <p:sp>
            <p:nvSpPr>
              <p:cNvPr id="105" name="椭圆 104"/>
              <p:cNvSpPr/>
              <p:nvPr/>
            </p:nvSpPr>
            <p:spPr>
              <a:xfrm>
                <a:off x="4735667" y="2280663"/>
                <a:ext cx="160109" cy="16010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480" dirty="0">
                  <a:solidFill>
                    <a:prstClr val="white"/>
                  </a:solidFill>
                </a:endParaRPr>
              </a:p>
            </p:txBody>
          </p:sp>
          <p:sp>
            <p:nvSpPr>
              <p:cNvPr id="106" name="文本框 105"/>
              <p:cNvSpPr txBox="1"/>
              <p:nvPr/>
            </p:nvSpPr>
            <p:spPr>
              <a:xfrm>
                <a:off x="4615995" y="2271379"/>
                <a:ext cx="407387" cy="172492"/>
              </a:xfrm>
              <a:prstGeom prst="rect">
                <a:avLst/>
              </a:prstGeom>
              <a:noFill/>
            </p:spPr>
            <p:txBody>
              <a:bodyPr wrap="square" rtlCol="0">
                <a:spAutoFit/>
              </a:bodyPr>
              <a:lstStyle/>
              <a:p>
                <a:pPr algn="ctr" defTabSz="855878"/>
                <a:r>
                  <a:rPr lang="en-US" altLang="zh-CN" sz="2160" b="1" dirty="0">
                    <a:solidFill>
                      <a:prstClr val="white"/>
                    </a:solidFill>
                  </a:rPr>
                  <a:t>N+</a:t>
                </a:r>
                <a:endParaRPr lang="zh-CN" altLang="en-US" sz="2160" b="1" dirty="0">
                  <a:solidFill>
                    <a:prstClr val="white"/>
                  </a:solidFill>
                </a:endParaRPr>
              </a:p>
            </p:txBody>
          </p:sp>
        </p:grpSp>
      </p:grpSp>
      <p:sp>
        <p:nvSpPr>
          <p:cNvPr id="107" name="矩形 106"/>
          <p:cNvSpPr/>
          <p:nvPr/>
        </p:nvSpPr>
        <p:spPr>
          <a:xfrm>
            <a:off x="1554097" y="2142416"/>
            <a:ext cx="3697604" cy="4480137"/>
          </a:xfrm>
          <a:prstGeom prst="rect">
            <a:avLst/>
          </a:prstGeom>
        </p:spPr>
        <p:txBody>
          <a:bodyPr wrap="square">
            <a:spAutoFit/>
          </a:bodyPr>
          <a:lstStyle/>
          <a:p>
            <a:pPr defTabSz="855878">
              <a:lnSpc>
                <a:spcPct val="120000"/>
              </a:lnSpc>
            </a:pPr>
            <a:r>
              <a:rPr lang="zh-CN" altLang="en-US" sz="2160" dirty="0">
                <a:solidFill>
                  <a:prstClr val="black"/>
                </a:solidFill>
                <a:latin typeface="微软雅黑" panose="020B0503020204020204" pitchFamily="34" charset="-122"/>
                <a:ea typeface="微软雅黑" panose="020B0503020204020204" pitchFamily="34" charset="-122"/>
              </a:rPr>
              <a:t>走路时玩手机</a:t>
            </a:r>
            <a:endParaRPr lang="en-US" altLang="zh-CN" sz="2160" dirty="0">
              <a:solidFill>
                <a:prstClr val="black"/>
              </a:solidFill>
              <a:latin typeface="微软雅黑" panose="020B0503020204020204" pitchFamily="34" charset="-122"/>
              <a:ea typeface="微软雅黑" panose="020B0503020204020204" pitchFamily="34" charset="-122"/>
            </a:endParaRPr>
          </a:p>
          <a:p>
            <a:pPr defTabSz="855878">
              <a:lnSpc>
                <a:spcPct val="120000"/>
              </a:lnSpc>
            </a:pPr>
            <a:r>
              <a:rPr lang="zh-CN" altLang="en-US" sz="2160" dirty="0">
                <a:solidFill>
                  <a:prstClr val="black"/>
                </a:solidFill>
                <a:latin typeface="微软雅黑" panose="020B0503020204020204" pitchFamily="34" charset="-122"/>
                <a:ea typeface="微软雅黑" panose="020B0503020204020204" pitchFamily="34" charset="-122"/>
              </a:rPr>
              <a:t>做饭时手机必须放旁边</a:t>
            </a:r>
            <a:endParaRPr lang="en-US" altLang="zh-CN" sz="2160" dirty="0">
              <a:solidFill>
                <a:prstClr val="black"/>
              </a:solidFill>
              <a:latin typeface="微软雅黑" panose="020B0503020204020204" pitchFamily="34" charset="-122"/>
              <a:ea typeface="微软雅黑" panose="020B0503020204020204" pitchFamily="34" charset="-122"/>
            </a:endParaRPr>
          </a:p>
          <a:p>
            <a:pPr defTabSz="855878">
              <a:lnSpc>
                <a:spcPct val="120000"/>
              </a:lnSpc>
            </a:pPr>
            <a:r>
              <a:rPr lang="zh-CN" altLang="en-US" sz="2160" dirty="0">
                <a:solidFill>
                  <a:prstClr val="black"/>
                </a:solidFill>
                <a:latin typeface="微软雅黑" panose="020B0503020204020204" pitchFamily="34" charset="-122"/>
                <a:ea typeface="微软雅黑" panose="020B0503020204020204" pitchFamily="34" charset="-122"/>
              </a:rPr>
              <a:t>上厕所刷手机</a:t>
            </a:r>
            <a:endParaRPr lang="en-US" altLang="zh-CN" sz="2160" dirty="0">
              <a:solidFill>
                <a:prstClr val="black"/>
              </a:solidFill>
              <a:latin typeface="微软雅黑" panose="020B0503020204020204" pitchFamily="34" charset="-122"/>
              <a:ea typeface="微软雅黑" panose="020B0503020204020204" pitchFamily="34" charset="-122"/>
            </a:endParaRPr>
          </a:p>
          <a:p>
            <a:pPr defTabSz="855878">
              <a:lnSpc>
                <a:spcPct val="120000"/>
              </a:lnSpc>
            </a:pPr>
            <a:r>
              <a:rPr lang="zh-CN" altLang="en-US" sz="2160" dirty="0">
                <a:solidFill>
                  <a:prstClr val="black"/>
                </a:solidFill>
                <a:latin typeface="微软雅黑" panose="020B0503020204020204" pitchFamily="34" charset="-122"/>
                <a:ea typeface="微软雅黑" panose="020B0503020204020204" pitchFamily="34" charset="-122"/>
              </a:rPr>
              <a:t>洗澡时，手机带进浴室</a:t>
            </a:r>
            <a:endParaRPr lang="en-US" altLang="zh-CN" sz="2160" dirty="0">
              <a:solidFill>
                <a:prstClr val="black"/>
              </a:solidFill>
              <a:latin typeface="微软雅黑" panose="020B0503020204020204" pitchFamily="34" charset="-122"/>
              <a:ea typeface="微软雅黑" panose="020B0503020204020204" pitchFamily="34" charset="-122"/>
            </a:endParaRPr>
          </a:p>
          <a:p>
            <a:pPr defTabSz="855878">
              <a:lnSpc>
                <a:spcPct val="120000"/>
              </a:lnSpc>
            </a:pPr>
            <a:r>
              <a:rPr lang="zh-CN" altLang="en-US" sz="2160" dirty="0">
                <a:solidFill>
                  <a:prstClr val="black"/>
                </a:solidFill>
                <a:latin typeface="微软雅黑" panose="020B0503020204020204" pitchFamily="34" charset="-122"/>
                <a:ea typeface="微软雅黑" panose="020B0503020204020204" pitchFamily="34" charset="-122"/>
              </a:rPr>
              <a:t>醒来后第一件事是看手机</a:t>
            </a:r>
            <a:endParaRPr lang="en-US" altLang="zh-CN" sz="2160" dirty="0">
              <a:solidFill>
                <a:prstClr val="black"/>
              </a:solidFill>
              <a:latin typeface="微软雅黑" panose="020B0503020204020204" pitchFamily="34" charset="-122"/>
              <a:ea typeface="微软雅黑" panose="020B0503020204020204" pitchFamily="34" charset="-122"/>
            </a:endParaRPr>
          </a:p>
          <a:p>
            <a:pPr defTabSz="855878">
              <a:lnSpc>
                <a:spcPct val="120000"/>
              </a:lnSpc>
            </a:pPr>
            <a:r>
              <a:rPr lang="zh-CN" altLang="en-US" sz="2160" dirty="0">
                <a:solidFill>
                  <a:prstClr val="black"/>
                </a:solidFill>
                <a:latin typeface="微软雅黑" panose="020B0503020204020204" pitchFamily="34" charset="-122"/>
                <a:ea typeface="微软雅黑" panose="020B0503020204020204" pitchFamily="34" charset="-122"/>
              </a:rPr>
              <a:t>睡前最后一件事是看手机</a:t>
            </a:r>
            <a:endParaRPr lang="en-US" altLang="zh-CN" sz="2160" dirty="0">
              <a:solidFill>
                <a:prstClr val="black"/>
              </a:solidFill>
              <a:latin typeface="微软雅黑" panose="020B0503020204020204" pitchFamily="34" charset="-122"/>
              <a:ea typeface="微软雅黑" panose="020B0503020204020204" pitchFamily="34" charset="-122"/>
            </a:endParaRPr>
          </a:p>
          <a:p>
            <a:pPr defTabSz="855878">
              <a:lnSpc>
                <a:spcPct val="120000"/>
              </a:lnSpc>
            </a:pPr>
            <a:r>
              <a:rPr lang="zh-CN" altLang="en-US" sz="2160" dirty="0">
                <a:solidFill>
                  <a:prstClr val="black"/>
                </a:solidFill>
                <a:latin typeface="微软雅黑" panose="020B0503020204020204" pitchFamily="34" charset="-122"/>
                <a:ea typeface="微软雅黑" panose="020B0503020204020204" pitchFamily="34" charset="-122"/>
              </a:rPr>
              <a:t>找不到手机就心烦意乱</a:t>
            </a:r>
            <a:endParaRPr lang="en-US" altLang="zh-CN" sz="2160" dirty="0">
              <a:solidFill>
                <a:prstClr val="black"/>
              </a:solidFill>
              <a:latin typeface="微软雅黑" panose="020B0503020204020204" pitchFamily="34" charset="-122"/>
              <a:ea typeface="微软雅黑" panose="020B0503020204020204" pitchFamily="34" charset="-122"/>
            </a:endParaRPr>
          </a:p>
          <a:p>
            <a:pPr defTabSz="855878">
              <a:lnSpc>
                <a:spcPct val="120000"/>
              </a:lnSpc>
            </a:pPr>
            <a:r>
              <a:rPr lang="zh-CN" altLang="en-US" sz="2160" dirty="0">
                <a:solidFill>
                  <a:prstClr val="black"/>
                </a:solidFill>
                <a:latin typeface="微软雅黑" panose="020B0503020204020204" pitchFamily="34" charset="-122"/>
                <a:ea typeface="微软雅黑" panose="020B0503020204020204" pitchFamily="34" charset="-122"/>
              </a:rPr>
              <a:t>手机没电很紧张</a:t>
            </a:r>
            <a:endParaRPr lang="en-US" altLang="zh-CN" sz="2160" dirty="0">
              <a:solidFill>
                <a:prstClr val="black"/>
              </a:solidFill>
              <a:latin typeface="微软雅黑" panose="020B0503020204020204" pitchFamily="34" charset="-122"/>
              <a:ea typeface="微软雅黑" panose="020B0503020204020204" pitchFamily="34" charset="-122"/>
            </a:endParaRPr>
          </a:p>
          <a:p>
            <a:pPr defTabSz="855878">
              <a:lnSpc>
                <a:spcPct val="120000"/>
              </a:lnSpc>
            </a:pPr>
            <a:r>
              <a:rPr lang="zh-CN" altLang="en-US" sz="2160" dirty="0">
                <a:solidFill>
                  <a:prstClr val="black"/>
                </a:solidFill>
                <a:latin typeface="微软雅黑" panose="020B0503020204020204" pitchFamily="34" charset="-122"/>
                <a:ea typeface="微软雅黑" panose="020B0503020204020204" pitchFamily="34" charset="-122"/>
              </a:rPr>
              <a:t>手机没信号很抓狂</a:t>
            </a:r>
            <a:endParaRPr lang="en-US" altLang="zh-CN" sz="2160" dirty="0">
              <a:solidFill>
                <a:prstClr val="black"/>
              </a:solidFill>
              <a:latin typeface="微软雅黑" panose="020B0503020204020204" pitchFamily="34" charset="-122"/>
              <a:ea typeface="微软雅黑" panose="020B0503020204020204" pitchFamily="34" charset="-122"/>
            </a:endParaRPr>
          </a:p>
          <a:p>
            <a:pPr defTabSz="855878">
              <a:lnSpc>
                <a:spcPct val="120000"/>
              </a:lnSpc>
            </a:pPr>
            <a:r>
              <a:rPr lang="zh-CN" altLang="en-US" sz="2160" dirty="0">
                <a:solidFill>
                  <a:prstClr val="black"/>
                </a:solidFill>
                <a:latin typeface="微软雅黑" panose="020B0503020204020204" pitchFamily="34" charset="-122"/>
                <a:ea typeface="微软雅黑" panose="020B0503020204020204" pitchFamily="34" charset="-122"/>
              </a:rPr>
              <a:t>朋友聚会，各自玩手机</a:t>
            </a:r>
            <a:endParaRPr lang="en-US" altLang="zh-CN" sz="2160" dirty="0">
              <a:solidFill>
                <a:prstClr val="black"/>
              </a:solidFill>
              <a:latin typeface="微软雅黑" panose="020B0503020204020204" pitchFamily="34" charset="-122"/>
              <a:ea typeface="微软雅黑" panose="020B0503020204020204" pitchFamily="34" charset="-122"/>
            </a:endParaRPr>
          </a:p>
          <a:p>
            <a:pPr defTabSz="855878">
              <a:lnSpc>
                <a:spcPct val="120000"/>
              </a:lnSpc>
            </a:pPr>
            <a:r>
              <a:rPr lang="en-US" altLang="zh-CN" sz="2160" dirty="0">
                <a:solidFill>
                  <a:prstClr val="black"/>
                </a:solidFill>
                <a:latin typeface="微软雅黑" panose="020B0503020204020204" pitchFamily="34" charset="-122"/>
                <a:ea typeface="微软雅黑" panose="020B0503020204020204" pitchFamily="34" charset="-122"/>
              </a:rPr>
              <a:t>……</a:t>
            </a:r>
            <a:endParaRPr lang="zh-CN" altLang="en-US" sz="2160" dirty="0">
              <a:solidFill>
                <a:prstClr val="black"/>
              </a:solidFill>
              <a:latin typeface="微软雅黑" panose="020B0503020204020204" pitchFamily="34" charset="-122"/>
              <a:ea typeface="微软雅黑" panose="020B0503020204020204" pitchFamily="34" charset="-122"/>
            </a:endParaRPr>
          </a:p>
        </p:txBody>
      </p:sp>
      <p:sp>
        <p:nvSpPr>
          <p:cNvPr id="108" name="矩形 107"/>
          <p:cNvSpPr/>
          <p:nvPr/>
        </p:nvSpPr>
        <p:spPr>
          <a:xfrm>
            <a:off x="1554096" y="1442140"/>
            <a:ext cx="3131116" cy="65152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2400" b="1" dirty="0">
                <a:solidFill>
                  <a:prstClr val="white"/>
                </a:solidFill>
                <a:latin typeface="微软雅黑" panose="020B0503020204020204" pitchFamily="34" charset="-122"/>
                <a:ea typeface="微软雅黑" panose="020B0503020204020204" pitchFamily="34" charset="-122"/>
              </a:rPr>
              <a:t>你是这样吗？</a:t>
            </a:r>
          </a:p>
        </p:txBody>
      </p:sp>
    </p:spTree>
    <p:extLst>
      <p:ext uri="{BB962C8B-B14F-4D97-AF65-F5344CB8AC3E}">
        <p14:creationId xmlns:p14="http://schemas.microsoft.com/office/powerpoint/2010/main" val="811387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585200" y="2424660"/>
            <a:ext cx="3340413" cy="769441"/>
          </a:xfrm>
          <a:prstGeom prst="rect">
            <a:avLst/>
          </a:prstGeom>
          <a:noFill/>
        </p:spPr>
        <p:txBody>
          <a:bodyPr wrap="square" rtlCol="0">
            <a:spAutoFit/>
          </a:bodyPr>
          <a:lstStyle/>
          <a:p>
            <a:pPr algn="r"/>
            <a:r>
              <a:rPr lang="zh-CN" altLang="en-US" sz="4400" b="1" spc="300" dirty="0" smtClean="0">
                <a:solidFill>
                  <a:srgbClr val="C00000"/>
                </a:solidFill>
              </a:rPr>
              <a:t>社群之谜</a:t>
            </a:r>
            <a:endParaRPr lang="zh-CN" altLang="en-US" sz="4400" b="1" spc="300" dirty="0">
              <a:solidFill>
                <a:srgbClr val="C00000"/>
              </a:solidFill>
            </a:endParaRPr>
          </a:p>
        </p:txBody>
      </p:sp>
      <p:grpSp>
        <p:nvGrpSpPr>
          <p:cNvPr id="9" name="组合 8"/>
          <p:cNvGrpSpPr/>
          <p:nvPr/>
        </p:nvGrpSpPr>
        <p:grpSpPr>
          <a:xfrm>
            <a:off x="8013700" y="2156086"/>
            <a:ext cx="3903575" cy="1725250"/>
            <a:chOff x="7779224" y="2423307"/>
            <a:chExt cx="3889612" cy="1405719"/>
          </a:xfrm>
        </p:grpSpPr>
        <p:cxnSp>
          <p:nvCxnSpPr>
            <p:cNvPr id="6" name="直接连接符 5"/>
            <p:cNvCxnSpPr/>
            <p:nvPr/>
          </p:nvCxnSpPr>
          <p:spPr>
            <a:xfrm>
              <a:off x="7779224" y="2423307"/>
              <a:ext cx="388961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7779224" y="3829026"/>
              <a:ext cx="388961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 name="矩形 1"/>
          <p:cNvSpPr/>
          <p:nvPr/>
        </p:nvSpPr>
        <p:spPr>
          <a:xfrm>
            <a:off x="8259581" y="2537186"/>
            <a:ext cx="954650" cy="95465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smtClean="0">
                <a:latin typeface="Impact" panose="020B0806030902050204" pitchFamily="34" charset="0"/>
              </a:rPr>
              <a:t>1</a:t>
            </a:r>
            <a:endParaRPr lang="zh-CN" altLang="en-US" sz="4800" dirty="0">
              <a:latin typeface="Impact" panose="020B0806030902050204" pitchFamily="34" charset="0"/>
            </a:endParaRPr>
          </a:p>
        </p:txBody>
      </p:sp>
      <p:sp>
        <p:nvSpPr>
          <p:cNvPr id="3" name="矩形 2"/>
          <p:cNvSpPr/>
          <p:nvPr/>
        </p:nvSpPr>
        <p:spPr>
          <a:xfrm>
            <a:off x="9397999" y="3189130"/>
            <a:ext cx="2468476" cy="400110"/>
          </a:xfrm>
          <a:prstGeom prst="rect">
            <a:avLst/>
          </a:prstGeom>
        </p:spPr>
        <p:txBody>
          <a:bodyPr wrap="square">
            <a:spAutoFit/>
          </a:bodyPr>
          <a:lstStyle/>
          <a:p>
            <a:pPr algn="dist"/>
            <a:r>
              <a:rPr lang="zh-CN" altLang="en-US" sz="2000" dirty="0">
                <a:solidFill>
                  <a:schemeClr val="bg1">
                    <a:lumMod val="65000"/>
                  </a:schemeClr>
                </a:solidFill>
                <a:latin typeface="微软雅黑" panose="020B0503020204020204" pitchFamily="34" charset="-122"/>
              </a:rPr>
              <a:t>社群的构成与价值</a:t>
            </a:r>
          </a:p>
        </p:txBody>
      </p:sp>
    </p:spTree>
    <p:extLst>
      <p:ext uri="{BB962C8B-B14F-4D97-AF65-F5344CB8AC3E}">
        <p14:creationId xmlns:p14="http://schemas.microsoft.com/office/powerpoint/2010/main" val="27289024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770116" y="2465466"/>
            <a:ext cx="1224783" cy="694004"/>
            <a:chOff x="6673348" y="3429000"/>
            <a:chExt cx="1465026" cy="830134"/>
          </a:xfrm>
        </p:grpSpPr>
        <p:sp>
          <p:nvSpPr>
            <p:cNvPr id="9" name="椭圆 8"/>
            <p:cNvSpPr/>
            <p:nvPr/>
          </p:nvSpPr>
          <p:spPr>
            <a:xfrm>
              <a:off x="6812783" y="3429000"/>
              <a:ext cx="640582" cy="64058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4" name="组合 13"/>
            <p:cNvGrpSpPr/>
            <p:nvPr/>
          </p:nvGrpSpPr>
          <p:grpSpPr>
            <a:xfrm rot="19195328">
              <a:off x="6673348" y="3806959"/>
              <a:ext cx="1465026" cy="452175"/>
              <a:chOff x="8634027" y="3819204"/>
              <a:chExt cx="1465026" cy="452175"/>
            </a:xfrm>
          </p:grpSpPr>
          <p:sp>
            <p:nvSpPr>
              <p:cNvPr id="11" name="矩形 10"/>
              <p:cNvSpPr/>
              <p:nvPr/>
            </p:nvSpPr>
            <p:spPr>
              <a:xfrm>
                <a:off x="8634027" y="3819204"/>
                <a:ext cx="1426864" cy="452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3" name="直接连接符 12"/>
              <p:cNvCxnSpPr/>
              <p:nvPr/>
            </p:nvCxnSpPr>
            <p:spPr>
              <a:xfrm>
                <a:off x="8672187" y="3851791"/>
                <a:ext cx="142686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p:nvSpPr>
          <p:spPr>
            <a:xfrm>
              <a:off x="6907739" y="3474770"/>
              <a:ext cx="393275" cy="478592"/>
            </a:xfrm>
            <a:prstGeom prst="rect">
              <a:avLst/>
            </a:prstGeom>
            <a:noFill/>
          </p:spPr>
          <p:txBody>
            <a:bodyPr wrap="square" rtlCol="0">
              <a:spAutoFit/>
            </a:bodyPr>
            <a:lstStyle/>
            <a:p>
              <a:r>
                <a:rPr lang="en-US" altLang="zh-CN" sz="2000" dirty="0" smtClean="0">
                  <a:solidFill>
                    <a:prstClr val="white"/>
                  </a:solidFill>
                </a:rPr>
                <a:t>4</a:t>
              </a:r>
              <a:endParaRPr lang="zh-CN" altLang="en-US" sz="2000" dirty="0">
                <a:solidFill>
                  <a:prstClr val="white"/>
                </a:solidFill>
              </a:endParaRPr>
            </a:p>
          </p:txBody>
        </p:sp>
      </p:grpSp>
      <p:sp>
        <p:nvSpPr>
          <p:cNvPr id="2" name="文本框 1"/>
          <p:cNvSpPr txBox="1"/>
          <p:nvPr/>
        </p:nvSpPr>
        <p:spPr>
          <a:xfrm>
            <a:off x="1268203" y="2844225"/>
            <a:ext cx="5659069" cy="584775"/>
          </a:xfrm>
          <a:prstGeom prst="rect">
            <a:avLst/>
          </a:prstGeom>
          <a:noFill/>
        </p:spPr>
        <p:txBody>
          <a:bodyPr wrap="square" rtlCol="0">
            <a:spAutoFit/>
          </a:bodyPr>
          <a:lstStyle/>
          <a:p>
            <a:r>
              <a:rPr lang="zh-CN" altLang="en-US" sz="3200" spc="300" dirty="0">
                <a:solidFill>
                  <a:srgbClr val="C00000"/>
                </a:solidFill>
              </a:rPr>
              <a:t>为什么社群营销更有优势？</a:t>
            </a:r>
          </a:p>
        </p:txBody>
      </p:sp>
    </p:spTree>
    <p:extLst>
      <p:ext uri="{BB962C8B-B14F-4D97-AF65-F5344CB8AC3E}">
        <p14:creationId xmlns:p14="http://schemas.microsoft.com/office/powerpoint/2010/main" val="19882637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1"/>
          <p:cNvGrpSpPr>
            <a:grpSpLocks noChangeAspect="1"/>
          </p:cNvGrpSpPr>
          <p:nvPr/>
        </p:nvGrpSpPr>
        <p:grpSpPr bwMode="auto">
          <a:xfrm>
            <a:off x="5169621" y="3638773"/>
            <a:ext cx="1852759" cy="2343586"/>
            <a:chOff x="3420" y="1629"/>
            <a:chExt cx="838" cy="1060"/>
          </a:xfrm>
          <a:solidFill>
            <a:srgbClr val="C00000"/>
          </a:solidFill>
        </p:grpSpPr>
        <p:sp>
          <p:nvSpPr>
            <p:cNvPr id="6" name="Freeform 32"/>
            <p:cNvSpPr>
              <a:spLocks/>
            </p:cNvSpPr>
            <p:nvPr/>
          </p:nvSpPr>
          <p:spPr bwMode="auto">
            <a:xfrm>
              <a:off x="3758" y="1629"/>
              <a:ext cx="157" cy="162"/>
            </a:xfrm>
            <a:custGeom>
              <a:avLst/>
              <a:gdLst>
                <a:gd name="T0" fmla="*/ 66 w 66"/>
                <a:gd name="T1" fmla="*/ 28 h 68"/>
                <a:gd name="T2" fmla="*/ 64 w 66"/>
                <a:gd name="T3" fmla="*/ 22 h 68"/>
                <a:gd name="T4" fmla="*/ 33 w 66"/>
                <a:gd name="T5" fmla="*/ 0 h 68"/>
                <a:gd name="T6" fmla="*/ 2 w 66"/>
                <a:gd name="T7" fmla="*/ 22 h 68"/>
                <a:gd name="T8" fmla="*/ 1 w 66"/>
                <a:gd name="T9" fmla="*/ 28 h 68"/>
                <a:gd name="T10" fmla="*/ 0 w 66"/>
                <a:gd name="T11" fmla="*/ 34 h 68"/>
                <a:gd name="T12" fmla="*/ 0 w 66"/>
                <a:gd name="T13" fmla="*/ 35 h 68"/>
                <a:gd name="T14" fmla="*/ 33 w 66"/>
                <a:gd name="T15" fmla="*/ 68 h 68"/>
                <a:gd name="T16" fmla="*/ 66 w 66"/>
                <a:gd name="T17" fmla="*/ 35 h 68"/>
                <a:gd name="T18" fmla="*/ 66 w 66"/>
                <a:gd name="T19" fmla="*/ 34 h 68"/>
                <a:gd name="T20" fmla="*/ 66 w 66"/>
                <a:gd name="T21" fmla="*/ 2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68">
                  <a:moveTo>
                    <a:pt x="66" y="28"/>
                  </a:moveTo>
                  <a:cubicBezTo>
                    <a:pt x="66" y="26"/>
                    <a:pt x="65" y="24"/>
                    <a:pt x="64" y="22"/>
                  </a:cubicBezTo>
                  <a:cubicBezTo>
                    <a:pt x="60" y="9"/>
                    <a:pt x="48" y="0"/>
                    <a:pt x="33" y="0"/>
                  </a:cubicBezTo>
                  <a:cubicBezTo>
                    <a:pt x="19" y="0"/>
                    <a:pt x="7" y="9"/>
                    <a:pt x="2" y="22"/>
                  </a:cubicBezTo>
                  <a:cubicBezTo>
                    <a:pt x="2" y="24"/>
                    <a:pt x="1" y="26"/>
                    <a:pt x="1" y="28"/>
                  </a:cubicBezTo>
                  <a:cubicBezTo>
                    <a:pt x="1" y="30"/>
                    <a:pt x="0" y="32"/>
                    <a:pt x="0" y="34"/>
                  </a:cubicBezTo>
                  <a:cubicBezTo>
                    <a:pt x="0" y="34"/>
                    <a:pt x="0" y="34"/>
                    <a:pt x="0" y="35"/>
                  </a:cubicBezTo>
                  <a:cubicBezTo>
                    <a:pt x="1" y="53"/>
                    <a:pt x="16" y="68"/>
                    <a:pt x="33" y="68"/>
                  </a:cubicBezTo>
                  <a:cubicBezTo>
                    <a:pt x="51" y="68"/>
                    <a:pt x="66" y="53"/>
                    <a:pt x="66" y="35"/>
                  </a:cubicBezTo>
                  <a:cubicBezTo>
                    <a:pt x="66" y="34"/>
                    <a:pt x="66" y="34"/>
                    <a:pt x="66" y="34"/>
                  </a:cubicBezTo>
                  <a:cubicBezTo>
                    <a:pt x="66" y="32"/>
                    <a:pt x="66" y="30"/>
                    <a:pt x="66"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a:defRPr/>
              </a:pPr>
              <a:endParaRPr lang="zh-CN" altLang="en-US" sz="2160" kern="0">
                <a:solidFill>
                  <a:srgbClr val="2E2E2E"/>
                </a:solidFill>
                <a:latin typeface="Segoe UI Light 8"/>
                <a:ea typeface="Microsoft YaHei UI Light"/>
              </a:endParaRPr>
            </a:p>
          </p:txBody>
        </p:sp>
        <p:sp>
          <p:nvSpPr>
            <p:cNvPr id="7" name="Freeform 33"/>
            <p:cNvSpPr>
              <a:spLocks noEditPoints="1"/>
            </p:cNvSpPr>
            <p:nvPr/>
          </p:nvSpPr>
          <p:spPr bwMode="auto">
            <a:xfrm>
              <a:off x="3420" y="1674"/>
              <a:ext cx="838" cy="1015"/>
            </a:xfrm>
            <a:custGeom>
              <a:avLst/>
              <a:gdLst>
                <a:gd name="T0" fmla="*/ 352 w 352"/>
                <a:gd name="T1" fmla="*/ 207 h 427"/>
                <a:gd name="T2" fmla="*/ 315 w 352"/>
                <a:gd name="T3" fmla="*/ 176 h 427"/>
                <a:gd name="T4" fmla="*/ 296 w 352"/>
                <a:gd name="T5" fmla="*/ 10 h 427"/>
                <a:gd name="T6" fmla="*/ 219 w 352"/>
                <a:gd name="T7" fmla="*/ 3 h 427"/>
                <a:gd name="T8" fmla="*/ 221 w 352"/>
                <a:gd name="T9" fmla="*/ 15 h 427"/>
                <a:gd name="T10" fmla="*/ 269 w 352"/>
                <a:gd name="T11" fmla="*/ 15 h 427"/>
                <a:gd name="T12" fmla="*/ 270 w 352"/>
                <a:gd name="T13" fmla="*/ 15 h 427"/>
                <a:gd name="T14" fmla="*/ 301 w 352"/>
                <a:gd name="T15" fmla="*/ 55 h 427"/>
                <a:gd name="T16" fmla="*/ 292 w 352"/>
                <a:gd name="T17" fmla="*/ 171 h 427"/>
                <a:gd name="T18" fmla="*/ 243 w 352"/>
                <a:gd name="T19" fmla="*/ 92 h 427"/>
                <a:gd name="T20" fmla="*/ 109 w 352"/>
                <a:gd name="T21" fmla="*/ 92 h 427"/>
                <a:gd name="T22" fmla="*/ 61 w 352"/>
                <a:gd name="T23" fmla="*/ 171 h 427"/>
                <a:gd name="T24" fmla="*/ 45 w 352"/>
                <a:gd name="T25" fmla="*/ 51 h 427"/>
                <a:gd name="T26" fmla="*/ 52 w 352"/>
                <a:gd name="T27" fmla="*/ 24 h 427"/>
                <a:gd name="T28" fmla="*/ 130 w 352"/>
                <a:gd name="T29" fmla="*/ 16 h 427"/>
                <a:gd name="T30" fmla="*/ 130 w 352"/>
                <a:gd name="T31" fmla="*/ 9 h 427"/>
                <a:gd name="T32" fmla="*/ 79 w 352"/>
                <a:gd name="T33" fmla="*/ 2 h 427"/>
                <a:gd name="T34" fmla="*/ 32 w 352"/>
                <a:gd name="T35" fmla="*/ 47 h 427"/>
                <a:gd name="T36" fmla="*/ 32 w 352"/>
                <a:gd name="T37" fmla="*/ 178 h 427"/>
                <a:gd name="T38" fmla="*/ 0 w 352"/>
                <a:gd name="T39" fmla="*/ 207 h 427"/>
                <a:gd name="T40" fmla="*/ 123 w 352"/>
                <a:gd name="T41" fmla="*/ 151 h 427"/>
                <a:gd name="T42" fmla="*/ 80 w 352"/>
                <a:gd name="T43" fmla="*/ 289 h 427"/>
                <a:gd name="T44" fmla="*/ 63 w 352"/>
                <a:gd name="T45" fmla="*/ 414 h 427"/>
                <a:gd name="T46" fmla="*/ 13 w 352"/>
                <a:gd name="T47" fmla="*/ 414 h 427"/>
                <a:gd name="T48" fmla="*/ 0 w 352"/>
                <a:gd name="T49" fmla="*/ 221 h 427"/>
                <a:gd name="T50" fmla="*/ 49 w 352"/>
                <a:gd name="T51" fmla="*/ 427 h 427"/>
                <a:gd name="T52" fmla="*/ 263 w 352"/>
                <a:gd name="T53" fmla="*/ 427 h 427"/>
                <a:gd name="T54" fmla="*/ 352 w 352"/>
                <a:gd name="T55" fmla="*/ 427 h 427"/>
                <a:gd name="T56" fmla="*/ 340 w 352"/>
                <a:gd name="T57" fmla="*/ 221 h 427"/>
                <a:gd name="T58" fmla="*/ 282 w 352"/>
                <a:gd name="T59" fmla="*/ 414 h 427"/>
                <a:gd name="T60" fmla="*/ 272 w 352"/>
                <a:gd name="T61" fmla="*/ 289 h 427"/>
                <a:gd name="T62" fmla="*/ 230 w 352"/>
                <a:gd name="T63" fmla="*/ 151 h 427"/>
                <a:gd name="T64" fmla="*/ 242 w 352"/>
                <a:gd name="T65" fmla="*/ 414 h 427"/>
                <a:gd name="T66" fmla="*/ 130 w 352"/>
                <a:gd name="T67" fmla="*/ 307 h 427"/>
                <a:gd name="T68" fmla="*/ 222 w 352"/>
                <a:gd name="T69" fmla="*/ 30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2" h="427">
                  <a:moveTo>
                    <a:pt x="266" y="207"/>
                  </a:moveTo>
                  <a:cubicBezTo>
                    <a:pt x="352" y="207"/>
                    <a:pt x="352" y="207"/>
                    <a:pt x="352" y="207"/>
                  </a:cubicBezTo>
                  <a:cubicBezTo>
                    <a:pt x="352" y="185"/>
                    <a:pt x="352" y="185"/>
                    <a:pt x="352" y="185"/>
                  </a:cubicBezTo>
                  <a:cubicBezTo>
                    <a:pt x="352" y="185"/>
                    <a:pt x="332" y="180"/>
                    <a:pt x="315" y="176"/>
                  </a:cubicBezTo>
                  <a:cubicBezTo>
                    <a:pt x="315" y="145"/>
                    <a:pt x="314" y="91"/>
                    <a:pt x="313" y="55"/>
                  </a:cubicBezTo>
                  <a:cubicBezTo>
                    <a:pt x="313" y="34"/>
                    <a:pt x="307" y="19"/>
                    <a:pt x="296" y="10"/>
                  </a:cubicBezTo>
                  <a:cubicBezTo>
                    <a:pt x="285" y="0"/>
                    <a:pt x="271" y="2"/>
                    <a:pt x="268" y="2"/>
                  </a:cubicBezTo>
                  <a:cubicBezTo>
                    <a:pt x="266" y="2"/>
                    <a:pt x="246" y="2"/>
                    <a:pt x="219" y="3"/>
                  </a:cubicBezTo>
                  <a:cubicBezTo>
                    <a:pt x="220" y="5"/>
                    <a:pt x="220" y="7"/>
                    <a:pt x="221" y="9"/>
                  </a:cubicBezTo>
                  <a:cubicBezTo>
                    <a:pt x="221" y="11"/>
                    <a:pt x="221" y="13"/>
                    <a:pt x="221" y="15"/>
                  </a:cubicBezTo>
                  <a:cubicBezTo>
                    <a:pt x="221" y="15"/>
                    <a:pt x="221" y="15"/>
                    <a:pt x="221" y="15"/>
                  </a:cubicBezTo>
                  <a:cubicBezTo>
                    <a:pt x="248" y="15"/>
                    <a:pt x="268" y="15"/>
                    <a:pt x="269" y="15"/>
                  </a:cubicBezTo>
                  <a:cubicBezTo>
                    <a:pt x="269" y="15"/>
                    <a:pt x="269" y="15"/>
                    <a:pt x="269" y="15"/>
                  </a:cubicBezTo>
                  <a:cubicBezTo>
                    <a:pt x="270" y="15"/>
                    <a:pt x="270" y="15"/>
                    <a:pt x="270" y="15"/>
                  </a:cubicBezTo>
                  <a:cubicBezTo>
                    <a:pt x="270" y="15"/>
                    <a:pt x="280" y="13"/>
                    <a:pt x="288" y="20"/>
                  </a:cubicBezTo>
                  <a:cubicBezTo>
                    <a:pt x="296" y="27"/>
                    <a:pt x="300" y="38"/>
                    <a:pt x="301" y="55"/>
                  </a:cubicBezTo>
                  <a:cubicBezTo>
                    <a:pt x="302" y="90"/>
                    <a:pt x="302" y="142"/>
                    <a:pt x="302" y="173"/>
                  </a:cubicBezTo>
                  <a:cubicBezTo>
                    <a:pt x="297" y="172"/>
                    <a:pt x="293" y="171"/>
                    <a:pt x="292" y="171"/>
                  </a:cubicBezTo>
                  <a:cubicBezTo>
                    <a:pt x="271" y="135"/>
                    <a:pt x="243" y="92"/>
                    <a:pt x="243" y="92"/>
                  </a:cubicBezTo>
                  <a:cubicBezTo>
                    <a:pt x="243" y="92"/>
                    <a:pt x="243" y="92"/>
                    <a:pt x="243" y="92"/>
                  </a:cubicBezTo>
                  <a:cubicBezTo>
                    <a:pt x="222" y="56"/>
                    <a:pt x="182" y="60"/>
                    <a:pt x="176" y="61"/>
                  </a:cubicBezTo>
                  <a:cubicBezTo>
                    <a:pt x="171" y="60"/>
                    <a:pt x="130" y="56"/>
                    <a:pt x="109" y="92"/>
                  </a:cubicBezTo>
                  <a:cubicBezTo>
                    <a:pt x="109" y="92"/>
                    <a:pt x="109" y="92"/>
                    <a:pt x="109" y="92"/>
                  </a:cubicBezTo>
                  <a:cubicBezTo>
                    <a:pt x="109" y="92"/>
                    <a:pt x="82" y="135"/>
                    <a:pt x="61" y="171"/>
                  </a:cubicBezTo>
                  <a:cubicBezTo>
                    <a:pt x="60" y="171"/>
                    <a:pt x="53" y="172"/>
                    <a:pt x="45" y="174"/>
                  </a:cubicBezTo>
                  <a:cubicBezTo>
                    <a:pt x="45" y="51"/>
                    <a:pt x="45" y="51"/>
                    <a:pt x="45" y="51"/>
                  </a:cubicBezTo>
                  <a:cubicBezTo>
                    <a:pt x="45" y="51"/>
                    <a:pt x="45" y="51"/>
                    <a:pt x="45" y="51"/>
                  </a:cubicBezTo>
                  <a:cubicBezTo>
                    <a:pt x="45" y="50"/>
                    <a:pt x="43" y="34"/>
                    <a:pt x="52" y="24"/>
                  </a:cubicBezTo>
                  <a:cubicBezTo>
                    <a:pt x="58" y="17"/>
                    <a:pt x="67" y="15"/>
                    <a:pt x="78" y="15"/>
                  </a:cubicBezTo>
                  <a:cubicBezTo>
                    <a:pt x="90" y="15"/>
                    <a:pt x="109" y="16"/>
                    <a:pt x="130" y="16"/>
                  </a:cubicBezTo>
                  <a:cubicBezTo>
                    <a:pt x="130" y="15"/>
                    <a:pt x="130" y="15"/>
                    <a:pt x="130" y="15"/>
                  </a:cubicBezTo>
                  <a:cubicBezTo>
                    <a:pt x="130" y="13"/>
                    <a:pt x="130" y="11"/>
                    <a:pt x="130" y="9"/>
                  </a:cubicBezTo>
                  <a:cubicBezTo>
                    <a:pt x="130" y="7"/>
                    <a:pt x="131" y="5"/>
                    <a:pt x="131" y="3"/>
                  </a:cubicBezTo>
                  <a:cubicBezTo>
                    <a:pt x="110" y="3"/>
                    <a:pt x="91" y="3"/>
                    <a:pt x="79" y="2"/>
                  </a:cubicBezTo>
                  <a:cubicBezTo>
                    <a:pt x="63" y="1"/>
                    <a:pt x="51" y="6"/>
                    <a:pt x="43" y="15"/>
                  </a:cubicBezTo>
                  <a:cubicBezTo>
                    <a:pt x="33" y="26"/>
                    <a:pt x="32" y="40"/>
                    <a:pt x="32" y="47"/>
                  </a:cubicBezTo>
                  <a:cubicBezTo>
                    <a:pt x="32" y="49"/>
                    <a:pt x="32" y="51"/>
                    <a:pt x="32" y="52"/>
                  </a:cubicBezTo>
                  <a:cubicBezTo>
                    <a:pt x="32" y="52"/>
                    <a:pt x="32" y="141"/>
                    <a:pt x="32" y="178"/>
                  </a:cubicBezTo>
                  <a:cubicBezTo>
                    <a:pt x="17" y="181"/>
                    <a:pt x="0" y="185"/>
                    <a:pt x="0" y="185"/>
                  </a:cubicBezTo>
                  <a:cubicBezTo>
                    <a:pt x="0" y="207"/>
                    <a:pt x="0" y="207"/>
                    <a:pt x="0" y="207"/>
                  </a:cubicBezTo>
                  <a:cubicBezTo>
                    <a:pt x="86" y="207"/>
                    <a:pt x="86" y="207"/>
                    <a:pt x="86" y="207"/>
                  </a:cubicBezTo>
                  <a:cubicBezTo>
                    <a:pt x="86" y="207"/>
                    <a:pt x="113" y="166"/>
                    <a:pt x="123" y="151"/>
                  </a:cubicBezTo>
                  <a:cubicBezTo>
                    <a:pt x="123" y="167"/>
                    <a:pt x="123" y="215"/>
                    <a:pt x="123" y="231"/>
                  </a:cubicBezTo>
                  <a:cubicBezTo>
                    <a:pt x="80" y="289"/>
                    <a:pt x="80" y="289"/>
                    <a:pt x="80" y="289"/>
                  </a:cubicBezTo>
                  <a:cubicBezTo>
                    <a:pt x="80" y="414"/>
                    <a:pt x="80" y="414"/>
                    <a:pt x="80" y="414"/>
                  </a:cubicBezTo>
                  <a:cubicBezTo>
                    <a:pt x="63" y="414"/>
                    <a:pt x="63" y="414"/>
                    <a:pt x="63" y="414"/>
                  </a:cubicBezTo>
                  <a:cubicBezTo>
                    <a:pt x="49" y="414"/>
                    <a:pt x="49" y="414"/>
                    <a:pt x="49" y="414"/>
                  </a:cubicBezTo>
                  <a:cubicBezTo>
                    <a:pt x="36" y="414"/>
                    <a:pt x="19" y="414"/>
                    <a:pt x="13" y="414"/>
                  </a:cubicBezTo>
                  <a:cubicBezTo>
                    <a:pt x="13" y="402"/>
                    <a:pt x="13" y="221"/>
                    <a:pt x="13" y="221"/>
                  </a:cubicBezTo>
                  <a:cubicBezTo>
                    <a:pt x="0" y="221"/>
                    <a:pt x="0" y="221"/>
                    <a:pt x="0" y="221"/>
                  </a:cubicBezTo>
                  <a:cubicBezTo>
                    <a:pt x="0" y="427"/>
                    <a:pt x="0" y="427"/>
                    <a:pt x="0" y="427"/>
                  </a:cubicBezTo>
                  <a:cubicBezTo>
                    <a:pt x="49" y="427"/>
                    <a:pt x="49" y="427"/>
                    <a:pt x="49" y="427"/>
                  </a:cubicBezTo>
                  <a:cubicBezTo>
                    <a:pt x="63" y="427"/>
                    <a:pt x="63" y="427"/>
                    <a:pt x="63" y="427"/>
                  </a:cubicBezTo>
                  <a:cubicBezTo>
                    <a:pt x="263" y="427"/>
                    <a:pt x="263" y="427"/>
                    <a:pt x="263" y="427"/>
                  </a:cubicBezTo>
                  <a:cubicBezTo>
                    <a:pt x="282" y="427"/>
                    <a:pt x="282" y="427"/>
                    <a:pt x="282" y="427"/>
                  </a:cubicBezTo>
                  <a:cubicBezTo>
                    <a:pt x="352" y="427"/>
                    <a:pt x="352" y="427"/>
                    <a:pt x="352" y="427"/>
                  </a:cubicBezTo>
                  <a:cubicBezTo>
                    <a:pt x="352" y="221"/>
                    <a:pt x="352" y="221"/>
                    <a:pt x="352" y="221"/>
                  </a:cubicBezTo>
                  <a:cubicBezTo>
                    <a:pt x="340" y="221"/>
                    <a:pt x="340" y="221"/>
                    <a:pt x="340" y="221"/>
                  </a:cubicBezTo>
                  <a:cubicBezTo>
                    <a:pt x="340" y="221"/>
                    <a:pt x="340" y="402"/>
                    <a:pt x="340" y="414"/>
                  </a:cubicBezTo>
                  <a:cubicBezTo>
                    <a:pt x="333" y="414"/>
                    <a:pt x="303" y="414"/>
                    <a:pt x="282" y="414"/>
                  </a:cubicBezTo>
                  <a:cubicBezTo>
                    <a:pt x="279" y="414"/>
                    <a:pt x="279" y="414"/>
                    <a:pt x="279" y="414"/>
                  </a:cubicBezTo>
                  <a:cubicBezTo>
                    <a:pt x="272" y="289"/>
                    <a:pt x="272" y="289"/>
                    <a:pt x="272" y="289"/>
                  </a:cubicBezTo>
                  <a:cubicBezTo>
                    <a:pt x="230" y="231"/>
                    <a:pt x="230" y="231"/>
                    <a:pt x="230" y="231"/>
                  </a:cubicBezTo>
                  <a:cubicBezTo>
                    <a:pt x="230" y="215"/>
                    <a:pt x="230" y="167"/>
                    <a:pt x="230" y="151"/>
                  </a:cubicBezTo>
                  <a:cubicBezTo>
                    <a:pt x="240" y="166"/>
                    <a:pt x="266" y="207"/>
                    <a:pt x="266" y="207"/>
                  </a:cubicBezTo>
                  <a:close/>
                  <a:moveTo>
                    <a:pt x="242" y="414"/>
                  </a:moveTo>
                  <a:cubicBezTo>
                    <a:pt x="114" y="414"/>
                    <a:pt x="114" y="414"/>
                    <a:pt x="114" y="414"/>
                  </a:cubicBezTo>
                  <a:cubicBezTo>
                    <a:pt x="118" y="386"/>
                    <a:pt x="130" y="310"/>
                    <a:pt x="130" y="307"/>
                  </a:cubicBezTo>
                  <a:cubicBezTo>
                    <a:pt x="133" y="305"/>
                    <a:pt x="173" y="282"/>
                    <a:pt x="176" y="280"/>
                  </a:cubicBezTo>
                  <a:cubicBezTo>
                    <a:pt x="180" y="282"/>
                    <a:pt x="219" y="306"/>
                    <a:pt x="222" y="307"/>
                  </a:cubicBezTo>
                  <a:cubicBezTo>
                    <a:pt x="223" y="310"/>
                    <a:pt x="237" y="386"/>
                    <a:pt x="242" y="4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a:defRPr/>
              </a:pPr>
              <a:endParaRPr lang="zh-CN" altLang="en-US" sz="2160" kern="0">
                <a:solidFill>
                  <a:srgbClr val="2E2E2E"/>
                </a:solidFill>
                <a:latin typeface="Segoe UI Light 8"/>
                <a:ea typeface="Microsoft YaHei UI Light"/>
              </a:endParaRPr>
            </a:p>
          </p:txBody>
        </p:sp>
      </p:grpSp>
      <p:grpSp>
        <p:nvGrpSpPr>
          <p:cNvPr id="29" name="组合 28"/>
          <p:cNvGrpSpPr/>
          <p:nvPr/>
        </p:nvGrpSpPr>
        <p:grpSpPr>
          <a:xfrm>
            <a:off x="3634787" y="1781681"/>
            <a:ext cx="4922426" cy="1663430"/>
            <a:chOff x="2359615" y="830156"/>
            <a:chExt cx="4102022" cy="1386192"/>
          </a:xfrm>
        </p:grpSpPr>
        <p:grpSp>
          <p:nvGrpSpPr>
            <p:cNvPr id="10" name="组合 9"/>
            <p:cNvGrpSpPr/>
            <p:nvPr/>
          </p:nvGrpSpPr>
          <p:grpSpPr>
            <a:xfrm>
              <a:off x="2359615" y="830156"/>
              <a:ext cx="658314" cy="1386192"/>
              <a:chOff x="1978615" y="830156"/>
              <a:chExt cx="658314" cy="1386192"/>
            </a:xfrm>
          </p:grpSpPr>
          <p:pic>
            <p:nvPicPr>
              <p:cNvPr id="8" name="图片 7"/>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978615" y="857052"/>
                <a:ext cx="658314" cy="1359296"/>
              </a:xfrm>
              <a:prstGeom prst="rect">
                <a:avLst/>
              </a:prstGeom>
            </p:spPr>
          </p:pic>
          <p:sp>
            <p:nvSpPr>
              <p:cNvPr id="9" name="文本框 8"/>
              <p:cNvSpPr txBox="1"/>
              <p:nvPr/>
            </p:nvSpPr>
            <p:spPr>
              <a:xfrm>
                <a:off x="2032107" y="830156"/>
                <a:ext cx="551330" cy="353943"/>
              </a:xfrm>
              <a:prstGeom prst="rect">
                <a:avLst/>
              </a:prstGeom>
              <a:noFill/>
            </p:spPr>
            <p:txBody>
              <a:bodyPr wrap="square" rtlCol="0">
                <a:spAutoFit/>
              </a:bodyPr>
              <a:lstStyle/>
              <a:p>
                <a:pPr algn="ctr" defTabSz="855878"/>
                <a:r>
                  <a:rPr lang="zh-CN" altLang="en-US" sz="2160" b="1" dirty="0">
                    <a:solidFill>
                      <a:prstClr val="black"/>
                    </a:solidFill>
                    <a:latin typeface="微软雅黑" panose="020B0503020204020204" pitchFamily="34" charset="-122"/>
                    <a:ea typeface="微软雅黑" panose="020B0503020204020204" pitchFamily="34" charset="-122"/>
                  </a:rPr>
                  <a:t>我</a:t>
                </a:r>
              </a:p>
            </p:txBody>
          </p:sp>
        </p:grpSp>
        <p:grpSp>
          <p:nvGrpSpPr>
            <p:cNvPr id="11" name="组合 10"/>
            <p:cNvGrpSpPr/>
            <p:nvPr/>
          </p:nvGrpSpPr>
          <p:grpSpPr>
            <a:xfrm>
              <a:off x="2933566" y="830156"/>
              <a:ext cx="658314" cy="1386192"/>
              <a:chOff x="1978615" y="830156"/>
              <a:chExt cx="658314" cy="1386192"/>
            </a:xfrm>
          </p:grpSpPr>
          <p:pic>
            <p:nvPicPr>
              <p:cNvPr id="12" name="图片 11"/>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978615" y="857052"/>
                <a:ext cx="658314" cy="1359296"/>
              </a:xfrm>
              <a:prstGeom prst="rect">
                <a:avLst/>
              </a:prstGeom>
            </p:spPr>
          </p:pic>
          <p:sp>
            <p:nvSpPr>
              <p:cNvPr id="13" name="文本框 12"/>
              <p:cNvSpPr txBox="1"/>
              <p:nvPr/>
            </p:nvSpPr>
            <p:spPr>
              <a:xfrm>
                <a:off x="2032107" y="830156"/>
                <a:ext cx="551330" cy="353943"/>
              </a:xfrm>
              <a:prstGeom prst="rect">
                <a:avLst/>
              </a:prstGeom>
              <a:noFill/>
            </p:spPr>
            <p:txBody>
              <a:bodyPr wrap="square" rtlCol="0">
                <a:spAutoFit/>
              </a:bodyPr>
              <a:lstStyle/>
              <a:p>
                <a:pPr algn="ctr" defTabSz="855878"/>
                <a:r>
                  <a:rPr lang="zh-CN" altLang="en-US" sz="2160" b="1" dirty="0">
                    <a:solidFill>
                      <a:prstClr val="black"/>
                    </a:solidFill>
                    <a:latin typeface="微软雅黑" panose="020B0503020204020204" pitchFamily="34" charset="-122"/>
                    <a:ea typeface="微软雅黑" panose="020B0503020204020204" pitchFamily="34" charset="-122"/>
                  </a:rPr>
                  <a:t>们</a:t>
                </a:r>
              </a:p>
            </p:txBody>
          </p:sp>
        </p:grpSp>
        <p:grpSp>
          <p:nvGrpSpPr>
            <p:cNvPr id="14" name="组合 13"/>
            <p:cNvGrpSpPr/>
            <p:nvPr/>
          </p:nvGrpSpPr>
          <p:grpSpPr>
            <a:xfrm>
              <a:off x="3507517" y="830156"/>
              <a:ext cx="658314" cy="1386192"/>
              <a:chOff x="1978615" y="830156"/>
              <a:chExt cx="658314" cy="1386192"/>
            </a:xfrm>
          </p:grpSpPr>
          <p:pic>
            <p:nvPicPr>
              <p:cNvPr id="15" name="图片 14"/>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978615" y="857052"/>
                <a:ext cx="658314" cy="1359296"/>
              </a:xfrm>
              <a:prstGeom prst="rect">
                <a:avLst/>
              </a:prstGeom>
            </p:spPr>
          </p:pic>
          <p:sp>
            <p:nvSpPr>
              <p:cNvPr id="16" name="文本框 15"/>
              <p:cNvSpPr txBox="1"/>
              <p:nvPr/>
            </p:nvSpPr>
            <p:spPr>
              <a:xfrm>
                <a:off x="2032107" y="830156"/>
                <a:ext cx="551330" cy="353943"/>
              </a:xfrm>
              <a:prstGeom prst="rect">
                <a:avLst/>
              </a:prstGeom>
              <a:noFill/>
            </p:spPr>
            <p:txBody>
              <a:bodyPr wrap="square" rtlCol="0">
                <a:spAutoFit/>
              </a:bodyPr>
              <a:lstStyle/>
              <a:p>
                <a:pPr algn="ctr" defTabSz="855878"/>
                <a:r>
                  <a:rPr lang="zh-CN" altLang="en-US" sz="2160" b="1" dirty="0">
                    <a:solidFill>
                      <a:prstClr val="black"/>
                    </a:solidFill>
                    <a:latin typeface="微软雅黑" panose="020B0503020204020204" pitchFamily="34" charset="-122"/>
                    <a:ea typeface="微软雅黑" panose="020B0503020204020204" pitchFamily="34" charset="-122"/>
                  </a:rPr>
                  <a:t>永</a:t>
                </a:r>
              </a:p>
            </p:txBody>
          </p:sp>
        </p:grpSp>
        <p:grpSp>
          <p:nvGrpSpPr>
            <p:cNvPr id="17" name="组合 16"/>
            <p:cNvGrpSpPr/>
            <p:nvPr/>
          </p:nvGrpSpPr>
          <p:grpSpPr>
            <a:xfrm>
              <a:off x="4081468" y="830156"/>
              <a:ext cx="658314" cy="1386192"/>
              <a:chOff x="1978615" y="830156"/>
              <a:chExt cx="658314" cy="1386192"/>
            </a:xfrm>
          </p:grpSpPr>
          <p:pic>
            <p:nvPicPr>
              <p:cNvPr id="18" name="图片 17"/>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978615" y="857052"/>
                <a:ext cx="658314" cy="1359296"/>
              </a:xfrm>
              <a:prstGeom prst="rect">
                <a:avLst/>
              </a:prstGeom>
            </p:spPr>
          </p:pic>
          <p:sp>
            <p:nvSpPr>
              <p:cNvPr id="19" name="文本框 18"/>
              <p:cNvSpPr txBox="1"/>
              <p:nvPr/>
            </p:nvSpPr>
            <p:spPr>
              <a:xfrm>
                <a:off x="2032107" y="830156"/>
                <a:ext cx="551330" cy="353943"/>
              </a:xfrm>
              <a:prstGeom prst="rect">
                <a:avLst/>
              </a:prstGeom>
              <a:noFill/>
            </p:spPr>
            <p:txBody>
              <a:bodyPr wrap="square" rtlCol="0">
                <a:spAutoFit/>
              </a:bodyPr>
              <a:lstStyle/>
              <a:p>
                <a:pPr algn="ctr" defTabSz="855878"/>
                <a:r>
                  <a:rPr lang="zh-CN" altLang="en-US" sz="2160" b="1" dirty="0">
                    <a:solidFill>
                      <a:prstClr val="black"/>
                    </a:solidFill>
                    <a:latin typeface="微软雅黑" panose="020B0503020204020204" pitchFamily="34" charset="-122"/>
                    <a:ea typeface="微软雅黑" panose="020B0503020204020204" pitchFamily="34" charset="-122"/>
                  </a:rPr>
                  <a:t>远</a:t>
                </a:r>
              </a:p>
            </p:txBody>
          </p:sp>
        </p:grpSp>
        <p:grpSp>
          <p:nvGrpSpPr>
            <p:cNvPr id="20" name="组合 19"/>
            <p:cNvGrpSpPr/>
            <p:nvPr/>
          </p:nvGrpSpPr>
          <p:grpSpPr>
            <a:xfrm>
              <a:off x="4655419" y="830156"/>
              <a:ext cx="658314" cy="1386192"/>
              <a:chOff x="1978615" y="830156"/>
              <a:chExt cx="658314" cy="1386192"/>
            </a:xfrm>
          </p:grpSpPr>
          <p:pic>
            <p:nvPicPr>
              <p:cNvPr id="21" name="图片 20"/>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978615" y="857052"/>
                <a:ext cx="658314" cy="1359296"/>
              </a:xfrm>
              <a:prstGeom prst="rect">
                <a:avLst/>
              </a:prstGeom>
            </p:spPr>
          </p:pic>
          <p:sp>
            <p:nvSpPr>
              <p:cNvPr id="22" name="文本框 21"/>
              <p:cNvSpPr txBox="1"/>
              <p:nvPr/>
            </p:nvSpPr>
            <p:spPr>
              <a:xfrm>
                <a:off x="2032107" y="830156"/>
                <a:ext cx="551330" cy="353943"/>
              </a:xfrm>
              <a:prstGeom prst="rect">
                <a:avLst/>
              </a:prstGeom>
              <a:noFill/>
            </p:spPr>
            <p:txBody>
              <a:bodyPr wrap="square" rtlCol="0">
                <a:spAutoFit/>
              </a:bodyPr>
              <a:lstStyle/>
              <a:p>
                <a:pPr algn="ctr" defTabSz="855878"/>
                <a:r>
                  <a:rPr lang="zh-CN" altLang="en-US" sz="2160" b="1" dirty="0">
                    <a:solidFill>
                      <a:prstClr val="black"/>
                    </a:solidFill>
                    <a:latin typeface="微软雅黑" panose="020B0503020204020204" pitchFamily="34" charset="-122"/>
                    <a:ea typeface="微软雅黑" panose="020B0503020204020204" pitchFamily="34" charset="-122"/>
                  </a:rPr>
                  <a:t>支</a:t>
                </a:r>
              </a:p>
            </p:txBody>
          </p:sp>
        </p:grpSp>
        <p:grpSp>
          <p:nvGrpSpPr>
            <p:cNvPr id="23" name="组合 22"/>
            <p:cNvGrpSpPr/>
            <p:nvPr/>
          </p:nvGrpSpPr>
          <p:grpSpPr>
            <a:xfrm>
              <a:off x="5229370" y="830156"/>
              <a:ext cx="658314" cy="1386192"/>
              <a:chOff x="1978615" y="830156"/>
              <a:chExt cx="658314" cy="1386192"/>
            </a:xfrm>
          </p:grpSpPr>
          <p:pic>
            <p:nvPicPr>
              <p:cNvPr id="24" name="图片 23"/>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978615" y="857052"/>
                <a:ext cx="658314" cy="1359296"/>
              </a:xfrm>
              <a:prstGeom prst="rect">
                <a:avLst/>
              </a:prstGeom>
            </p:spPr>
          </p:pic>
          <p:sp>
            <p:nvSpPr>
              <p:cNvPr id="25" name="文本框 24"/>
              <p:cNvSpPr txBox="1"/>
              <p:nvPr/>
            </p:nvSpPr>
            <p:spPr>
              <a:xfrm>
                <a:off x="2032107" y="830156"/>
                <a:ext cx="551330" cy="353943"/>
              </a:xfrm>
              <a:prstGeom prst="rect">
                <a:avLst/>
              </a:prstGeom>
              <a:noFill/>
            </p:spPr>
            <p:txBody>
              <a:bodyPr wrap="square" rtlCol="0">
                <a:spAutoFit/>
              </a:bodyPr>
              <a:lstStyle/>
              <a:p>
                <a:pPr algn="ctr" defTabSz="855878"/>
                <a:r>
                  <a:rPr lang="zh-CN" altLang="en-US" sz="2160" b="1" dirty="0">
                    <a:solidFill>
                      <a:prstClr val="black"/>
                    </a:solidFill>
                    <a:latin typeface="微软雅黑" panose="020B0503020204020204" pitchFamily="34" charset="-122"/>
                    <a:ea typeface="微软雅黑" panose="020B0503020204020204" pitchFamily="34" charset="-122"/>
                  </a:rPr>
                  <a:t>持</a:t>
                </a:r>
              </a:p>
            </p:txBody>
          </p:sp>
        </p:grpSp>
        <p:grpSp>
          <p:nvGrpSpPr>
            <p:cNvPr id="26" name="组合 25"/>
            <p:cNvGrpSpPr/>
            <p:nvPr/>
          </p:nvGrpSpPr>
          <p:grpSpPr>
            <a:xfrm>
              <a:off x="5803323" y="830156"/>
              <a:ext cx="658314" cy="1386192"/>
              <a:chOff x="1978615" y="830156"/>
              <a:chExt cx="658314" cy="1386192"/>
            </a:xfrm>
          </p:grpSpPr>
          <p:pic>
            <p:nvPicPr>
              <p:cNvPr id="27" name="图片 26"/>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978615" y="857052"/>
                <a:ext cx="658314" cy="1359296"/>
              </a:xfrm>
              <a:prstGeom prst="rect">
                <a:avLst/>
              </a:prstGeom>
            </p:spPr>
          </p:pic>
          <p:sp>
            <p:nvSpPr>
              <p:cNvPr id="28" name="文本框 27"/>
              <p:cNvSpPr txBox="1"/>
              <p:nvPr/>
            </p:nvSpPr>
            <p:spPr>
              <a:xfrm>
                <a:off x="2032107" y="830156"/>
                <a:ext cx="551330" cy="353943"/>
              </a:xfrm>
              <a:prstGeom prst="rect">
                <a:avLst/>
              </a:prstGeom>
              <a:noFill/>
            </p:spPr>
            <p:txBody>
              <a:bodyPr wrap="square" rtlCol="0">
                <a:spAutoFit/>
              </a:bodyPr>
              <a:lstStyle/>
              <a:p>
                <a:pPr algn="ctr" defTabSz="855878"/>
                <a:r>
                  <a:rPr lang="zh-CN" altLang="en-US" sz="2160" b="1" dirty="0">
                    <a:solidFill>
                      <a:prstClr val="black"/>
                    </a:solidFill>
                    <a:latin typeface="微软雅黑" panose="020B0503020204020204" pitchFamily="34" charset="-122"/>
                    <a:ea typeface="微软雅黑" panose="020B0503020204020204" pitchFamily="34" charset="-122"/>
                  </a:rPr>
                  <a:t>你</a:t>
                </a:r>
              </a:p>
            </p:txBody>
          </p:sp>
        </p:grpSp>
      </p:grpSp>
      <p:grpSp>
        <p:nvGrpSpPr>
          <p:cNvPr id="46" name="组合 45"/>
          <p:cNvGrpSpPr/>
          <p:nvPr/>
        </p:nvGrpSpPr>
        <p:grpSpPr>
          <a:xfrm>
            <a:off x="2722535" y="1197242"/>
            <a:ext cx="6775414" cy="676654"/>
            <a:chOff x="1817423" y="621186"/>
            <a:chExt cx="5646178" cy="563878"/>
          </a:xfrm>
        </p:grpSpPr>
        <p:grpSp>
          <p:nvGrpSpPr>
            <p:cNvPr id="32" name="组合 31"/>
            <p:cNvGrpSpPr/>
            <p:nvPr/>
          </p:nvGrpSpPr>
          <p:grpSpPr>
            <a:xfrm>
              <a:off x="6430878" y="621186"/>
              <a:ext cx="1032723" cy="563878"/>
              <a:chOff x="6430878" y="621186"/>
              <a:chExt cx="1032723" cy="563878"/>
            </a:xfrm>
          </p:grpSpPr>
          <p:sp>
            <p:nvSpPr>
              <p:cNvPr id="30" name="椭圆形标注 29"/>
              <p:cNvSpPr/>
              <p:nvPr/>
            </p:nvSpPr>
            <p:spPr>
              <a:xfrm>
                <a:off x="6623011" y="621186"/>
                <a:ext cx="648459" cy="563878"/>
              </a:xfrm>
              <a:prstGeom prst="wedgeEllipseCallout">
                <a:avLst>
                  <a:gd name="adj1" fmla="val -38224"/>
                  <a:gd name="adj2" fmla="val 65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31" name="文本框 30"/>
              <p:cNvSpPr txBox="1"/>
              <p:nvPr/>
            </p:nvSpPr>
            <p:spPr>
              <a:xfrm>
                <a:off x="6430878" y="764625"/>
                <a:ext cx="1032723" cy="261610"/>
              </a:xfrm>
              <a:prstGeom prst="rect">
                <a:avLst/>
              </a:prstGeom>
              <a:noFill/>
            </p:spPr>
            <p:txBody>
              <a:bodyPr wrap="square" rtlCol="0">
                <a:spAutoFit/>
              </a:bodyPr>
              <a:lstStyle/>
              <a:p>
                <a:pPr algn="ctr" defTabSz="855878"/>
                <a:r>
                  <a:rPr lang="en-US" altLang="zh-CN" sz="1440" b="1" dirty="0">
                    <a:solidFill>
                      <a:prstClr val="white"/>
                    </a:solidFill>
                    <a:latin typeface="微软雅黑" panose="020B0503020204020204" pitchFamily="34" charset="-122"/>
                    <a:ea typeface="微软雅黑" panose="020B0503020204020204" pitchFamily="34" charset="-122"/>
                  </a:rPr>
                  <a:t>××</a:t>
                </a:r>
                <a:r>
                  <a:rPr lang="zh-CN" altLang="en-US" sz="1440" b="1" dirty="0">
                    <a:solidFill>
                      <a:prstClr val="white"/>
                    </a:solidFill>
                    <a:latin typeface="微软雅黑" panose="020B0503020204020204" pitchFamily="34" charset="-122"/>
                    <a:ea typeface="微软雅黑" panose="020B0503020204020204" pitchFamily="34" charset="-122"/>
                  </a:rPr>
                  <a:t>团</a:t>
                </a:r>
              </a:p>
            </p:txBody>
          </p:sp>
        </p:grpSp>
        <p:grpSp>
          <p:nvGrpSpPr>
            <p:cNvPr id="33" name="组合 32"/>
            <p:cNvGrpSpPr/>
            <p:nvPr/>
          </p:nvGrpSpPr>
          <p:grpSpPr>
            <a:xfrm flipH="1">
              <a:off x="1817423" y="621186"/>
              <a:ext cx="1032723" cy="563878"/>
              <a:chOff x="6430878" y="621186"/>
              <a:chExt cx="1032723" cy="563878"/>
            </a:xfrm>
          </p:grpSpPr>
          <p:sp>
            <p:nvSpPr>
              <p:cNvPr id="34" name="椭圆形标注 33"/>
              <p:cNvSpPr/>
              <p:nvPr/>
            </p:nvSpPr>
            <p:spPr>
              <a:xfrm>
                <a:off x="6623011" y="621186"/>
                <a:ext cx="648459" cy="563878"/>
              </a:xfrm>
              <a:prstGeom prst="wedgeEllipseCallout">
                <a:avLst>
                  <a:gd name="adj1" fmla="val -38224"/>
                  <a:gd name="adj2" fmla="val 65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35" name="文本框 34"/>
              <p:cNvSpPr txBox="1"/>
              <p:nvPr/>
            </p:nvSpPr>
            <p:spPr>
              <a:xfrm>
                <a:off x="6430878" y="764625"/>
                <a:ext cx="1032723" cy="261610"/>
              </a:xfrm>
              <a:prstGeom prst="rect">
                <a:avLst/>
              </a:prstGeom>
              <a:noFill/>
            </p:spPr>
            <p:txBody>
              <a:bodyPr wrap="square" rtlCol="0">
                <a:spAutoFit/>
              </a:bodyPr>
              <a:lstStyle/>
              <a:p>
                <a:pPr algn="ctr" defTabSz="855878"/>
                <a:r>
                  <a:rPr lang="en-US" altLang="zh-CN" sz="1440" b="1" dirty="0">
                    <a:solidFill>
                      <a:prstClr val="white"/>
                    </a:solidFill>
                    <a:latin typeface="微软雅黑" panose="020B0503020204020204" pitchFamily="34" charset="-122"/>
                    <a:ea typeface="微软雅黑" panose="020B0503020204020204" pitchFamily="34" charset="-122"/>
                  </a:rPr>
                  <a:t>××</a:t>
                </a:r>
                <a:r>
                  <a:rPr lang="zh-CN" altLang="en-US" sz="1440" b="1" dirty="0">
                    <a:solidFill>
                      <a:prstClr val="white"/>
                    </a:solidFill>
                    <a:latin typeface="微软雅黑" panose="020B0503020204020204" pitchFamily="34" charset="-122"/>
                    <a:ea typeface="微软雅黑" panose="020B0503020204020204" pitchFamily="34" charset="-122"/>
                  </a:rPr>
                  <a:t>会</a:t>
                </a:r>
              </a:p>
            </p:txBody>
          </p:sp>
        </p:grpSp>
      </p:grpSp>
      <p:grpSp>
        <p:nvGrpSpPr>
          <p:cNvPr id="45" name="组合 44"/>
          <p:cNvGrpSpPr/>
          <p:nvPr/>
        </p:nvGrpSpPr>
        <p:grpSpPr>
          <a:xfrm>
            <a:off x="3959484" y="692715"/>
            <a:ext cx="4259525" cy="676654"/>
            <a:chOff x="2815846" y="200747"/>
            <a:chExt cx="3549604" cy="563878"/>
          </a:xfrm>
        </p:grpSpPr>
        <p:grpSp>
          <p:nvGrpSpPr>
            <p:cNvPr id="36" name="组合 35"/>
            <p:cNvGrpSpPr/>
            <p:nvPr/>
          </p:nvGrpSpPr>
          <p:grpSpPr>
            <a:xfrm flipH="1">
              <a:off x="2815846" y="200747"/>
              <a:ext cx="1032723" cy="563878"/>
              <a:chOff x="6430878" y="621186"/>
              <a:chExt cx="1032723" cy="563878"/>
            </a:xfrm>
          </p:grpSpPr>
          <p:sp>
            <p:nvSpPr>
              <p:cNvPr id="37" name="椭圆形标注 36"/>
              <p:cNvSpPr/>
              <p:nvPr/>
            </p:nvSpPr>
            <p:spPr>
              <a:xfrm>
                <a:off x="6623011" y="621186"/>
                <a:ext cx="648459" cy="563878"/>
              </a:xfrm>
              <a:prstGeom prst="wedgeEllipseCallout">
                <a:avLst>
                  <a:gd name="adj1" fmla="val -32800"/>
                  <a:gd name="adj2" fmla="val 6678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38" name="文本框 37"/>
              <p:cNvSpPr txBox="1"/>
              <p:nvPr/>
            </p:nvSpPr>
            <p:spPr>
              <a:xfrm>
                <a:off x="6430878" y="764625"/>
                <a:ext cx="1032723" cy="261610"/>
              </a:xfrm>
              <a:prstGeom prst="rect">
                <a:avLst/>
              </a:prstGeom>
              <a:noFill/>
            </p:spPr>
            <p:txBody>
              <a:bodyPr wrap="square" rtlCol="0">
                <a:spAutoFit/>
              </a:bodyPr>
              <a:lstStyle/>
              <a:p>
                <a:pPr algn="ctr" defTabSz="855878"/>
                <a:r>
                  <a:rPr lang="en-US" altLang="zh-CN" sz="1440" b="1" dirty="0">
                    <a:solidFill>
                      <a:prstClr val="white"/>
                    </a:solidFill>
                    <a:latin typeface="微软雅黑" panose="020B0503020204020204" pitchFamily="34" charset="-122"/>
                    <a:ea typeface="微软雅黑" panose="020B0503020204020204" pitchFamily="34" charset="-122"/>
                  </a:rPr>
                  <a:t>××</a:t>
                </a:r>
                <a:r>
                  <a:rPr lang="zh-CN" altLang="en-US" sz="1440" b="1" dirty="0">
                    <a:solidFill>
                      <a:prstClr val="white"/>
                    </a:solidFill>
                    <a:latin typeface="微软雅黑" panose="020B0503020204020204" pitchFamily="34" charset="-122"/>
                    <a:ea typeface="微软雅黑" panose="020B0503020204020204" pitchFamily="34" charset="-122"/>
                  </a:rPr>
                  <a:t>粉</a:t>
                </a:r>
              </a:p>
            </p:txBody>
          </p:sp>
        </p:grpSp>
        <p:grpSp>
          <p:nvGrpSpPr>
            <p:cNvPr id="39" name="组合 38"/>
            <p:cNvGrpSpPr/>
            <p:nvPr/>
          </p:nvGrpSpPr>
          <p:grpSpPr>
            <a:xfrm>
              <a:off x="5332727" y="200747"/>
              <a:ext cx="1032723" cy="563878"/>
              <a:chOff x="6430878" y="621186"/>
              <a:chExt cx="1032723" cy="563878"/>
            </a:xfrm>
          </p:grpSpPr>
          <p:sp>
            <p:nvSpPr>
              <p:cNvPr id="40" name="椭圆形标注 39"/>
              <p:cNvSpPr/>
              <p:nvPr/>
            </p:nvSpPr>
            <p:spPr>
              <a:xfrm>
                <a:off x="6623011" y="621186"/>
                <a:ext cx="648459" cy="563878"/>
              </a:xfrm>
              <a:prstGeom prst="wedgeEllipseCallout">
                <a:avLst>
                  <a:gd name="adj1" fmla="val -32800"/>
                  <a:gd name="adj2" fmla="val 6678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41" name="文本框 40"/>
              <p:cNvSpPr txBox="1"/>
              <p:nvPr/>
            </p:nvSpPr>
            <p:spPr>
              <a:xfrm>
                <a:off x="6430878" y="764625"/>
                <a:ext cx="1032723" cy="261610"/>
              </a:xfrm>
              <a:prstGeom prst="rect">
                <a:avLst/>
              </a:prstGeom>
              <a:noFill/>
            </p:spPr>
            <p:txBody>
              <a:bodyPr wrap="square" rtlCol="0">
                <a:spAutoFit/>
              </a:bodyPr>
              <a:lstStyle/>
              <a:p>
                <a:pPr algn="ctr" defTabSz="855878"/>
                <a:r>
                  <a:rPr lang="en-US" altLang="zh-CN" sz="1440" b="1" dirty="0">
                    <a:solidFill>
                      <a:prstClr val="white"/>
                    </a:solidFill>
                    <a:latin typeface="微软雅黑" panose="020B0503020204020204" pitchFamily="34" charset="-122"/>
                    <a:ea typeface="微软雅黑" panose="020B0503020204020204" pitchFamily="34" charset="-122"/>
                  </a:rPr>
                  <a:t>××</a:t>
                </a:r>
                <a:r>
                  <a:rPr lang="zh-CN" altLang="en-US" sz="1440" b="1" dirty="0">
                    <a:solidFill>
                      <a:prstClr val="white"/>
                    </a:solidFill>
                    <a:latin typeface="微软雅黑" panose="020B0503020204020204" pitchFamily="34" charset="-122"/>
                    <a:ea typeface="微软雅黑" panose="020B0503020204020204" pitchFamily="34" charset="-122"/>
                  </a:rPr>
                  <a:t>丝</a:t>
                </a:r>
              </a:p>
            </p:txBody>
          </p:sp>
        </p:grpSp>
      </p:grpSp>
      <p:grpSp>
        <p:nvGrpSpPr>
          <p:cNvPr id="42" name="组合 41"/>
          <p:cNvGrpSpPr/>
          <p:nvPr/>
        </p:nvGrpSpPr>
        <p:grpSpPr>
          <a:xfrm>
            <a:off x="5482763" y="516805"/>
            <a:ext cx="1239268" cy="676654"/>
            <a:chOff x="6430878" y="621186"/>
            <a:chExt cx="1032723" cy="563878"/>
          </a:xfrm>
        </p:grpSpPr>
        <p:sp>
          <p:nvSpPr>
            <p:cNvPr id="43" name="椭圆形标注 42"/>
            <p:cNvSpPr/>
            <p:nvPr/>
          </p:nvSpPr>
          <p:spPr>
            <a:xfrm>
              <a:off x="6623011" y="621186"/>
              <a:ext cx="648459" cy="563878"/>
            </a:xfrm>
            <a:prstGeom prst="wedgeEllipseCallout">
              <a:avLst>
                <a:gd name="adj1" fmla="val -2851"/>
                <a:gd name="adj2" fmla="val 6678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44" name="文本框 43"/>
            <p:cNvSpPr txBox="1"/>
            <p:nvPr/>
          </p:nvSpPr>
          <p:spPr>
            <a:xfrm>
              <a:off x="6430878" y="764625"/>
              <a:ext cx="1032723" cy="261610"/>
            </a:xfrm>
            <a:prstGeom prst="rect">
              <a:avLst/>
            </a:prstGeom>
            <a:noFill/>
          </p:spPr>
          <p:txBody>
            <a:bodyPr wrap="square" rtlCol="0">
              <a:spAutoFit/>
            </a:bodyPr>
            <a:lstStyle/>
            <a:p>
              <a:pPr algn="ctr" defTabSz="855878"/>
              <a:r>
                <a:rPr lang="en-US" altLang="zh-CN" sz="1440" b="1" dirty="0">
                  <a:solidFill>
                    <a:prstClr val="white"/>
                  </a:solidFill>
                  <a:latin typeface="微软雅黑" panose="020B0503020204020204" pitchFamily="34" charset="-122"/>
                  <a:ea typeface="微软雅黑" panose="020B0503020204020204" pitchFamily="34" charset="-122"/>
                </a:rPr>
                <a:t>××</a:t>
              </a:r>
              <a:r>
                <a:rPr lang="zh-CN" altLang="en-US" sz="1440" b="1" dirty="0">
                  <a:solidFill>
                    <a:prstClr val="white"/>
                  </a:solidFill>
                  <a:latin typeface="微软雅黑" panose="020B0503020204020204" pitchFamily="34" charset="-122"/>
                  <a:ea typeface="微软雅黑" panose="020B0503020204020204" pitchFamily="34" charset="-122"/>
                </a:rPr>
                <a:t>迷</a:t>
              </a:r>
            </a:p>
          </p:txBody>
        </p:sp>
      </p:grpSp>
    </p:spTree>
    <p:extLst>
      <p:ext uri="{BB962C8B-B14F-4D97-AF65-F5344CB8AC3E}">
        <p14:creationId xmlns:p14="http://schemas.microsoft.com/office/powerpoint/2010/main" val="25412360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 name="组合 68"/>
          <p:cNvGrpSpPr/>
          <p:nvPr/>
        </p:nvGrpSpPr>
        <p:grpSpPr>
          <a:xfrm>
            <a:off x="1748892" y="1872660"/>
            <a:ext cx="5680726" cy="3709339"/>
            <a:chOff x="1469220" y="1294272"/>
            <a:chExt cx="6205559" cy="4052039"/>
          </a:xfrm>
        </p:grpSpPr>
        <p:grpSp>
          <p:nvGrpSpPr>
            <p:cNvPr id="26" name="组合 25"/>
            <p:cNvGrpSpPr/>
            <p:nvPr/>
          </p:nvGrpSpPr>
          <p:grpSpPr>
            <a:xfrm>
              <a:off x="4111652" y="1294272"/>
              <a:ext cx="1066720" cy="974074"/>
              <a:chOff x="4491448" y="1570585"/>
              <a:chExt cx="2598493" cy="2372811"/>
            </a:xfrm>
            <a:solidFill>
              <a:schemeClr val="bg1">
                <a:lumMod val="75000"/>
              </a:schemeClr>
            </a:solidFill>
          </p:grpSpPr>
          <p:sp>
            <p:nvSpPr>
              <p:cNvPr id="14" name="Freeform 9"/>
              <p:cNvSpPr>
                <a:spLocks/>
              </p:cNvSpPr>
              <p:nvPr/>
            </p:nvSpPr>
            <p:spPr bwMode="auto">
              <a:xfrm>
                <a:off x="6540236" y="2561567"/>
                <a:ext cx="146252" cy="176511"/>
              </a:xfrm>
              <a:custGeom>
                <a:avLst/>
                <a:gdLst>
                  <a:gd name="T0" fmla="*/ 25 w 49"/>
                  <a:gd name="T1" fmla="*/ 59 h 59"/>
                  <a:gd name="T2" fmla="*/ 49 w 49"/>
                  <a:gd name="T3" fmla="*/ 30 h 59"/>
                  <a:gd name="T4" fmla="*/ 25 w 49"/>
                  <a:gd name="T5" fmla="*/ 0 h 59"/>
                  <a:gd name="T6" fmla="*/ 0 w 49"/>
                  <a:gd name="T7" fmla="*/ 30 h 59"/>
                  <a:gd name="T8" fmla="*/ 25 w 49"/>
                  <a:gd name="T9" fmla="*/ 59 h 59"/>
                </a:gdLst>
                <a:ahLst/>
                <a:cxnLst>
                  <a:cxn ang="0">
                    <a:pos x="T0" y="T1"/>
                  </a:cxn>
                  <a:cxn ang="0">
                    <a:pos x="T2" y="T3"/>
                  </a:cxn>
                  <a:cxn ang="0">
                    <a:pos x="T4" y="T5"/>
                  </a:cxn>
                  <a:cxn ang="0">
                    <a:pos x="T6" y="T7"/>
                  </a:cxn>
                  <a:cxn ang="0">
                    <a:pos x="T8" y="T9"/>
                  </a:cxn>
                </a:cxnLst>
                <a:rect l="0" t="0" r="r" b="b"/>
                <a:pathLst>
                  <a:path w="49" h="59">
                    <a:moveTo>
                      <a:pt x="25" y="59"/>
                    </a:moveTo>
                    <a:cubicBezTo>
                      <a:pt x="25" y="43"/>
                      <a:pt x="36" y="30"/>
                      <a:pt x="49" y="30"/>
                    </a:cubicBezTo>
                    <a:cubicBezTo>
                      <a:pt x="36" y="30"/>
                      <a:pt x="25" y="16"/>
                      <a:pt x="25" y="0"/>
                    </a:cubicBezTo>
                    <a:cubicBezTo>
                      <a:pt x="25" y="16"/>
                      <a:pt x="14" y="30"/>
                      <a:pt x="0" y="30"/>
                    </a:cubicBezTo>
                    <a:cubicBezTo>
                      <a:pt x="14" y="30"/>
                      <a:pt x="25" y="43"/>
                      <a:pt x="25" y="59"/>
                    </a:cubicBezTo>
                    <a:close/>
                  </a:path>
                </a:pathLst>
              </a:custGeom>
              <a:grpFill/>
              <a:ln>
                <a:noFill/>
              </a:ln>
            </p:spPr>
            <p:txBody>
              <a:bodyPr vert="horz" wrap="square" lIns="109728" tIns="54864" rIns="109728" bIns="54864" numCol="1" anchor="t" anchorCtr="0" compatLnSpc="1">
                <a:prstTxWarp prst="textNoShape">
                  <a:avLst/>
                </a:prstTxWarp>
              </a:bodyPr>
              <a:lstStyle/>
              <a:p>
                <a:pPr>
                  <a:defRPr/>
                </a:pPr>
                <a:endParaRPr lang="zh-CN" altLang="en-US" sz="2160" kern="0">
                  <a:solidFill>
                    <a:prstClr val="black"/>
                  </a:solidFill>
                </a:endParaRPr>
              </a:p>
            </p:txBody>
          </p:sp>
          <p:sp>
            <p:nvSpPr>
              <p:cNvPr id="15" name="Freeform 10"/>
              <p:cNvSpPr>
                <a:spLocks/>
              </p:cNvSpPr>
              <p:nvPr/>
            </p:nvSpPr>
            <p:spPr bwMode="auto">
              <a:xfrm>
                <a:off x="6579321" y="1847960"/>
                <a:ext cx="211813" cy="257201"/>
              </a:xfrm>
              <a:custGeom>
                <a:avLst/>
                <a:gdLst>
                  <a:gd name="T0" fmla="*/ 36 w 71"/>
                  <a:gd name="T1" fmla="*/ 86 h 86"/>
                  <a:gd name="T2" fmla="*/ 71 w 71"/>
                  <a:gd name="T3" fmla="*/ 43 h 86"/>
                  <a:gd name="T4" fmla="*/ 36 w 71"/>
                  <a:gd name="T5" fmla="*/ 0 h 86"/>
                  <a:gd name="T6" fmla="*/ 0 w 71"/>
                  <a:gd name="T7" fmla="*/ 43 h 86"/>
                  <a:gd name="T8" fmla="*/ 36 w 71"/>
                  <a:gd name="T9" fmla="*/ 86 h 86"/>
                </a:gdLst>
                <a:ahLst/>
                <a:cxnLst>
                  <a:cxn ang="0">
                    <a:pos x="T0" y="T1"/>
                  </a:cxn>
                  <a:cxn ang="0">
                    <a:pos x="T2" y="T3"/>
                  </a:cxn>
                  <a:cxn ang="0">
                    <a:pos x="T4" y="T5"/>
                  </a:cxn>
                  <a:cxn ang="0">
                    <a:pos x="T6" y="T7"/>
                  </a:cxn>
                  <a:cxn ang="0">
                    <a:pos x="T8" y="T9"/>
                  </a:cxn>
                </a:cxnLst>
                <a:rect l="0" t="0" r="r" b="b"/>
                <a:pathLst>
                  <a:path w="71" h="86">
                    <a:moveTo>
                      <a:pt x="36" y="86"/>
                    </a:moveTo>
                    <a:cubicBezTo>
                      <a:pt x="36" y="62"/>
                      <a:pt x="52" y="43"/>
                      <a:pt x="71" y="43"/>
                    </a:cubicBezTo>
                    <a:cubicBezTo>
                      <a:pt x="52" y="43"/>
                      <a:pt x="36" y="24"/>
                      <a:pt x="36" y="0"/>
                    </a:cubicBezTo>
                    <a:cubicBezTo>
                      <a:pt x="36" y="24"/>
                      <a:pt x="20" y="43"/>
                      <a:pt x="0" y="43"/>
                    </a:cubicBezTo>
                    <a:cubicBezTo>
                      <a:pt x="20" y="43"/>
                      <a:pt x="36" y="62"/>
                      <a:pt x="36" y="86"/>
                    </a:cubicBezTo>
                    <a:close/>
                  </a:path>
                </a:pathLst>
              </a:custGeom>
              <a:grpFill/>
              <a:ln>
                <a:noFill/>
              </a:ln>
            </p:spPr>
            <p:txBody>
              <a:bodyPr vert="horz" wrap="square" lIns="109728" tIns="54864" rIns="109728" bIns="54864" numCol="1" anchor="t" anchorCtr="0" compatLnSpc="1">
                <a:prstTxWarp prst="textNoShape">
                  <a:avLst/>
                </a:prstTxWarp>
              </a:bodyPr>
              <a:lstStyle/>
              <a:p>
                <a:pPr>
                  <a:defRPr/>
                </a:pPr>
                <a:endParaRPr lang="zh-CN" altLang="en-US" sz="2160" kern="0">
                  <a:solidFill>
                    <a:prstClr val="black"/>
                  </a:solidFill>
                </a:endParaRPr>
              </a:p>
            </p:txBody>
          </p:sp>
          <p:sp>
            <p:nvSpPr>
              <p:cNvPr id="16" name="Freeform 11"/>
              <p:cNvSpPr>
                <a:spLocks/>
              </p:cNvSpPr>
              <p:nvPr/>
            </p:nvSpPr>
            <p:spPr bwMode="auto">
              <a:xfrm>
                <a:off x="6973948" y="2598131"/>
                <a:ext cx="115993" cy="139949"/>
              </a:xfrm>
              <a:custGeom>
                <a:avLst/>
                <a:gdLst>
                  <a:gd name="T0" fmla="*/ 19 w 39"/>
                  <a:gd name="T1" fmla="*/ 47 h 47"/>
                  <a:gd name="T2" fmla="*/ 39 w 39"/>
                  <a:gd name="T3" fmla="*/ 23 h 47"/>
                  <a:gd name="T4" fmla="*/ 19 w 39"/>
                  <a:gd name="T5" fmla="*/ 0 h 47"/>
                  <a:gd name="T6" fmla="*/ 0 w 39"/>
                  <a:gd name="T7" fmla="*/ 23 h 47"/>
                  <a:gd name="T8" fmla="*/ 19 w 39"/>
                  <a:gd name="T9" fmla="*/ 47 h 47"/>
                </a:gdLst>
                <a:ahLst/>
                <a:cxnLst>
                  <a:cxn ang="0">
                    <a:pos x="T0" y="T1"/>
                  </a:cxn>
                  <a:cxn ang="0">
                    <a:pos x="T2" y="T3"/>
                  </a:cxn>
                  <a:cxn ang="0">
                    <a:pos x="T4" y="T5"/>
                  </a:cxn>
                  <a:cxn ang="0">
                    <a:pos x="T6" y="T7"/>
                  </a:cxn>
                  <a:cxn ang="0">
                    <a:pos x="T8" y="T9"/>
                  </a:cxn>
                </a:cxnLst>
                <a:rect l="0" t="0" r="r" b="b"/>
                <a:pathLst>
                  <a:path w="39" h="47">
                    <a:moveTo>
                      <a:pt x="19" y="47"/>
                    </a:moveTo>
                    <a:cubicBezTo>
                      <a:pt x="19" y="34"/>
                      <a:pt x="28" y="23"/>
                      <a:pt x="39" y="23"/>
                    </a:cubicBezTo>
                    <a:cubicBezTo>
                      <a:pt x="28" y="23"/>
                      <a:pt x="19" y="13"/>
                      <a:pt x="19" y="0"/>
                    </a:cubicBezTo>
                    <a:cubicBezTo>
                      <a:pt x="19" y="13"/>
                      <a:pt x="11" y="23"/>
                      <a:pt x="0" y="23"/>
                    </a:cubicBezTo>
                    <a:cubicBezTo>
                      <a:pt x="11" y="23"/>
                      <a:pt x="19" y="34"/>
                      <a:pt x="19" y="47"/>
                    </a:cubicBezTo>
                    <a:close/>
                  </a:path>
                </a:pathLst>
              </a:custGeom>
              <a:grpFill/>
              <a:ln>
                <a:noFill/>
              </a:ln>
            </p:spPr>
            <p:txBody>
              <a:bodyPr vert="horz" wrap="square" lIns="109728" tIns="54864" rIns="109728" bIns="54864" numCol="1" anchor="t" anchorCtr="0" compatLnSpc="1">
                <a:prstTxWarp prst="textNoShape">
                  <a:avLst/>
                </a:prstTxWarp>
              </a:bodyPr>
              <a:lstStyle/>
              <a:p>
                <a:pPr>
                  <a:defRPr/>
                </a:pPr>
                <a:endParaRPr lang="zh-CN" altLang="en-US" sz="2160" kern="0">
                  <a:solidFill>
                    <a:prstClr val="black"/>
                  </a:solidFill>
                </a:endParaRPr>
              </a:p>
            </p:txBody>
          </p:sp>
          <p:sp>
            <p:nvSpPr>
              <p:cNvPr id="17" name="Freeform 12"/>
              <p:cNvSpPr>
                <a:spLocks/>
              </p:cNvSpPr>
              <p:nvPr/>
            </p:nvSpPr>
            <p:spPr bwMode="auto">
              <a:xfrm>
                <a:off x="6647403" y="3131445"/>
                <a:ext cx="287461" cy="346718"/>
              </a:xfrm>
              <a:custGeom>
                <a:avLst/>
                <a:gdLst>
                  <a:gd name="T0" fmla="*/ 0 w 96"/>
                  <a:gd name="T1" fmla="*/ 58 h 116"/>
                  <a:gd name="T2" fmla="*/ 48 w 96"/>
                  <a:gd name="T3" fmla="*/ 116 h 116"/>
                  <a:gd name="T4" fmla="*/ 96 w 96"/>
                  <a:gd name="T5" fmla="*/ 58 h 116"/>
                  <a:gd name="T6" fmla="*/ 48 w 96"/>
                  <a:gd name="T7" fmla="*/ 0 h 116"/>
                  <a:gd name="T8" fmla="*/ 0 w 96"/>
                  <a:gd name="T9" fmla="*/ 58 h 116"/>
                </a:gdLst>
                <a:ahLst/>
                <a:cxnLst>
                  <a:cxn ang="0">
                    <a:pos x="T0" y="T1"/>
                  </a:cxn>
                  <a:cxn ang="0">
                    <a:pos x="T2" y="T3"/>
                  </a:cxn>
                  <a:cxn ang="0">
                    <a:pos x="T4" y="T5"/>
                  </a:cxn>
                  <a:cxn ang="0">
                    <a:pos x="T6" y="T7"/>
                  </a:cxn>
                  <a:cxn ang="0">
                    <a:pos x="T8" y="T9"/>
                  </a:cxn>
                </a:cxnLst>
                <a:rect l="0" t="0" r="r" b="b"/>
                <a:pathLst>
                  <a:path w="96" h="116">
                    <a:moveTo>
                      <a:pt x="0" y="58"/>
                    </a:moveTo>
                    <a:cubicBezTo>
                      <a:pt x="27" y="58"/>
                      <a:pt x="48" y="84"/>
                      <a:pt x="48" y="116"/>
                    </a:cubicBezTo>
                    <a:cubicBezTo>
                      <a:pt x="48" y="84"/>
                      <a:pt x="70" y="58"/>
                      <a:pt x="96" y="58"/>
                    </a:cubicBezTo>
                    <a:cubicBezTo>
                      <a:pt x="70" y="58"/>
                      <a:pt x="48" y="32"/>
                      <a:pt x="48" y="0"/>
                    </a:cubicBezTo>
                    <a:cubicBezTo>
                      <a:pt x="48" y="32"/>
                      <a:pt x="27" y="58"/>
                      <a:pt x="0" y="58"/>
                    </a:cubicBezTo>
                    <a:close/>
                  </a:path>
                </a:pathLst>
              </a:custGeom>
              <a:grpFill/>
              <a:ln>
                <a:noFill/>
              </a:ln>
            </p:spPr>
            <p:txBody>
              <a:bodyPr vert="horz" wrap="square" lIns="109728" tIns="54864" rIns="109728" bIns="54864" numCol="1" anchor="t" anchorCtr="0" compatLnSpc="1">
                <a:prstTxWarp prst="textNoShape">
                  <a:avLst/>
                </a:prstTxWarp>
              </a:bodyPr>
              <a:lstStyle/>
              <a:p>
                <a:pPr>
                  <a:defRPr/>
                </a:pPr>
                <a:endParaRPr lang="zh-CN" altLang="en-US" sz="2160" kern="0">
                  <a:solidFill>
                    <a:prstClr val="black"/>
                  </a:solidFill>
                </a:endParaRPr>
              </a:p>
            </p:txBody>
          </p:sp>
          <p:sp>
            <p:nvSpPr>
              <p:cNvPr id="18" name="Freeform 13"/>
              <p:cNvSpPr>
                <a:spLocks/>
              </p:cNvSpPr>
              <p:nvPr/>
            </p:nvSpPr>
            <p:spPr bwMode="auto">
              <a:xfrm>
                <a:off x="4524230" y="3537420"/>
                <a:ext cx="117254" cy="137426"/>
              </a:xfrm>
              <a:custGeom>
                <a:avLst/>
                <a:gdLst>
                  <a:gd name="T0" fmla="*/ 19 w 39"/>
                  <a:gd name="T1" fmla="*/ 0 h 46"/>
                  <a:gd name="T2" fmla="*/ 0 w 39"/>
                  <a:gd name="T3" fmla="*/ 23 h 46"/>
                  <a:gd name="T4" fmla="*/ 19 w 39"/>
                  <a:gd name="T5" fmla="*/ 46 h 46"/>
                  <a:gd name="T6" fmla="*/ 39 w 39"/>
                  <a:gd name="T7" fmla="*/ 23 h 46"/>
                  <a:gd name="T8" fmla="*/ 19 w 39"/>
                  <a:gd name="T9" fmla="*/ 0 h 46"/>
                </a:gdLst>
                <a:ahLst/>
                <a:cxnLst>
                  <a:cxn ang="0">
                    <a:pos x="T0" y="T1"/>
                  </a:cxn>
                  <a:cxn ang="0">
                    <a:pos x="T2" y="T3"/>
                  </a:cxn>
                  <a:cxn ang="0">
                    <a:pos x="T4" y="T5"/>
                  </a:cxn>
                  <a:cxn ang="0">
                    <a:pos x="T6" y="T7"/>
                  </a:cxn>
                  <a:cxn ang="0">
                    <a:pos x="T8" y="T9"/>
                  </a:cxn>
                </a:cxnLst>
                <a:rect l="0" t="0" r="r" b="b"/>
                <a:pathLst>
                  <a:path w="39" h="46">
                    <a:moveTo>
                      <a:pt x="19" y="0"/>
                    </a:moveTo>
                    <a:cubicBezTo>
                      <a:pt x="19" y="13"/>
                      <a:pt x="11" y="23"/>
                      <a:pt x="0" y="23"/>
                    </a:cubicBezTo>
                    <a:cubicBezTo>
                      <a:pt x="11" y="23"/>
                      <a:pt x="19" y="34"/>
                      <a:pt x="19" y="46"/>
                    </a:cubicBezTo>
                    <a:cubicBezTo>
                      <a:pt x="19" y="34"/>
                      <a:pt x="28" y="23"/>
                      <a:pt x="39" y="23"/>
                    </a:cubicBezTo>
                    <a:cubicBezTo>
                      <a:pt x="28" y="23"/>
                      <a:pt x="19" y="13"/>
                      <a:pt x="19" y="0"/>
                    </a:cubicBezTo>
                    <a:close/>
                  </a:path>
                </a:pathLst>
              </a:custGeom>
              <a:grpFill/>
              <a:ln>
                <a:noFill/>
              </a:ln>
            </p:spPr>
            <p:txBody>
              <a:bodyPr vert="horz" wrap="square" lIns="109728" tIns="54864" rIns="109728" bIns="54864" numCol="1" anchor="t" anchorCtr="0" compatLnSpc="1">
                <a:prstTxWarp prst="textNoShape">
                  <a:avLst/>
                </a:prstTxWarp>
              </a:bodyPr>
              <a:lstStyle/>
              <a:p>
                <a:pPr>
                  <a:defRPr/>
                </a:pPr>
                <a:endParaRPr lang="zh-CN" altLang="en-US" sz="2160" kern="0">
                  <a:solidFill>
                    <a:prstClr val="black"/>
                  </a:solidFill>
                </a:endParaRPr>
              </a:p>
            </p:txBody>
          </p:sp>
          <p:sp>
            <p:nvSpPr>
              <p:cNvPr id="19" name="Freeform 14"/>
              <p:cNvSpPr>
                <a:spLocks/>
              </p:cNvSpPr>
              <p:nvPr/>
            </p:nvSpPr>
            <p:spPr bwMode="auto">
              <a:xfrm>
                <a:off x="4652830" y="2965021"/>
                <a:ext cx="213073" cy="255941"/>
              </a:xfrm>
              <a:custGeom>
                <a:avLst/>
                <a:gdLst>
                  <a:gd name="T0" fmla="*/ 36 w 71"/>
                  <a:gd name="T1" fmla="*/ 0 h 86"/>
                  <a:gd name="T2" fmla="*/ 0 w 71"/>
                  <a:gd name="T3" fmla="*/ 43 h 86"/>
                  <a:gd name="T4" fmla="*/ 36 w 71"/>
                  <a:gd name="T5" fmla="*/ 86 h 86"/>
                  <a:gd name="T6" fmla="*/ 71 w 71"/>
                  <a:gd name="T7" fmla="*/ 43 h 86"/>
                  <a:gd name="T8" fmla="*/ 36 w 71"/>
                  <a:gd name="T9" fmla="*/ 0 h 86"/>
                </a:gdLst>
                <a:ahLst/>
                <a:cxnLst>
                  <a:cxn ang="0">
                    <a:pos x="T0" y="T1"/>
                  </a:cxn>
                  <a:cxn ang="0">
                    <a:pos x="T2" y="T3"/>
                  </a:cxn>
                  <a:cxn ang="0">
                    <a:pos x="T4" y="T5"/>
                  </a:cxn>
                  <a:cxn ang="0">
                    <a:pos x="T6" y="T7"/>
                  </a:cxn>
                  <a:cxn ang="0">
                    <a:pos x="T8" y="T9"/>
                  </a:cxn>
                </a:cxnLst>
                <a:rect l="0" t="0" r="r" b="b"/>
                <a:pathLst>
                  <a:path w="71" h="86">
                    <a:moveTo>
                      <a:pt x="36" y="0"/>
                    </a:moveTo>
                    <a:cubicBezTo>
                      <a:pt x="36" y="24"/>
                      <a:pt x="20" y="43"/>
                      <a:pt x="0" y="43"/>
                    </a:cubicBezTo>
                    <a:cubicBezTo>
                      <a:pt x="20" y="43"/>
                      <a:pt x="36" y="62"/>
                      <a:pt x="36" y="86"/>
                    </a:cubicBezTo>
                    <a:cubicBezTo>
                      <a:pt x="36" y="62"/>
                      <a:pt x="52" y="43"/>
                      <a:pt x="71" y="43"/>
                    </a:cubicBezTo>
                    <a:cubicBezTo>
                      <a:pt x="52" y="43"/>
                      <a:pt x="36" y="24"/>
                      <a:pt x="36" y="0"/>
                    </a:cubicBezTo>
                    <a:close/>
                  </a:path>
                </a:pathLst>
              </a:custGeom>
              <a:grpFill/>
              <a:ln>
                <a:noFill/>
              </a:ln>
            </p:spPr>
            <p:txBody>
              <a:bodyPr vert="horz" wrap="square" lIns="109728" tIns="54864" rIns="109728" bIns="54864" numCol="1" anchor="t" anchorCtr="0" compatLnSpc="1">
                <a:prstTxWarp prst="textNoShape">
                  <a:avLst/>
                </a:prstTxWarp>
              </a:bodyPr>
              <a:lstStyle/>
              <a:p>
                <a:pPr>
                  <a:defRPr/>
                </a:pPr>
                <a:endParaRPr lang="zh-CN" altLang="en-US" sz="2160" kern="0">
                  <a:solidFill>
                    <a:prstClr val="black"/>
                  </a:solidFill>
                </a:endParaRPr>
              </a:p>
            </p:txBody>
          </p:sp>
          <p:sp>
            <p:nvSpPr>
              <p:cNvPr id="20" name="Freeform 15"/>
              <p:cNvSpPr>
                <a:spLocks/>
              </p:cNvSpPr>
              <p:nvPr/>
            </p:nvSpPr>
            <p:spPr bwMode="auto">
              <a:xfrm>
                <a:off x="4709565" y="2552742"/>
                <a:ext cx="117254" cy="139949"/>
              </a:xfrm>
              <a:custGeom>
                <a:avLst/>
                <a:gdLst>
                  <a:gd name="T0" fmla="*/ 20 w 39"/>
                  <a:gd name="T1" fmla="*/ 47 h 47"/>
                  <a:gd name="T2" fmla="*/ 39 w 39"/>
                  <a:gd name="T3" fmla="*/ 24 h 47"/>
                  <a:gd name="T4" fmla="*/ 20 w 39"/>
                  <a:gd name="T5" fmla="*/ 0 h 47"/>
                  <a:gd name="T6" fmla="*/ 0 w 39"/>
                  <a:gd name="T7" fmla="*/ 24 h 47"/>
                  <a:gd name="T8" fmla="*/ 20 w 39"/>
                  <a:gd name="T9" fmla="*/ 47 h 47"/>
                </a:gdLst>
                <a:ahLst/>
                <a:cxnLst>
                  <a:cxn ang="0">
                    <a:pos x="T0" y="T1"/>
                  </a:cxn>
                  <a:cxn ang="0">
                    <a:pos x="T2" y="T3"/>
                  </a:cxn>
                  <a:cxn ang="0">
                    <a:pos x="T4" y="T5"/>
                  </a:cxn>
                  <a:cxn ang="0">
                    <a:pos x="T6" y="T7"/>
                  </a:cxn>
                  <a:cxn ang="0">
                    <a:pos x="T8" y="T9"/>
                  </a:cxn>
                </a:cxnLst>
                <a:rect l="0" t="0" r="r" b="b"/>
                <a:pathLst>
                  <a:path w="39" h="47">
                    <a:moveTo>
                      <a:pt x="20" y="47"/>
                    </a:moveTo>
                    <a:cubicBezTo>
                      <a:pt x="20" y="34"/>
                      <a:pt x="28" y="24"/>
                      <a:pt x="39" y="24"/>
                    </a:cubicBezTo>
                    <a:cubicBezTo>
                      <a:pt x="28" y="24"/>
                      <a:pt x="20" y="13"/>
                      <a:pt x="20" y="0"/>
                    </a:cubicBezTo>
                    <a:cubicBezTo>
                      <a:pt x="20" y="13"/>
                      <a:pt x="11" y="24"/>
                      <a:pt x="0" y="24"/>
                    </a:cubicBezTo>
                    <a:cubicBezTo>
                      <a:pt x="11" y="24"/>
                      <a:pt x="20" y="34"/>
                      <a:pt x="20" y="47"/>
                    </a:cubicBezTo>
                    <a:close/>
                  </a:path>
                </a:pathLst>
              </a:custGeom>
              <a:grpFill/>
              <a:ln>
                <a:noFill/>
              </a:ln>
            </p:spPr>
            <p:txBody>
              <a:bodyPr vert="horz" wrap="square" lIns="109728" tIns="54864" rIns="109728" bIns="54864" numCol="1" anchor="t" anchorCtr="0" compatLnSpc="1">
                <a:prstTxWarp prst="textNoShape">
                  <a:avLst/>
                </a:prstTxWarp>
              </a:bodyPr>
              <a:lstStyle/>
              <a:p>
                <a:pPr>
                  <a:defRPr/>
                </a:pPr>
                <a:endParaRPr lang="zh-CN" altLang="en-US" sz="2160" kern="0">
                  <a:solidFill>
                    <a:prstClr val="black"/>
                  </a:solidFill>
                </a:endParaRPr>
              </a:p>
            </p:txBody>
          </p:sp>
          <p:sp>
            <p:nvSpPr>
              <p:cNvPr id="21" name="Freeform 16"/>
              <p:cNvSpPr>
                <a:spLocks/>
              </p:cNvSpPr>
              <p:nvPr/>
            </p:nvSpPr>
            <p:spPr bwMode="auto">
              <a:xfrm>
                <a:off x="6342292" y="3794622"/>
                <a:ext cx="117254" cy="139949"/>
              </a:xfrm>
              <a:custGeom>
                <a:avLst/>
                <a:gdLst>
                  <a:gd name="T0" fmla="*/ 20 w 39"/>
                  <a:gd name="T1" fmla="*/ 0 h 47"/>
                  <a:gd name="T2" fmla="*/ 0 w 39"/>
                  <a:gd name="T3" fmla="*/ 23 h 47"/>
                  <a:gd name="T4" fmla="*/ 20 w 39"/>
                  <a:gd name="T5" fmla="*/ 47 h 47"/>
                  <a:gd name="T6" fmla="*/ 39 w 39"/>
                  <a:gd name="T7" fmla="*/ 23 h 47"/>
                  <a:gd name="T8" fmla="*/ 20 w 39"/>
                  <a:gd name="T9" fmla="*/ 0 h 47"/>
                </a:gdLst>
                <a:ahLst/>
                <a:cxnLst>
                  <a:cxn ang="0">
                    <a:pos x="T0" y="T1"/>
                  </a:cxn>
                  <a:cxn ang="0">
                    <a:pos x="T2" y="T3"/>
                  </a:cxn>
                  <a:cxn ang="0">
                    <a:pos x="T4" y="T5"/>
                  </a:cxn>
                  <a:cxn ang="0">
                    <a:pos x="T6" y="T7"/>
                  </a:cxn>
                  <a:cxn ang="0">
                    <a:pos x="T8" y="T9"/>
                  </a:cxn>
                </a:cxnLst>
                <a:rect l="0" t="0" r="r" b="b"/>
                <a:pathLst>
                  <a:path w="39" h="47">
                    <a:moveTo>
                      <a:pt x="20" y="0"/>
                    </a:moveTo>
                    <a:cubicBezTo>
                      <a:pt x="20" y="13"/>
                      <a:pt x="11" y="23"/>
                      <a:pt x="0" y="23"/>
                    </a:cubicBezTo>
                    <a:cubicBezTo>
                      <a:pt x="11" y="23"/>
                      <a:pt x="20" y="34"/>
                      <a:pt x="20" y="47"/>
                    </a:cubicBezTo>
                    <a:cubicBezTo>
                      <a:pt x="20" y="34"/>
                      <a:pt x="28" y="23"/>
                      <a:pt x="39" y="23"/>
                    </a:cubicBezTo>
                    <a:cubicBezTo>
                      <a:pt x="28" y="23"/>
                      <a:pt x="20" y="13"/>
                      <a:pt x="20" y="0"/>
                    </a:cubicBezTo>
                    <a:close/>
                  </a:path>
                </a:pathLst>
              </a:custGeom>
              <a:grpFill/>
              <a:ln>
                <a:noFill/>
              </a:ln>
            </p:spPr>
            <p:txBody>
              <a:bodyPr vert="horz" wrap="square" lIns="109728" tIns="54864" rIns="109728" bIns="54864" numCol="1" anchor="t" anchorCtr="0" compatLnSpc="1">
                <a:prstTxWarp prst="textNoShape">
                  <a:avLst/>
                </a:prstTxWarp>
              </a:bodyPr>
              <a:lstStyle/>
              <a:p>
                <a:pPr>
                  <a:defRPr/>
                </a:pPr>
                <a:endParaRPr lang="zh-CN" altLang="en-US" sz="2160" kern="0">
                  <a:solidFill>
                    <a:prstClr val="black"/>
                  </a:solidFill>
                </a:endParaRPr>
              </a:p>
            </p:txBody>
          </p:sp>
          <p:sp>
            <p:nvSpPr>
              <p:cNvPr id="22" name="Freeform 17"/>
              <p:cNvSpPr>
                <a:spLocks/>
              </p:cNvSpPr>
              <p:nvPr/>
            </p:nvSpPr>
            <p:spPr bwMode="auto">
              <a:xfrm>
                <a:off x="4961723" y="3768146"/>
                <a:ext cx="146252" cy="175250"/>
              </a:xfrm>
              <a:custGeom>
                <a:avLst/>
                <a:gdLst>
                  <a:gd name="T0" fmla="*/ 25 w 49"/>
                  <a:gd name="T1" fmla="*/ 59 h 59"/>
                  <a:gd name="T2" fmla="*/ 49 w 49"/>
                  <a:gd name="T3" fmla="*/ 29 h 59"/>
                  <a:gd name="T4" fmla="*/ 25 w 49"/>
                  <a:gd name="T5" fmla="*/ 0 h 59"/>
                  <a:gd name="T6" fmla="*/ 0 w 49"/>
                  <a:gd name="T7" fmla="*/ 29 h 59"/>
                  <a:gd name="T8" fmla="*/ 25 w 49"/>
                  <a:gd name="T9" fmla="*/ 59 h 59"/>
                </a:gdLst>
                <a:ahLst/>
                <a:cxnLst>
                  <a:cxn ang="0">
                    <a:pos x="T0" y="T1"/>
                  </a:cxn>
                  <a:cxn ang="0">
                    <a:pos x="T2" y="T3"/>
                  </a:cxn>
                  <a:cxn ang="0">
                    <a:pos x="T4" y="T5"/>
                  </a:cxn>
                  <a:cxn ang="0">
                    <a:pos x="T6" y="T7"/>
                  </a:cxn>
                  <a:cxn ang="0">
                    <a:pos x="T8" y="T9"/>
                  </a:cxn>
                </a:cxnLst>
                <a:rect l="0" t="0" r="r" b="b"/>
                <a:pathLst>
                  <a:path w="49" h="59">
                    <a:moveTo>
                      <a:pt x="25" y="59"/>
                    </a:moveTo>
                    <a:cubicBezTo>
                      <a:pt x="25" y="42"/>
                      <a:pt x="36" y="29"/>
                      <a:pt x="49" y="29"/>
                    </a:cubicBezTo>
                    <a:cubicBezTo>
                      <a:pt x="36" y="29"/>
                      <a:pt x="25" y="16"/>
                      <a:pt x="25" y="0"/>
                    </a:cubicBezTo>
                    <a:cubicBezTo>
                      <a:pt x="25" y="16"/>
                      <a:pt x="14" y="29"/>
                      <a:pt x="0" y="29"/>
                    </a:cubicBezTo>
                    <a:cubicBezTo>
                      <a:pt x="14" y="29"/>
                      <a:pt x="25" y="42"/>
                      <a:pt x="25" y="59"/>
                    </a:cubicBezTo>
                    <a:close/>
                  </a:path>
                </a:pathLst>
              </a:custGeom>
              <a:grpFill/>
              <a:ln>
                <a:noFill/>
              </a:ln>
            </p:spPr>
            <p:txBody>
              <a:bodyPr vert="horz" wrap="square" lIns="109728" tIns="54864" rIns="109728" bIns="54864" numCol="1" anchor="t" anchorCtr="0" compatLnSpc="1">
                <a:prstTxWarp prst="textNoShape">
                  <a:avLst/>
                </a:prstTxWarp>
              </a:bodyPr>
              <a:lstStyle/>
              <a:p>
                <a:pPr>
                  <a:defRPr/>
                </a:pPr>
                <a:endParaRPr lang="zh-CN" altLang="en-US" sz="2160" kern="0">
                  <a:solidFill>
                    <a:prstClr val="black"/>
                  </a:solidFill>
                </a:endParaRPr>
              </a:p>
            </p:txBody>
          </p:sp>
          <p:sp>
            <p:nvSpPr>
              <p:cNvPr id="23" name="Freeform 18"/>
              <p:cNvSpPr>
                <a:spLocks/>
              </p:cNvSpPr>
              <p:nvPr/>
            </p:nvSpPr>
            <p:spPr bwMode="auto">
              <a:xfrm>
                <a:off x="4491448" y="1803832"/>
                <a:ext cx="374455" cy="450103"/>
              </a:xfrm>
              <a:custGeom>
                <a:avLst/>
                <a:gdLst>
                  <a:gd name="T0" fmla="*/ 63 w 125"/>
                  <a:gd name="T1" fmla="*/ 151 h 151"/>
                  <a:gd name="T2" fmla="*/ 125 w 125"/>
                  <a:gd name="T3" fmla="*/ 76 h 151"/>
                  <a:gd name="T4" fmla="*/ 63 w 125"/>
                  <a:gd name="T5" fmla="*/ 0 h 151"/>
                  <a:gd name="T6" fmla="*/ 0 w 125"/>
                  <a:gd name="T7" fmla="*/ 76 h 151"/>
                  <a:gd name="T8" fmla="*/ 63 w 125"/>
                  <a:gd name="T9" fmla="*/ 151 h 151"/>
                </a:gdLst>
                <a:ahLst/>
                <a:cxnLst>
                  <a:cxn ang="0">
                    <a:pos x="T0" y="T1"/>
                  </a:cxn>
                  <a:cxn ang="0">
                    <a:pos x="T2" y="T3"/>
                  </a:cxn>
                  <a:cxn ang="0">
                    <a:pos x="T4" y="T5"/>
                  </a:cxn>
                  <a:cxn ang="0">
                    <a:pos x="T6" y="T7"/>
                  </a:cxn>
                  <a:cxn ang="0">
                    <a:pos x="T8" y="T9"/>
                  </a:cxn>
                </a:cxnLst>
                <a:rect l="0" t="0" r="r" b="b"/>
                <a:pathLst>
                  <a:path w="125" h="151">
                    <a:moveTo>
                      <a:pt x="63" y="151"/>
                    </a:moveTo>
                    <a:cubicBezTo>
                      <a:pt x="63" y="109"/>
                      <a:pt x="91" y="76"/>
                      <a:pt x="125" y="76"/>
                    </a:cubicBezTo>
                    <a:cubicBezTo>
                      <a:pt x="91" y="76"/>
                      <a:pt x="63" y="42"/>
                      <a:pt x="63" y="0"/>
                    </a:cubicBezTo>
                    <a:cubicBezTo>
                      <a:pt x="63" y="42"/>
                      <a:pt x="35" y="76"/>
                      <a:pt x="0" y="76"/>
                    </a:cubicBezTo>
                    <a:cubicBezTo>
                      <a:pt x="35" y="76"/>
                      <a:pt x="63" y="109"/>
                      <a:pt x="63" y="151"/>
                    </a:cubicBezTo>
                    <a:close/>
                  </a:path>
                </a:pathLst>
              </a:custGeom>
              <a:grpFill/>
              <a:ln>
                <a:noFill/>
              </a:ln>
            </p:spPr>
            <p:txBody>
              <a:bodyPr vert="horz" wrap="square" lIns="109728" tIns="54864" rIns="109728" bIns="54864" numCol="1" anchor="t" anchorCtr="0" compatLnSpc="1">
                <a:prstTxWarp prst="textNoShape">
                  <a:avLst/>
                </a:prstTxWarp>
              </a:bodyPr>
              <a:lstStyle/>
              <a:p>
                <a:pPr>
                  <a:defRPr/>
                </a:pPr>
                <a:endParaRPr lang="zh-CN" altLang="en-US" sz="2160" kern="0">
                  <a:solidFill>
                    <a:prstClr val="black"/>
                  </a:solidFill>
                </a:endParaRPr>
              </a:p>
            </p:txBody>
          </p:sp>
          <p:sp>
            <p:nvSpPr>
              <p:cNvPr id="24" name="Freeform 19"/>
              <p:cNvSpPr>
                <a:spLocks/>
              </p:cNvSpPr>
              <p:nvPr/>
            </p:nvSpPr>
            <p:spPr bwMode="auto">
              <a:xfrm>
                <a:off x="6324641" y="1597062"/>
                <a:ext cx="115993" cy="141209"/>
              </a:xfrm>
              <a:custGeom>
                <a:avLst/>
                <a:gdLst>
                  <a:gd name="T0" fmla="*/ 20 w 39"/>
                  <a:gd name="T1" fmla="*/ 47 h 47"/>
                  <a:gd name="T2" fmla="*/ 39 w 39"/>
                  <a:gd name="T3" fmla="*/ 23 h 47"/>
                  <a:gd name="T4" fmla="*/ 20 w 39"/>
                  <a:gd name="T5" fmla="*/ 0 h 47"/>
                  <a:gd name="T6" fmla="*/ 0 w 39"/>
                  <a:gd name="T7" fmla="*/ 23 h 47"/>
                  <a:gd name="T8" fmla="*/ 20 w 39"/>
                  <a:gd name="T9" fmla="*/ 47 h 47"/>
                </a:gdLst>
                <a:ahLst/>
                <a:cxnLst>
                  <a:cxn ang="0">
                    <a:pos x="T0" y="T1"/>
                  </a:cxn>
                  <a:cxn ang="0">
                    <a:pos x="T2" y="T3"/>
                  </a:cxn>
                  <a:cxn ang="0">
                    <a:pos x="T4" y="T5"/>
                  </a:cxn>
                  <a:cxn ang="0">
                    <a:pos x="T6" y="T7"/>
                  </a:cxn>
                  <a:cxn ang="0">
                    <a:pos x="T8" y="T9"/>
                  </a:cxn>
                </a:cxnLst>
                <a:rect l="0" t="0" r="r" b="b"/>
                <a:pathLst>
                  <a:path w="39" h="47">
                    <a:moveTo>
                      <a:pt x="20" y="47"/>
                    </a:moveTo>
                    <a:cubicBezTo>
                      <a:pt x="20" y="34"/>
                      <a:pt x="28" y="23"/>
                      <a:pt x="39" y="23"/>
                    </a:cubicBezTo>
                    <a:cubicBezTo>
                      <a:pt x="28" y="23"/>
                      <a:pt x="20" y="13"/>
                      <a:pt x="20" y="0"/>
                    </a:cubicBezTo>
                    <a:cubicBezTo>
                      <a:pt x="20" y="13"/>
                      <a:pt x="11" y="23"/>
                      <a:pt x="0" y="23"/>
                    </a:cubicBezTo>
                    <a:cubicBezTo>
                      <a:pt x="11" y="23"/>
                      <a:pt x="20" y="34"/>
                      <a:pt x="20" y="47"/>
                    </a:cubicBezTo>
                    <a:close/>
                  </a:path>
                </a:pathLst>
              </a:custGeom>
              <a:grpFill/>
              <a:ln>
                <a:noFill/>
              </a:ln>
            </p:spPr>
            <p:txBody>
              <a:bodyPr vert="horz" wrap="square" lIns="109728" tIns="54864" rIns="109728" bIns="54864" numCol="1" anchor="t" anchorCtr="0" compatLnSpc="1">
                <a:prstTxWarp prst="textNoShape">
                  <a:avLst/>
                </a:prstTxWarp>
              </a:bodyPr>
              <a:lstStyle/>
              <a:p>
                <a:pPr>
                  <a:defRPr/>
                </a:pPr>
                <a:endParaRPr lang="zh-CN" altLang="en-US" sz="2160" kern="0">
                  <a:solidFill>
                    <a:prstClr val="black"/>
                  </a:solidFill>
                </a:endParaRPr>
              </a:p>
            </p:txBody>
          </p:sp>
          <p:sp>
            <p:nvSpPr>
              <p:cNvPr id="25" name="Freeform 21"/>
              <p:cNvSpPr>
                <a:spLocks/>
              </p:cNvSpPr>
              <p:nvPr/>
            </p:nvSpPr>
            <p:spPr bwMode="auto">
              <a:xfrm>
                <a:off x="5047457" y="1570585"/>
                <a:ext cx="117254" cy="139949"/>
              </a:xfrm>
              <a:custGeom>
                <a:avLst/>
                <a:gdLst>
                  <a:gd name="T0" fmla="*/ 19 w 39"/>
                  <a:gd name="T1" fmla="*/ 47 h 47"/>
                  <a:gd name="T2" fmla="*/ 39 w 39"/>
                  <a:gd name="T3" fmla="*/ 23 h 47"/>
                  <a:gd name="T4" fmla="*/ 19 w 39"/>
                  <a:gd name="T5" fmla="*/ 0 h 47"/>
                  <a:gd name="T6" fmla="*/ 0 w 39"/>
                  <a:gd name="T7" fmla="*/ 23 h 47"/>
                  <a:gd name="T8" fmla="*/ 19 w 39"/>
                  <a:gd name="T9" fmla="*/ 47 h 47"/>
                </a:gdLst>
                <a:ahLst/>
                <a:cxnLst>
                  <a:cxn ang="0">
                    <a:pos x="T0" y="T1"/>
                  </a:cxn>
                  <a:cxn ang="0">
                    <a:pos x="T2" y="T3"/>
                  </a:cxn>
                  <a:cxn ang="0">
                    <a:pos x="T4" y="T5"/>
                  </a:cxn>
                  <a:cxn ang="0">
                    <a:pos x="T6" y="T7"/>
                  </a:cxn>
                  <a:cxn ang="0">
                    <a:pos x="T8" y="T9"/>
                  </a:cxn>
                </a:cxnLst>
                <a:rect l="0" t="0" r="r" b="b"/>
                <a:pathLst>
                  <a:path w="39" h="47">
                    <a:moveTo>
                      <a:pt x="19" y="47"/>
                    </a:moveTo>
                    <a:cubicBezTo>
                      <a:pt x="19" y="34"/>
                      <a:pt x="28" y="23"/>
                      <a:pt x="39" y="23"/>
                    </a:cubicBezTo>
                    <a:cubicBezTo>
                      <a:pt x="28" y="23"/>
                      <a:pt x="19" y="13"/>
                      <a:pt x="19" y="0"/>
                    </a:cubicBezTo>
                    <a:cubicBezTo>
                      <a:pt x="19" y="13"/>
                      <a:pt x="11" y="23"/>
                      <a:pt x="0" y="23"/>
                    </a:cubicBezTo>
                    <a:cubicBezTo>
                      <a:pt x="11" y="23"/>
                      <a:pt x="19" y="34"/>
                      <a:pt x="19" y="47"/>
                    </a:cubicBezTo>
                    <a:close/>
                  </a:path>
                </a:pathLst>
              </a:custGeom>
              <a:grpFill/>
              <a:ln>
                <a:noFill/>
              </a:ln>
            </p:spPr>
            <p:txBody>
              <a:bodyPr vert="horz" wrap="square" lIns="109728" tIns="54864" rIns="109728" bIns="54864" numCol="1" anchor="t" anchorCtr="0" compatLnSpc="1">
                <a:prstTxWarp prst="textNoShape">
                  <a:avLst/>
                </a:prstTxWarp>
              </a:bodyPr>
              <a:lstStyle/>
              <a:p>
                <a:pPr>
                  <a:defRPr/>
                </a:pPr>
                <a:endParaRPr lang="zh-CN" altLang="en-US" sz="2160" kern="0">
                  <a:solidFill>
                    <a:prstClr val="black"/>
                  </a:solidFill>
                </a:endParaRPr>
              </a:p>
            </p:txBody>
          </p:sp>
        </p:gr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9220" y="2954448"/>
              <a:ext cx="6205559" cy="2391863"/>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9336" y="1374311"/>
              <a:ext cx="823613" cy="1249619"/>
            </a:xfrm>
            <a:prstGeom prst="rect">
              <a:avLst/>
            </a:prstGeom>
          </p:spPr>
        </p:pic>
        <p:grpSp>
          <p:nvGrpSpPr>
            <p:cNvPr id="12" name="组合 11"/>
            <p:cNvGrpSpPr/>
            <p:nvPr/>
          </p:nvGrpSpPr>
          <p:grpSpPr>
            <a:xfrm>
              <a:off x="3245900" y="1704146"/>
              <a:ext cx="2798224" cy="1855171"/>
              <a:chOff x="858825" y="2489808"/>
              <a:chExt cx="3172354" cy="2103213"/>
            </a:xfrm>
          </p:grpSpPr>
          <p:sp>
            <p:nvSpPr>
              <p:cNvPr id="3" name="弧形 2"/>
              <p:cNvSpPr/>
              <p:nvPr/>
            </p:nvSpPr>
            <p:spPr>
              <a:xfrm flipH="1" flipV="1">
                <a:off x="858825" y="2754733"/>
                <a:ext cx="3172354" cy="1838288"/>
              </a:xfrm>
              <a:prstGeom prst="arc">
                <a:avLst>
                  <a:gd name="adj1" fmla="val 10910987"/>
                  <a:gd name="adj2" fmla="val 0"/>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55878"/>
                <a:endParaRPr lang="zh-CN" altLang="en-US" sz="1685">
                  <a:solidFill>
                    <a:prstClr val="black"/>
                  </a:solidFill>
                </a:endParaRPr>
              </a:p>
            </p:txBody>
          </p:sp>
          <p:sp>
            <p:nvSpPr>
              <p:cNvPr id="4" name="弧形 3"/>
              <p:cNvSpPr/>
              <p:nvPr/>
            </p:nvSpPr>
            <p:spPr>
              <a:xfrm flipH="1" flipV="1">
                <a:off x="1334649" y="2489808"/>
                <a:ext cx="2220706" cy="1286835"/>
              </a:xfrm>
              <a:prstGeom prst="arc">
                <a:avLst>
                  <a:gd name="adj1" fmla="val 10910987"/>
                  <a:gd name="adj2" fmla="val 0"/>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55878"/>
                <a:endParaRPr lang="zh-CN" altLang="en-US" sz="1685">
                  <a:solidFill>
                    <a:prstClr val="black"/>
                  </a:solidFill>
                </a:endParaRPr>
              </a:p>
            </p:txBody>
          </p:sp>
        </p:grpSp>
      </p:grpSp>
      <p:grpSp>
        <p:nvGrpSpPr>
          <p:cNvPr id="92" name="组合 91"/>
          <p:cNvGrpSpPr/>
          <p:nvPr/>
        </p:nvGrpSpPr>
        <p:grpSpPr>
          <a:xfrm>
            <a:off x="8772526" y="2400288"/>
            <a:ext cx="2452074" cy="2457805"/>
            <a:chOff x="5690940" y="1965302"/>
            <a:chExt cx="2043395" cy="2048171"/>
          </a:xfrm>
        </p:grpSpPr>
        <p:grpSp>
          <p:nvGrpSpPr>
            <p:cNvPr id="89" name="组合 88"/>
            <p:cNvGrpSpPr/>
            <p:nvPr/>
          </p:nvGrpSpPr>
          <p:grpSpPr>
            <a:xfrm>
              <a:off x="5690940" y="1965302"/>
              <a:ext cx="2043395" cy="2048171"/>
              <a:chOff x="5269342" y="1311271"/>
              <a:chExt cx="3375493" cy="3383383"/>
            </a:xfrm>
          </p:grpSpPr>
          <p:grpSp>
            <p:nvGrpSpPr>
              <p:cNvPr id="82" name="组合 81"/>
              <p:cNvGrpSpPr/>
              <p:nvPr/>
            </p:nvGrpSpPr>
            <p:grpSpPr>
              <a:xfrm>
                <a:off x="5269343" y="1319162"/>
                <a:ext cx="3375492" cy="3375492"/>
                <a:chOff x="5120808" y="701405"/>
                <a:chExt cx="3375492" cy="3375492"/>
              </a:xfrm>
            </p:grpSpPr>
            <p:cxnSp>
              <p:nvCxnSpPr>
                <p:cNvPr id="72" name="直接连接符 71"/>
                <p:cNvCxnSpPr/>
                <p:nvPr/>
              </p:nvCxnSpPr>
              <p:spPr>
                <a:xfrm flipV="1">
                  <a:off x="5120808" y="2389150"/>
                  <a:ext cx="3375492" cy="1"/>
                </a:xfrm>
                <a:prstGeom prst="line">
                  <a:avLst/>
                </a:prstGeom>
                <a:ln>
                  <a:solidFill>
                    <a:srgbClr val="01010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rot="5400000" flipV="1">
                  <a:off x="5120808" y="2389150"/>
                  <a:ext cx="3375492" cy="1"/>
                </a:xfrm>
                <a:prstGeom prst="line">
                  <a:avLst/>
                </a:prstGeom>
                <a:ln>
                  <a:solidFill>
                    <a:srgbClr val="010101"/>
                  </a:solidFill>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83" name="组合 82"/>
              <p:cNvGrpSpPr/>
              <p:nvPr/>
            </p:nvGrpSpPr>
            <p:grpSpPr>
              <a:xfrm rot="1800000">
                <a:off x="5269342" y="1311271"/>
                <a:ext cx="3375492" cy="3375492"/>
                <a:chOff x="5120808" y="701405"/>
                <a:chExt cx="3375492" cy="3375492"/>
              </a:xfrm>
            </p:grpSpPr>
            <p:cxnSp>
              <p:nvCxnSpPr>
                <p:cNvPr id="84" name="直接连接符 83"/>
                <p:cNvCxnSpPr/>
                <p:nvPr/>
              </p:nvCxnSpPr>
              <p:spPr>
                <a:xfrm flipV="1">
                  <a:off x="5120808" y="2389150"/>
                  <a:ext cx="3375492" cy="1"/>
                </a:xfrm>
                <a:prstGeom prst="line">
                  <a:avLst/>
                </a:prstGeom>
                <a:ln>
                  <a:solidFill>
                    <a:srgbClr val="01010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85" name="直接连接符 84"/>
                <p:cNvCxnSpPr/>
                <p:nvPr/>
              </p:nvCxnSpPr>
              <p:spPr>
                <a:xfrm rot="5400000" flipV="1">
                  <a:off x="5120808" y="2389150"/>
                  <a:ext cx="3375492" cy="1"/>
                </a:xfrm>
                <a:prstGeom prst="line">
                  <a:avLst/>
                </a:prstGeom>
                <a:ln>
                  <a:solidFill>
                    <a:srgbClr val="010101"/>
                  </a:solidFill>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86" name="组合 85"/>
              <p:cNvGrpSpPr/>
              <p:nvPr/>
            </p:nvGrpSpPr>
            <p:grpSpPr>
              <a:xfrm rot="3600000">
                <a:off x="5269343" y="1319162"/>
                <a:ext cx="3375492" cy="3375492"/>
                <a:chOff x="5120808" y="701405"/>
                <a:chExt cx="3375492" cy="3375492"/>
              </a:xfrm>
            </p:grpSpPr>
            <p:cxnSp>
              <p:nvCxnSpPr>
                <p:cNvPr id="87" name="直接连接符 86"/>
                <p:cNvCxnSpPr/>
                <p:nvPr/>
              </p:nvCxnSpPr>
              <p:spPr>
                <a:xfrm flipV="1">
                  <a:off x="5120808" y="2389150"/>
                  <a:ext cx="3375492" cy="1"/>
                </a:xfrm>
                <a:prstGeom prst="line">
                  <a:avLst/>
                </a:prstGeom>
                <a:ln>
                  <a:solidFill>
                    <a:srgbClr val="01010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rot="5400000" flipV="1">
                  <a:off x="5120808" y="2389150"/>
                  <a:ext cx="3375492" cy="1"/>
                </a:xfrm>
                <a:prstGeom prst="line">
                  <a:avLst/>
                </a:prstGeom>
                <a:ln>
                  <a:solidFill>
                    <a:srgbClr val="010101"/>
                  </a:solidFill>
                  <a:headEnd type="oval"/>
                  <a:tailEnd type="oval"/>
                </a:ln>
              </p:spPr>
              <p:style>
                <a:lnRef idx="1">
                  <a:schemeClr val="accent1"/>
                </a:lnRef>
                <a:fillRef idx="0">
                  <a:schemeClr val="accent1"/>
                </a:fillRef>
                <a:effectRef idx="0">
                  <a:schemeClr val="accent1"/>
                </a:effectRef>
                <a:fontRef idx="minor">
                  <a:schemeClr val="tx1"/>
                </a:fontRef>
              </p:style>
            </p:cxnSp>
          </p:grpSp>
        </p:grpSp>
        <p:sp>
          <p:nvSpPr>
            <p:cNvPr id="90" name="椭圆 89"/>
            <p:cNvSpPr/>
            <p:nvPr/>
          </p:nvSpPr>
          <p:spPr>
            <a:xfrm>
              <a:off x="6635447" y="2916792"/>
              <a:ext cx="154379" cy="15437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cxnSp>
        <p:nvCxnSpPr>
          <p:cNvPr id="91" name="直接连接符 90"/>
          <p:cNvCxnSpPr/>
          <p:nvPr/>
        </p:nvCxnSpPr>
        <p:spPr>
          <a:xfrm>
            <a:off x="8285932" y="0"/>
            <a:ext cx="0" cy="6882324"/>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18450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组合 59"/>
          <p:cNvGrpSpPr/>
          <p:nvPr/>
        </p:nvGrpSpPr>
        <p:grpSpPr>
          <a:xfrm>
            <a:off x="865590" y="850202"/>
            <a:ext cx="7349296" cy="5245228"/>
            <a:chOff x="166028" y="535145"/>
            <a:chExt cx="6475519" cy="4621609"/>
          </a:xfrm>
        </p:grpSpPr>
        <p:sp>
          <p:nvSpPr>
            <p:cNvPr id="42" name="矩形 41"/>
            <p:cNvSpPr/>
            <p:nvPr/>
          </p:nvSpPr>
          <p:spPr>
            <a:xfrm>
              <a:off x="682687" y="535145"/>
              <a:ext cx="5054350" cy="2574752"/>
            </a:xfrm>
            <a:prstGeom prst="rect">
              <a:avLst/>
            </a:prstGeom>
            <a:solidFill>
              <a:srgbClr val="010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nvGrpSpPr>
            <p:cNvPr id="5" name="组合 4"/>
            <p:cNvGrpSpPr/>
            <p:nvPr/>
          </p:nvGrpSpPr>
          <p:grpSpPr>
            <a:xfrm rot="20419335">
              <a:off x="3292226" y="606831"/>
              <a:ext cx="2448939" cy="2178938"/>
              <a:chOff x="5290159" y="2154557"/>
              <a:chExt cx="1976090" cy="1758220"/>
            </a:xfrm>
          </p:grpSpPr>
          <p:sp>
            <p:nvSpPr>
              <p:cNvPr id="32" name="椭圆 31"/>
              <p:cNvSpPr/>
              <p:nvPr/>
            </p:nvSpPr>
            <p:spPr>
              <a:xfrm rot="918551">
                <a:off x="5508029" y="2154557"/>
                <a:ext cx="1758220" cy="1758220"/>
              </a:xfrm>
              <a:prstGeom prst="ellipse">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855878"/>
                <a:endParaRPr lang="zh-CN" altLang="en-US" sz="2400" b="1" dirty="0">
                  <a:solidFill>
                    <a:srgbClr val="2E2E2E"/>
                  </a:solidFill>
                  <a:latin typeface="微软雅黑" panose="020B0503020204020204" pitchFamily="34" charset="-122"/>
                  <a:ea typeface="微软雅黑" panose="020B0503020204020204" pitchFamily="34" charset="-122"/>
                </a:endParaRPr>
              </a:p>
            </p:txBody>
          </p:sp>
          <p:sp>
            <p:nvSpPr>
              <p:cNvPr id="33" name="等腰三角形 32"/>
              <p:cNvSpPr/>
              <p:nvPr/>
            </p:nvSpPr>
            <p:spPr>
              <a:xfrm rot="16200000">
                <a:off x="5305415" y="2733659"/>
                <a:ext cx="489598" cy="520109"/>
              </a:xfrm>
              <a:prstGeom prst="triangle">
                <a:avLst>
                  <a:gd name="adj" fmla="val 100000"/>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855878"/>
                <a:endParaRPr lang="zh-CN" altLang="en-US" sz="1320">
                  <a:solidFill>
                    <a:prstClr val="white"/>
                  </a:solidFill>
                  <a:latin typeface="微软雅黑" panose="020B0503020204020204" pitchFamily="34" charset="-122"/>
                  <a:ea typeface="微软雅黑" panose="020B0503020204020204" pitchFamily="34" charset="-122"/>
                </a:endParaRPr>
              </a:p>
            </p:txBody>
          </p:sp>
        </p:grpSp>
        <p:grpSp>
          <p:nvGrpSpPr>
            <p:cNvPr id="6" name="Group 4"/>
            <p:cNvGrpSpPr>
              <a:grpSpLocks noChangeAspect="1"/>
            </p:cNvGrpSpPr>
            <p:nvPr/>
          </p:nvGrpSpPr>
          <p:grpSpPr bwMode="auto">
            <a:xfrm>
              <a:off x="1629962" y="4379996"/>
              <a:ext cx="1768872" cy="776758"/>
              <a:chOff x="76" y="1687"/>
              <a:chExt cx="1651" cy="725"/>
            </a:xfrm>
            <a:solidFill>
              <a:srgbClr val="2E2E2E"/>
            </a:solidFill>
          </p:grpSpPr>
          <p:sp>
            <p:nvSpPr>
              <p:cNvPr id="26" name="Oval 5"/>
              <p:cNvSpPr>
                <a:spLocks noChangeArrowheads="1"/>
              </p:cNvSpPr>
              <p:nvPr/>
            </p:nvSpPr>
            <p:spPr bwMode="auto">
              <a:xfrm>
                <a:off x="231" y="1687"/>
                <a:ext cx="204" cy="20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40">
                  <a:solidFill>
                    <a:prstClr val="black"/>
                  </a:solidFill>
                  <a:latin typeface="微软雅黑" panose="020B0503020204020204" pitchFamily="34" charset="-122"/>
                  <a:ea typeface="微软雅黑" panose="020B0503020204020204" pitchFamily="34" charset="-122"/>
                </a:endParaRPr>
              </a:p>
            </p:txBody>
          </p:sp>
          <p:sp>
            <p:nvSpPr>
              <p:cNvPr id="27" name="Freeform 6"/>
              <p:cNvSpPr>
                <a:spLocks/>
              </p:cNvSpPr>
              <p:nvPr/>
            </p:nvSpPr>
            <p:spPr bwMode="auto">
              <a:xfrm>
                <a:off x="76" y="1931"/>
                <a:ext cx="522" cy="481"/>
              </a:xfrm>
              <a:custGeom>
                <a:avLst/>
                <a:gdLst>
                  <a:gd name="T0" fmla="*/ 108 w 128"/>
                  <a:gd name="T1" fmla="*/ 5 h 118"/>
                  <a:gd name="T2" fmla="*/ 64 w 128"/>
                  <a:gd name="T3" fmla="*/ 1 h 118"/>
                  <a:gd name="T4" fmla="*/ 20 w 128"/>
                  <a:gd name="T5" fmla="*/ 5 h 118"/>
                  <a:gd name="T6" fmla="*/ 0 w 128"/>
                  <a:gd name="T7" fmla="*/ 37 h 118"/>
                  <a:gd name="T8" fmla="*/ 15 w 128"/>
                  <a:gd name="T9" fmla="*/ 114 h 118"/>
                  <a:gd name="T10" fmla="*/ 20 w 128"/>
                  <a:gd name="T11" fmla="*/ 118 h 118"/>
                  <a:gd name="T12" fmla="*/ 108 w 128"/>
                  <a:gd name="T13" fmla="*/ 118 h 118"/>
                  <a:gd name="T14" fmla="*/ 113 w 128"/>
                  <a:gd name="T15" fmla="*/ 114 h 118"/>
                  <a:gd name="T16" fmla="*/ 128 w 128"/>
                  <a:gd name="T17" fmla="*/ 37 h 118"/>
                  <a:gd name="T18" fmla="*/ 108 w 128"/>
                  <a:gd name="T19" fmla="*/ 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118">
                    <a:moveTo>
                      <a:pt x="108" y="5"/>
                    </a:moveTo>
                    <a:cubicBezTo>
                      <a:pt x="97" y="2"/>
                      <a:pt x="83" y="0"/>
                      <a:pt x="64" y="1"/>
                    </a:cubicBezTo>
                    <a:cubicBezTo>
                      <a:pt x="45" y="0"/>
                      <a:pt x="31" y="2"/>
                      <a:pt x="20" y="5"/>
                    </a:cubicBezTo>
                    <a:cubicBezTo>
                      <a:pt x="7" y="10"/>
                      <a:pt x="0" y="21"/>
                      <a:pt x="0" y="37"/>
                    </a:cubicBezTo>
                    <a:cubicBezTo>
                      <a:pt x="0" y="52"/>
                      <a:pt x="5" y="78"/>
                      <a:pt x="15" y="114"/>
                    </a:cubicBezTo>
                    <a:cubicBezTo>
                      <a:pt x="15" y="116"/>
                      <a:pt x="18" y="118"/>
                      <a:pt x="20" y="118"/>
                    </a:cubicBezTo>
                    <a:cubicBezTo>
                      <a:pt x="108" y="118"/>
                      <a:pt x="108" y="118"/>
                      <a:pt x="108" y="118"/>
                    </a:cubicBezTo>
                    <a:cubicBezTo>
                      <a:pt x="110" y="118"/>
                      <a:pt x="113" y="116"/>
                      <a:pt x="113" y="114"/>
                    </a:cubicBezTo>
                    <a:cubicBezTo>
                      <a:pt x="123" y="78"/>
                      <a:pt x="128" y="52"/>
                      <a:pt x="128" y="37"/>
                    </a:cubicBezTo>
                    <a:cubicBezTo>
                      <a:pt x="128" y="21"/>
                      <a:pt x="121" y="10"/>
                      <a:pt x="108"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40">
                  <a:solidFill>
                    <a:prstClr val="black"/>
                  </a:solidFill>
                  <a:latin typeface="微软雅黑" panose="020B0503020204020204" pitchFamily="34" charset="-122"/>
                  <a:ea typeface="微软雅黑" panose="020B0503020204020204" pitchFamily="34" charset="-122"/>
                </a:endParaRPr>
              </a:p>
            </p:txBody>
          </p:sp>
          <p:sp>
            <p:nvSpPr>
              <p:cNvPr id="28" name="Oval 7"/>
              <p:cNvSpPr>
                <a:spLocks noChangeArrowheads="1"/>
              </p:cNvSpPr>
              <p:nvPr/>
            </p:nvSpPr>
            <p:spPr bwMode="auto">
              <a:xfrm>
                <a:off x="793" y="1687"/>
                <a:ext cx="208" cy="20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40">
                  <a:solidFill>
                    <a:prstClr val="black"/>
                  </a:solidFill>
                  <a:latin typeface="微软雅黑" panose="020B0503020204020204" pitchFamily="34" charset="-122"/>
                  <a:ea typeface="微软雅黑" panose="020B0503020204020204" pitchFamily="34" charset="-122"/>
                </a:endParaRPr>
              </a:p>
            </p:txBody>
          </p:sp>
          <p:sp>
            <p:nvSpPr>
              <p:cNvPr id="29" name="Freeform 8"/>
              <p:cNvSpPr>
                <a:spLocks/>
              </p:cNvSpPr>
              <p:nvPr/>
            </p:nvSpPr>
            <p:spPr bwMode="auto">
              <a:xfrm>
                <a:off x="638" y="1931"/>
                <a:ext cx="526" cy="481"/>
              </a:xfrm>
              <a:custGeom>
                <a:avLst/>
                <a:gdLst>
                  <a:gd name="T0" fmla="*/ 109 w 129"/>
                  <a:gd name="T1" fmla="*/ 5 h 118"/>
                  <a:gd name="T2" fmla="*/ 109 w 129"/>
                  <a:gd name="T3" fmla="*/ 5 h 118"/>
                  <a:gd name="T4" fmla="*/ 64 w 129"/>
                  <a:gd name="T5" fmla="*/ 1 h 118"/>
                  <a:gd name="T6" fmla="*/ 20 w 129"/>
                  <a:gd name="T7" fmla="*/ 5 h 118"/>
                  <a:gd name="T8" fmla="*/ 14 w 129"/>
                  <a:gd name="T9" fmla="*/ 8 h 118"/>
                  <a:gd name="T10" fmla="*/ 0 w 129"/>
                  <a:gd name="T11" fmla="*/ 37 h 118"/>
                  <a:gd name="T12" fmla="*/ 15 w 129"/>
                  <a:gd name="T13" fmla="*/ 114 h 118"/>
                  <a:gd name="T14" fmla="*/ 21 w 129"/>
                  <a:gd name="T15" fmla="*/ 118 h 118"/>
                  <a:gd name="T16" fmla="*/ 108 w 129"/>
                  <a:gd name="T17" fmla="*/ 118 h 118"/>
                  <a:gd name="T18" fmla="*/ 114 w 129"/>
                  <a:gd name="T19" fmla="*/ 114 h 118"/>
                  <a:gd name="T20" fmla="*/ 129 w 129"/>
                  <a:gd name="T21" fmla="*/ 37 h 118"/>
                  <a:gd name="T22" fmla="*/ 109 w 129"/>
                  <a:gd name="T23" fmla="*/ 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9" h="118">
                    <a:moveTo>
                      <a:pt x="109" y="5"/>
                    </a:moveTo>
                    <a:cubicBezTo>
                      <a:pt x="109" y="5"/>
                      <a:pt x="109" y="5"/>
                      <a:pt x="109" y="5"/>
                    </a:cubicBezTo>
                    <a:cubicBezTo>
                      <a:pt x="98" y="2"/>
                      <a:pt x="83" y="0"/>
                      <a:pt x="64" y="1"/>
                    </a:cubicBezTo>
                    <a:cubicBezTo>
                      <a:pt x="45" y="0"/>
                      <a:pt x="31" y="2"/>
                      <a:pt x="20" y="5"/>
                    </a:cubicBezTo>
                    <a:cubicBezTo>
                      <a:pt x="18" y="6"/>
                      <a:pt x="16" y="7"/>
                      <a:pt x="14" y="8"/>
                    </a:cubicBezTo>
                    <a:cubicBezTo>
                      <a:pt x="5" y="13"/>
                      <a:pt x="0" y="24"/>
                      <a:pt x="0" y="37"/>
                    </a:cubicBezTo>
                    <a:cubicBezTo>
                      <a:pt x="0" y="52"/>
                      <a:pt x="5" y="78"/>
                      <a:pt x="15" y="114"/>
                    </a:cubicBezTo>
                    <a:cubicBezTo>
                      <a:pt x="16" y="116"/>
                      <a:pt x="18" y="118"/>
                      <a:pt x="21" y="118"/>
                    </a:cubicBezTo>
                    <a:cubicBezTo>
                      <a:pt x="108" y="118"/>
                      <a:pt x="108" y="118"/>
                      <a:pt x="108" y="118"/>
                    </a:cubicBezTo>
                    <a:cubicBezTo>
                      <a:pt x="111" y="118"/>
                      <a:pt x="113" y="116"/>
                      <a:pt x="114" y="114"/>
                    </a:cubicBezTo>
                    <a:cubicBezTo>
                      <a:pt x="124" y="78"/>
                      <a:pt x="129" y="52"/>
                      <a:pt x="129" y="37"/>
                    </a:cubicBezTo>
                    <a:cubicBezTo>
                      <a:pt x="129" y="21"/>
                      <a:pt x="121" y="10"/>
                      <a:pt x="109"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40">
                  <a:solidFill>
                    <a:prstClr val="black"/>
                  </a:solidFill>
                  <a:latin typeface="微软雅黑" panose="020B0503020204020204" pitchFamily="34" charset="-122"/>
                  <a:ea typeface="微软雅黑" panose="020B0503020204020204" pitchFamily="34" charset="-122"/>
                </a:endParaRPr>
              </a:p>
            </p:txBody>
          </p:sp>
          <p:sp>
            <p:nvSpPr>
              <p:cNvPr id="30" name="Oval 9"/>
              <p:cNvSpPr>
                <a:spLocks noChangeArrowheads="1"/>
              </p:cNvSpPr>
              <p:nvPr/>
            </p:nvSpPr>
            <p:spPr bwMode="auto">
              <a:xfrm>
                <a:off x="1356" y="1687"/>
                <a:ext cx="208" cy="20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40">
                  <a:solidFill>
                    <a:prstClr val="black"/>
                  </a:solidFill>
                  <a:latin typeface="微软雅黑" panose="020B0503020204020204" pitchFamily="34" charset="-122"/>
                  <a:ea typeface="微软雅黑" panose="020B0503020204020204" pitchFamily="34" charset="-122"/>
                </a:endParaRPr>
              </a:p>
            </p:txBody>
          </p:sp>
          <p:sp>
            <p:nvSpPr>
              <p:cNvPr id="31" name="Freeform 10"/>
              <p:cNvSpPr>
                <a:spLocks/>
              </p:cNvSpPr>
              <p:nvPr/>
            </p:nvSpPr>
            <p:spPr bwMode="auto">
              <a:xfrm>
                <a:off x="1205" y="1931"/>
                <a:ext cx="522" cy="481"/>
              </a:xfrm>
              <a:custGeom>
                <a:avLst/>
                <a:gdLst>
                  <a:gd name="T0" fmla="*/ 108 w 128"/>
                  <a:gd name="T1" fmla="*/ 5 h 118"/>
                  <a:gd name="T2" fmla="*/ 64 w 128"/>
                  <a:gd name="T3" fmla="*/ 1 h 118"/>
                  <a:gd name="T4" fmla="*/ 19 w 128"/>
                  <a:gd name="T5" fmla="*/ 5 h 118"/>
                  <a:gd name="T6" fmla="*/ 0 w 128"/>
                  <a:gd name="T7" fmla="*/ 37 h 118"/>
                  <a:gd name="T8" fmla="*/ 14 w 128"/>
                  <a:gd name="T9" fmla="*/ 114 h 118"/>
                  <a:gd name="T10" fmla="*/ 20 w 128"/>
                  <a:gd name="T11" fmla="*/ 118 h 118"/>
                  <a:gd name="T12" fmla="*/ 107 w 128"/>
                  <a:gd name="T13" fmla="*/ 118 h 118"/>
                  <a:gd name="T14" fmla="*/ 113 w 128"/>
                  <a:gd name="T15" fmla="*/ 114 h 118"/>
                  <a:gd name="T16" fmla="*/ 128 w 128"/>
                  <a:gd name="T17" fmla="*/ 37 h 118"/>
                  <a:gd name="T18" fmla="*/ 108 w 128"/>
                  <a:gd name="T19" fmla="*/ 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118">
                    <a:moveTo>
                      <a:pt x="108" y="5"/>
                    </a:moveTo>
                    <a:cubicBezTo>
                      <a:pt x="97" y="2"/>
                      <a:pt x="83" y="0"/>
                      <a:pt x="64" y="1"/>
                    </a:cubicBezTo>
                    <a:cubicBezTo>
                      <a:pt x="45" y="0"/>
                      <a:pt x="30" y="2"/>
                      <a:pt x="19" y="5"/>
                    </a:cubicBezTo>
                    <a:cubicBezTo>
                      <a:pt x="7" y="10"/>
                      <a:pt x="0" y="21"/>
                      <a:pt x="0" y="37"/>
                    </a:cubicBezTo>
                    <a:cubicBezTo>
                      <a:pt x="0" y="52"/>
                      <a:pt x="5" y="78"/>
                      <a:pt x="14" y="114"/>
                    </a:cubicBezTo>
                    <a:cubicBezTo>
                      <a:pt x="15" y="116"/>
                      <a:pt x="17" y="118"/>
                      <a:pt x="20" y="118"/>
                    </a:cubicBezTo>
                    <a:cubicBezTo>
                      <a:pt x="107" y="118"/>
                      <a:pt x="107" y="118"/>
                      <a:pt x="107" y="118"/>
                    </a:cubicBezTo>
                    <a:cubicBezTo>
                      <a:pt x="110" y="118"/>
                      <a:pt x="112" y="116"/>
                      <a:pt x="113" y="114"/>
                    </a:cubicBezTo>
                    <a:cubicBezTo>
                      <a:pt x="123" y="78"/>
                      <a:pt x="128" y="52"/>
                      <a:pt x="128" y="37"/>
                    </a:cubicBezTo>
                    <a:cubicBezTo>
                      <a:pt x="128" y="21"/>
                      <a:pt x="121" y="10"/>
                      <a:pt x="108"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40">
                  <a:solidFill>
                    <a:prstClr val="black"/>
                  </a:solidFill>
                  <a:latin typeface="微软雅黑" panose="020B0503020204020204" pitchFamily="34" charset="-122"/>
                  <a:ea typeface="微软雅黑" panose="020B0503020204020204" pitchFamily="34" charset="-122"/>
                </a:endParaRPr>
              </a:p>
            </p:txBody>
          </p:sp>
        </p:grpSp>
        <p:grpSp>
          <p:nvGrpSpPr>
            <p:cNvPr id="7" name="Group 4"/>
            <p:cNvGrpSpPr>
              <a:grpSpLocks noChangeAspect="1"/>
            </p:cNvGrpSpPr>
            <p:nvPr/>
          </p:nvGrpSpPr>
          <p:grpSpPr bwMode="auto">
            <a:xfrm>
              <a:off x="3457641" y="4379996"/>
              <a:ext cx="1768872" cy="776758"/>
              <a:chOff x="76" y="1687"/>
              <a:chExt cx="1651" cy="725"/>
            </a:xfrm>
            <a:solidFill>
              <a:srgbClr val="2E2E2E"/>
            </a:solidFill>
          </p:grpSpPr>
          <p:sp>
            <p:nvSpPr>
              <p:cNvPr id="20" name="Oval 5"/>
              <p:cNvSpPr>
                <a:spLocks noChangeArrowheads="1"/>
              </p:cNvSpPr>
              <p:nvPr/>
            </p:nvSpPr>
            <p:spPr bwMode="auto">
              <a:xfrm>
                <a:off x="231" y="1687"/>
                <a:ext cx="204" cy="20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40">
                  <a:solidFill>
                    <a:prstClr val="black"/>
                  </a:solidFill>
                  <a:latin typeface="微软雅黑" panose="020B0503020204020204" pitchFamily="34" charset="-122"/>
                  <a:ea typeface="微软雅黑" panose="020B0503020204020204" pitchFamily="34" charset="-122"/>
                </a:endParaRPr>
              </a:p>
            </p:txBody>
          </p:sp>
          <p:sp>
            <p:nvSpPr>
              <p:cNvPr id="21" name="Freeform 6"/>
              <p:cNvSpPr>
                <a:spLocks/>
              </p:cNvSpPr>
              <p:nvPr/>
            </p:nvSpPr>
            <p:spPr bwMode="auto">
              <a:xfrm>
                <a:off x="76" y="1931"/>
                <a:ext cx="522" cy="481"/>
              </a:xfrm>
              <a:custGeom>
                <a:avLst/>
                <a:gdLst>
                  <a:gd name="T0" fmla="*/ 108 w 128"/>
                  <a:gd name="T1" fmla="*/ 5 h 118"/>
                  <a:gd name="T2" fmla="*/ 64 w 128"/>
                  <a:gd name="T3" fmla="*/ 1 h 118"/>
                  <a:gd name="T4" fmla="*/ 20 w 128"/>
                  <a:gd name="T5" fmla="*/ 5 h 118"/>
                  <a:gd name="T6" fmla="*/ 0 w 128"/>
                  <a:gd name="T7" fmla="*/ 37 h 118"/>
                  <a:gd name="T8" fmla="*/ 15 w 128"/>
                  <a:gd name="T9" fmla="*/ 114 h 118"/>
                  <a:gd name="T10" fmla="*/ 20 w 128"/>
                  <a:gd name="T11" fmla="*/ 118 h 118"/>
                  <a:gd name="T12" fmla="*/ 108 w 128"/>
                  <a:gd name="T13" fmla="*/ 118 h 118"/>
                  <a:gd name="T14" fmla="*/ 113 w 128"/>
                  <a:gd name="T15" fmla="*/ 114 h 118"/>
                  <a:gd name="T16" fmla="*/ 128 w 128"/>
                  <a:gd name="T17" fmla="*/ 37 h 118"/>
                  <a:gd name="T18" fmla="*/ 108 w 128"/>
                  <a:gd name="T19" fmla="*/ 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118">
                    <a:moveTo>
                      <a:pt x="108" y="5"/>
                    </a:moveTo>
                    <a:cubicBezTo>
                      <a:pt x="97" y="2"/>
                      <a:pt x="83" y="0"/>
                      <a:pt x="64" y="1"/>
                    </a:cubicBezTo>
                    <a:cubicBezTo>
                      <a:pt x="45" y="0"/>
                      <a:pt x="31" y="2"/>
                      <a:pt x="20" y="5"/>
                    </a:cubicBezTo>
                    <a:cubicBezTo>
                      <a:pt x="7" y="10"/>
                      <a:pt x="0" y="21"/>
                      <a:pt x="0" y="37"/>
                    </a:cubicBezTo>
                    <a:cubicBezTo>
                      <a:pt x="0" y="52"/>
                      <a:pt x="5" y="78"/>
                      <a:pt x="15" y="114"/>
                    </a:cubicBezTo>
                    <a:cubicBezTo>
                      <a:pt x="15" y="116"/>
                      <a:pt x="18" y="118"/>
                      <a:pt x="20" y="118"/>
                    </a:cubicBezTo>
                    <a:cubicBezTo>
                      <a:pt x="108" y="118"/>
                      <a:pt x="108" y="118"/>
                      <a:pt x="108" y="118"/>
                    </a:cubicBezTo>
                    <a:cubicBezTo>
                      <a:pt x="110" y="118"/>
                      <a:pt x="113" y="116"/>
                      <a:pt x="113" y="114"/>
                    </a:cubicBezTo>
                    <a:cubicBezTo>
                      <a:pt x="123" y="78"/>
                      <a:pt x="128" y="52"/>
                      <a:pt x="128" y="37"/>
                    </a:cubicBezTo>
                    <a:cubicBezTo>
                      <a:pt x="128" y="21"/>
                      <a:pt x="121" y="10"/>
                      <a:pt x="108"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40">
                  <a:solidFill>
                    <a:prstClr val="black"/>
                  </a:solidFill>
                  <a:latin typeface="微软雅黑" panose="020B0503020204020204" pitchFamily="34" charset="-122"/>
                  <a:ea typeface="微软雅黑" panose="020B0503020204020204" pitchFamily="34" charset="-122"/>
                </a:endParaRPr>
              </a:p>
            </p:txBody>
          </p:sp>
          <p:sp>
            <p:nvSpPr>
              <p:cNvPr id="22" name="Oval 7"/>
              <p:cNvSpPr>
                <a:spLocks noChangeArrowheads="1"/>
              </p:cNvSpPr>
              <p:nvPr/>
            </p:nvSpPr>
            <p:spPr bwMode="auto">
              <a:xfrm>
                <a:off x="793" y="1687"/>
                <a:ext cx="208" cy="20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40">
                  <a:solidFill>
                    <a:prstClr val="black"/>
                  </a:solidFill>
                  <a:latin typeface="微软雅黑" panose="020B0503020204020204" pitchFamily="34" charset="-122"/>
                  <a:ea typeface="微软雅黑" panose="020B0503020204020204" pitchFamily="34" charset="-122"/>
                </a:endParaRPr>
              </a:p>
            </p:txBody>
          </p:sp>
          <p:sp>
            <p:nvSpPr>
              <p:cNvPr id="23" name="Freeform 8"/>
              <p:cNvSpPr>
                <a:spLocks/>
              </p:cNvSpPr>
              <p:nvPr/>
            </p:nvSpPr>
            <p:spPr bwMode="auto">
              <a:xfrm>
                <a:off x="638" y="1931"/>
                <a:ext cx="526" cy="481"/>
              </a:xfrm>
              <a:custGeom>
                <a:avLst/>
                <a:gdLst>
                  <a:gd name="T0" fmla="*/ 109 w 129"/>
                  <a:gd name="T1" fmla="*/ 5 h 118"/>
                  <a:gd name="T2" fmla="*/ 109 w 129"/>
                  <a:gd name="T3" fmla="*/ 5 h 118"/>
                  <a:gd name="T4" fmla="*/ 64 w 129"/>
                  <a:gd name="T5" fmla="*/ 1 h 118"/>
                  <a:gd name="T6" fmla="*/ 20 w 129"/>
                  <a:gd name="T7" fmla="*/ 5 h 118"/>
                  <a:gd name="T8" fmla="*/ 14 w 129"/>
                  <a:gd name="T9" fmla="*/ 8 h 118"/>
                  <a:gd name="T10" fmla="*/ 0 w 129"/>
                  <a:gd name="T11" fmla="*/ 37 h 118"/>
                  <a:gd name="T12" fmla="*/ 15 w 129"/>
                  <a:gd name="T13" fmla="*/ 114 h 118"/>
                  <a:gd name="T14" fmla="*/ 21 w 129"/>
                  <a:gd name="T15" fmla="*/ 118 h 118"/>
                  <a:gd name="T16" fmla="*/ 108 w 129"/>
                  <a:gd name="T17" fmla="*/ 118 h 118"/>
                  <a:gd name="T18" fmla="*/ 114 w 129"/>
                  <a:gd name="T19" fmla="*/ 114 h 118"/>
                  <a:gd name="T20" fmla="*/ 129 w 129"/>
                  <a:gd name="T21" fmla="*/ 37 h 118"/>
                  <a:gd name="T22" fmla="*/ 109 w 129"/>
                  <a:gd name="T23" fmla="*/ 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9" h="118">
                    <a:moveTo>
                      <a:pt x="109" y="5"/>
                    </a:moveTo>
                    <a:cubicBezTo>
                      <a:pt x="109" y="5"/>
                      <a:pt x="109" y="5"/>
                      <a:pt x="109" y="5"/>
                    </a:cubicBezTo>
                    <a:cubicBezTo>
                      <a:pt x="98" y="2"/>
                      <a:pt x="83" y="0"/>
                      <a:pt x="64" y="1"/>
                    </a:cubicBezTo>
                    <a:cubicBezTo>
                      <a:pt x="45" y="0"/>
                      <a:pt x="31" y="2"/>
                      <a:pt x="20" y="5"/>
                    </a:cubicBezTo>
                    <a:cubicBezTo>
                      <a:pt x="18" y="6"/>
                      <a:pt x="16" y="7"/>
                      <a:pt x="14" y="8"/>
                    </a:cubicBezTo>
                    <a:cubicBezTo>
                      <a:pt x="5" y="13"/>
                      <a:pt x="0" y="24"/>
                      <a:pt x="0" y="37"/>
                    </a:cubicBezTo>
                    <a:cubicBezTo>
                      <a:pt x="0" y="52"/>
                      <a:pt x="5" y="78"/>
                      <a:pt x="15" y="114"/>
                    </a:cubicBezTo>
                    <a:cubicBezTo>
                      <a:pt x="16" y="116"/>
                      <a:pt x="18" y="118"/>
                      <a:pt x="21" y="118"/>
                    </a:cubicBezTo>
                    <a:cubicBezTo>
                      <a:pt x="108" y="118"/>
                      <a:pt x="108" y="118"/>
                      <a:pt x="108" y="118"/>
                    </a:cubicBezTo>
                    <a:cubicBezTo>
                      <a:pt x="111" y="118"/>
                      <a:pt x="113" y="116"/>
                      <a:pt x="114" y="114"/>
                    </a:cubicBezTo>
                    <a:cubicBezTo>
                      <a:pt x="124" y="78"/>
                      <a:pt x="129" y="52"/>
                      <a:pt x="129" y="37"/>
                    </a:cubicBezTo>
                    <a:cubicBezTo>
                      <a:pt x="129" y="21"/>
                      <a:pt x="121" y="10"/>
                      <a:pt x="109"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40">
                  <a:solidFill>
                    <a:prstClr val="black"/>
                  </a:solidFill>
                  <a:latin typeface="微软雅黑" panose="020B0503020204020204" pitchFamily="34" charset="-122"/>
                  <a:ea typeface="微软雅黑" panose="020B0503020204020204" pitchFamily="34" charset="-122"/>
                </a:endParaRPr>
              </a:p>
            </p:txBody>
          </p:sp>
          <p:sp>
            <p:nvSpPr>
              <p:cNvPr id="24" name="Oval 9"/>
              <p:cNvSpPr>
                <a:spLocks noChangeArrowheads="1"/>
              </p:cNvSpPr>
              <p:nvPr/>
            </p:nvSpPr>
            <p:spPr bwMode="auto">
              <a:xfrm>
                <a:off x="1356" y="1687"/>
                <a:ext cx="208" cy="20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40">
                  <a:solidFill>
                    <a:prstClr val="black"/>
                  </a:solidFill>
                  <a:latin typeface="微软雅黑" panose="020B0503020204020204" pitchFamily="34" charset="-122"/>
                  <a:ea typeface="微软雅黑" panose="020B0503020204020204" pitchFamily="34" charset="-122"/>
                </a:endParaRPr>
              </a:p>
            </p:txBody>
          </p:sp>
          <p:sp>
            <p:nvSpPr>
              <p:cNvPr id="25" name="Freeform 10"/>
              <p:cNvSpPr>
                <a:spLocks/>
              </p:cNvSpPr>
              <p:nvPr/>
            </p:nvSpPr>
            <p:spPr bwMode="auto">
              <a:xfrm>
                <a:off x="1205" y="1931"/>
                <a:ext cx="522" cy="481"/>
              </a:xfrm>
              <a:custGeom>
                <a:avLst/>
                <a:gdLst>
                  <a:gd name="T0" fmla="*/ 108 w 128"/>
                  <a:gd name="T1" fmla="*/ 5 h 118"/>
                  <a:gd name="T2" fmla="*/ 64 w 128"/>
                  <a:gd name="T3" fmla="*/ 1 h 118"/>
                  <a:gd name="T4" fmla="*/ 19 w 128"/>
                  <a:gd name="T5" fmla="*/ 5 h 118"/>
                  <a:gd name="T6" fmla="*/ 0 w 128"/>
                  <a:gd name="T7" fmla="*/ 37 h 118"/>
                  <a:gd name="T8" fmla="*/ 14 w 128"/>
                  <a:gd name="T9" fmla="*/ 114 h 118"/>
                  <a:gd name="T10" fmla="*/ 20 w 128"/>
                  <a:gd name="T11" fmla="*/ 118 h 118"/>
                  <a:gd name="T12" fmla="*/ 107 w 128"/>
                  <a:gd name="T13" fmla="*/ 118 h 118"/>
                  <a:gd name="T14" fmla="*/ 113 w 128"/>
                  <a:gd name="T15" fmla="*/ 114 h 118"/>
                  <a:gd name="T16" fmla="*/ 128 w 128"/>
                  <a:gd name="T17" fmla="*/ 37 h 118"/>
                  <a:gd name="T18" fmla="*/ 108 w 128"/>
                  <a:gd name="T19" fmla="*/ 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118">
                    <a:moveTo>
                      <a:pt x="108" y="5"/>
                    </a:moveTo>
                    <a:cubicBezTo>
                      <a:pt x="97" y="2"/>
                      <a:pt x="83" y="0"/>
                      <a:pt x="64" y="1"/>
                    </a:cubicBezTo>
                    <a:cubicBezTo>
                      <a:pt x="45" y="0"/>
                      <a:pt x="30" y="2"/>
                      <a:pt x="19" y="5"/>
                    </a:cubicBezTo>
                    <a:cubicBezTo>
                      <a:pt x="7" y="10"/>
                      <a:pt x="0" y="21"/>
                      <a:pt x="0" y="37"/>
                    </a:cubicBezTo>
                    <a:cubicBezTo>
                      <a:pt x="0" y="52"/>
                      <a:pt x="5" y="78"/>
                      <a:pt x="14" y="114"/>
                    </a:cubicBezTo>
                    <a:cubicBezTo>
                      <a:pt x="15" y="116"/>
                      <a:pt x="17" y="118"/>
                      <a:pt x="20" y="118"/>
                    </a:cubicBezTo>
                    <a:cubicBezTo>
                      <a:pt x="107" y="118"/>
                      <a:pt x="107" y="118"/>
                      <a:pt x="107" y="118"/>
                    </a:cubicBezTo>
                    <a:cubicBezTo>
                      <a:pt x="110" y="118"/>
                      <a:pt x="112" y="116"/>
                      <a:pt x="113" y="114"/>
                    </a:cubicBezTo>
                    <a:cubicBezTo>
                      <a:pt x="123" y="78"/>
                      <a:pt x="128" y="52"/>
                      <a:pt x="128" y="37"/>
                    </a:cubicBezTo>
                    <a:cubicBezTo>
                      <a:pt x="128" y="21"/>
                      <a:pt x="121" y="10"/>
                      <a:pt x="108"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40">
                  <a:solidFill>
                    <a:prstClr val="black"/>
                  </a:solidFill>
                  <a:latin typeface="微软雅黑" panose="020B0503020204020204" pitchFamily="34" charset="-122"/>
                  <a:ea typeface="微软雅黑" panose="020B0503020204020204" pitchFamily="34" charset="-122"/>
                </a:endParaRPr>
              </a:p>
            </p:txBody>
          </p:sp>
        </p:grpSp>
        <p:grpSp>
          <p:nvGrpSpPr>
            <p:cNvPr id="8" name="组合 7"/>
            <p:cNvGrpSpPr/>
            <p:nvPr/>
          </p:nvGrpSpPr>
          <p:grpSpPr>
            <a:xfrm rot="13212176">
              <a:off x="259818" y="3348886"/>
              <a:ext cx="1533030" cy="1366067"/>
              <a:chOff x="5656276" y="2441908"/>
              <a:chExt cx="1973112" cy="1758220"/>
            </a:xfrm>
          </p:grpSpPr>
          <p:sp>
            <p:nvSpPr>
              <p:cNvPr id="18" name="椭圆 17"/>
              <p:cNvSpPr/>
              <p:nvPr/>
            </p:nvSpPr>
            <p:spPr>
              <a:xfrm rot="8387824">
                <a:off x="5871168" y="2441908"/>
                <a:ext cx="1758220" cy="1758220"/>
              </a:xfrm>
              <a:prstGeom prst="ellipse">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855878"/>
                <a:endParaRPr lang="zh-CN" altLang="en-US" sz="1680" b="1" dirty="0">
                  <a:solidFill>
                    <a:srgbClr val="2E2E2E"/>
                  </a:solidFill>
                  <a:latin typeface="微软雅黑" panose="020B0503020204020204" pitchFamily="34" charset="-122"/>
                  <a:ea typeface="微软雅黑" panose="020B0503020204020204" pitchFamily="34" charset="-122"/>
                </a:endParaRPr>
              </a:p>
            </p:txBody>
          </p:sp>
          <p:sp>
            <p:nvSpPr>
              <p:cNvPr id="19" name="等腰三角形 18"/>
              <p:cNvSpPr/>
              <p:nvPr/>
            </p:nvSpPr>
            <p:spPr>
              <a:xfrm rot="16200000">
                <a:off x="5671532" y="3108584"/>
                <a:ext cx="489598" cy="520109"/>
              </a:xfrm>
              <a:prstGeom prst="triangle">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855878"/>
                <a:endParaRPr lang="zh-CN" altLang="en-US" sz="1200">
                  <a:solidFill>
                    <a:prstClr val="white"/>
                  </a:solidFill>
                  <a:latin typeface="微软雅黑" panose="020B0503020204020204" pitchFamily="34" charset="-122"/>
                  <a:ea typeface="微软雅黑" panose="020B0503020204020204" pitchFamily="34" charset="-122"/>
                </a:endParaRPr>
              </a:p>
            </p:txBody>
          </p:sp>
        </p:grpSp>
        <p:grpSp>
          <p:nvGrpSpPr>
            <p:cNvPr id="9" name="组合 8"/>
            <p:cNvGrpSpPr/>
            <p:nvPr/>
          </p:nvGrpSpPr>
          <p:grpSpPr>
            <a:xfrm rot="17714260">
              <a:off x="2118239" y="3326245"/>
              <a:ext cx="1116490" cy="994893"/>
              <a:chOff x="5656276" y="2441909"/>
              <a:chExt cx="1973112" cy="1758220"/>
            </a:xfrm>
          </p:grpSpPr>
          <p:sp>
            <p:nvSpPr>
              <p:cNvPr id="16" name="椭圆 15"/>
              <p:cNvSpPr/>
              <p:nvPr/>
            </p:nvSpPr>
            <p:spPr>
              <a:xfrm rot="3525982">
                <a:off x="5871168" y="2441908"/>
                <a:ext cx="1758220" cy="1758221"/>
              </a:xfrm>
              <a:prstGeom prst="ellipse">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855878"/>
                <a:endParaRPr lang="zh-CN" altLang="en-US" sz="1260" b="1" dirty="0">
                  <a:solidFill>
                    <a:srgbClr val="2E2E2E"/>
                  </a:solidFill>
                  <a:latin typeface="微软雅黑" panose="020B0503020204020204" pitchFamily="34" charset="-122"/>
                  <a:ea typeface="微软雅黑" panose="020B0503020204020204" pitchFamily="34" charset="-122"/>
                </a:endParaRPr>
              </a:p>
            </p:txBody>
          </p:sp>
          <p:sp>
            <p:nvSpPr>
              <p:cNvPr id="17" name="等腰三角形 16"/>
              <p:cNvSpPr/>
              <p:nvPr/>
            </p:nvSpPr>
            <p:spPr>
              <a:xfrm rot="16200000">
                <a:off x="5671532" y="3108584"/>
                <a:ext cx="489598" cy="520109"/>
              </a:xfrm>
              <a:prstGeom prst="triangle">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855878"/>
                <a:endParaRPr lang="zh-CN" altLang="en-US" sz="960">
                  <a:solidFill>
                    <a:prstClr val="white"/>
                  </a:solidFill>
                  <a:latin typeface="微软雅黑" panose="020B0503020204020204" pitchFamily="34" charset="-122"/>
                  <a:ea typeface="微软雅黑" panose="020B0503020204020204" pitchFamily="34" charset="-122"/>
                </a:endParaRPr>
              </a:p>
            </p:txBody>
          </p:sp>
        </p:grpSp>
        <p:grpSp>
          <p:nvGrpSpPr>
            <p:cNvPr id="10" name="组合 9"/>
            <p:cNvGrpSpPr/>
            <p:nvPr/>
          </p:nvGrpSpPr>
          <p:grpSpPr>
            <a:xfrm rot="17714260">
              <a:off x="3379508" y="3530428"/>
              <a:ext cx="733421" cy="731746"/>
              <a:chOff x="5675176" y="2034655"/>
              <a:chExt cx="1762245" cy="1758221"/>
            </a:xfrm>
          </p:grpSpPr>
          <p:sp>
            <p:nvSpPr>
              <p:cNvPr id="14" name="椭圆 13"/>
              <p:cNvSpPr/>
              <p:nvPr/>
            </p:nvSpPr>
            <p:spPr>
              <a:xfrm rot="3525982">
                <a:off x="5679200" y="2034656"/>
                <a:ext cx="1758221" cy="1758220"/>
              </a:xfrm>
              <a:prstGeom prst="ellipse">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855878"/>
                <a:endParaRPr lang="zh-CN" altLang="en-US" sz="960" b="1" dirty="0">
                  <a:solidFill>
                    <a:srgbClr val="2E2E2E"/>
                  </a:solidFill>
                  <a:latin typeface="微软雅黑" panose="020B0503020204020204" pitchFamily="34" charset="-122"/>
                  <a:ea typeface="微软雅黑" panose="020B0503020204020204" pitchFamily="34" charset="-122"/>
                </a:endParaRPr>
              </a:p>
            </p:txBody>
          </p:sp>
          <p:sp>
            <p:nvSpPr>
              <p:cNvPr id="15" name="等腰三角形 14"/>
              <p:cNvSpPr/>
              <p:nvPr/>
            </p:nvSpPr>
            <p:spPr>
              <a:xfrm rot="13171480" flipH="1">
                <a:off x="5675176" y="3045406"/>
                <a:ext cx="489599" cy="520109"/>
              </a:xfrm>
              <a:prstGeom prst="triangle">
                <a:avLst>
                  <a:gd name="adj" fmla="val 0"/>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855878"/>
                <a:endParaRPr lang="zh-CN" altLang="en-US" sz="600">
                  <a:solidFill>
                    <a:prstClr val="white"/>
                  </a:solidFill>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rot="17714260">
              <a:off x="4772103" y="3584257"/>
              <a:ext cx="821181" cy="731746"/>
              <a:chOff x="5656276" y="2441909"/>
              <a:chExt cx="1973112" cy="1758220"/>
            </a:xfrm>
          </p:grpSpPr>
          <p:sp>
            <p:nvSpPr>
              <p:cNvPr id="12" name="椭圆 11"/>
              <p:cNvSpPr/>
              <p:nvPr/>
            </p:nvSpPr>
            <p:spPr>
              <a:xfrm rot="4036161">
                <a:off x="5871168" y="2441908"/>
                <a:ext cx="1758220" cy="1758221"/>
              </a:xfrm>
              <a:prstGeom prst="ellipse">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855878"/>
                <a:endParaRPr lang="zh-CN" altLang="en-US" sz="960" b="1" dirty="0">
                  <a:solidFill>
                    <a:srgbClr val="2E2E2E"/>
                  </a:solidFill>
                  <a:latin typeface="微软雅黑" panose="020B0503020204020204" pitchFamily="34" charset="-122"/>
                  <a:ea typeface="微软雅黑" panose="020B0503020204020204" pitchFamily="34" charset="-122"/>
                </a:endParaRPr>
              </a:p>
            </p:txBody>
          </p:sp>
          <p:sp>
            <p:nvSpPr>
              <p:cNvPr id="13" name="等腰三角形 12"/>
              <p:cNvSpPr/>
              <p:nvPr/>
            </p:nvSpPr>
            <p:spPr>
              <a:xfrm rot="16200000">
                <a:off x="5671532" y="3108584"/>
                <a:ext cx="489598" cy="520109"/>
              </a:xfrm>
              <a:prstGeom prst="triangle">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855878"/>
                <a:endParaRPr lang="zh-CN" altLang="en-US" sz="600">
                  <a:solidFill>
                    <a:prstClr val="white"/>
                  </a:solidFill>
                  <a:latin typeface="微软雅黑" panose="020B0503020204020204" pitchFamily="34" charset="-122"/>
                  <a:ea typeface="微软雅黑" panose="020B0503020204020204" pitchFamily="34" charset="-122"/>
                </a:endParaRPr>
              </a:p>
            </p:txBody>
          </p:sp>
        </p:grpSp>
        <p:sp>
          <p:nvSpPr>
            <p:cNvPr id="41" name="矩形 40"/>
            <p:cNvSpPr/>
            <p:nvPr/>
          </p:nvSpPr>
          <p:spPr>
            <a:xfrm rot="21068665">
              <a:off x="3668373" y="1224696"/>
              <a:ext cx="2031206" cy="862365"/>
            </a:xfrm>
            <a:prstGeom prst="rect">
              <a:avLst/>
            </a:prstGeom>
          </p:spPr>
          <p:txBody>
            <a:bodyPr wrap="square">
              <a:spAutoFit/>
            </a:bodyPr>
            <a:lstStyle/>
            <a:p>
              <a:pPr algn="ctr" defTabSz="855878"/>
              <a:r>
                <a:rPr lang="zh-CN" altLang="en-US" sz="2880" b="1" dirty="0">
                  <a:solidFill>
                    <a:prstClr val="black"/>
                  </a:solidFill>
                  <a:latin typeface="微软雅黑" panose="020B0503020204020204" pitchFamily="34" charset="-122"/>
                  <a:ea typeface="微软雅黑" panose="020B0503020204020204" pitchFamily="34" charset="-122"/>
                </a:rPr>
                <a:t>大家好！</a:t>
              </a:r>
            </a:p>
            <a:p>
              <a:pPr algn="ctr" defTabSz="855878"/>
              <a:r>
                <a:rPr lang="zh-CN" altLang="en-US" sz="2880" b="1" dirty="0">
                  <a:solidFill>
                    <a:prstClr val="black"/>
                  </a:solidFill>
                  <a:latin typeface="微软雅黑" panose="020B0503020204020204" pitchFamily="34" charset="-122"/>
                  <a:ea typeface="微软雅黑" panose="020B0503020204020204" pitchFamily="34" charset="-122"/>
                </a:rPr>
                <a:t>我是老秦！</a:t>
              </a:r>
            </a:p>
          </p:txBody>
        </p:sp>
        <p:sp>
          <p:nvSpPr>
            <p:cNvPr id="44" name="矩形 43"/>
            <p:cNvSpPr/>
            <p:nvPr/>
          </p:nvSpPr>
          <p:spPr>
            <a:xfrm rot="1023600">
              <a:off x="2143423" y="3601368"/>
              <a:ext cx="1247447" cy="406776"/>
            </a:xfrm>
            <a:prstGeom prst="rect">
              <a:avLst/>
            </a:prstGeom>
          </p:spPr>
          <p:txBody>
            <a:bodyPr wrap="none">
              <a:spAutoFit/>
            </a:bodyPr>
            <a:lstStyle/>
            <a:p>
              <a:pPr algn="ctr" defTabSz="855878"/>
              <a:r>
                <a:rPr lang="zh-CN" altLang="en-US" sz="1200" b="1" dirty="0">
                  <a:solidFill>
                    <a:srgbClr val="2E2E2E"/>
                  </a:solidFill>
                  <a:latin typeface="微软雅黑" panose="020B0503020204020204" pitchFamily="34" charset="-122"/>
                  <a:ea typeface="微软雅黑" panose="020B0503020204020204" pitchFamily="34" charset="-122"/>
                </a:rPr>
                <a:t>一会该我上场了，</a:t>
              </a:r>
              <a:endParaRPr lang="en-US" altLang="zh-CN" sz="1200" b="1" dirty="0">
                <a:solidFill>
                  <a:srgbClr val="2E2E2E"/>
                </a:solidFill>
                <a:latin typeface="微软雅黑" panose="020B0503020204020204" pitchFamily="34" charset="-122"/>
                <a:ea typeface="微软雅黑" panose="020B0503020204020204" pitchFamily="34" charset="-122"/>
              </a:endParaRPr>
            </a:p>
            <a:p>
              <a:pPr algn="ctr" defTabSz="855878"/>
              <a:r>
                <a:rPr lang="zh-CN" altLang="en-US" sz="1200" b="1" dirty="0">
                  <a:solidFill>
                    <a:srgbClr val="2E2E2E"/>
                  </a:solidFill>
                  <a:latin typeface="微软雅黑" panose="020B0503020204020204" pitchFamily="34" charset="-122"/>
                  <a:ea typeface="微软雅黑" panose="020B0503020204020204" pitchFamily="34" charset="-122"/>
                </a:rPr>
                <a:t>好紧张啊！！！</a:t>
              </a:r>
            </a:p>
          </p:txBody>
        </p:sp>
        <p:sp>
          <p:nvSpPr>
            <p:cNvPr id="45" name="矩形 44"/>
            <p:cNvSpPr/>
            <p:nvPr/>
          </p:nvSpPr>
          <p:spPr>
            <a:xfrm rot="20789760">
              <a:off x="166028" y="3555349"/>
              <a:ext cx="1555027" cy="764740"/>
            </a:xfrm>
            <a:prstGeom prst="rect">
              <a:avLst/>
            </a:prstGeom>
          </p:spPr>
          <p:txBody>
            <a:bodyPr wrap="square">
              <a:spAutoFit/>
            </a:bodyPr>
            <a:lstStyle/>
            <a:p>
              <a:pPr algn="ctr" defTabSz="855878"/>
              <a:r>
                <a:rPr lang="zh-CN" altLang="en-US" sz="1680" b="1" dirty="0">
                  <a:solidFill>
                    <a:srgbClr val="2E2E2E"/>
                  </a:solidFill>
                  <a:latin typeface="微软雅黑" panose="020B0503020204020204" pitchFamily="34" charset="-122"/>
                  <a:ea typeface="微软雅黑" panose="020B0503020204020204" pitchFamily="34" charset="-122"/>
                </a:rPr>
                <a:t>嘿嘿嘿，</a:t>
              </a:r>
              <a:endParaRPr lang="en-US" altLang="zh-CN" sz="1680" b="1" dirty="0">
                <a:solidFill>
                  <a:srgbClr val="2E2E2E"/>
                </a:solidFill>
                <a:latin typeface="微软雅黑" panose="020B0503020204020204" pitchFamily="34" charset="-122"/>
                <a:ea typeface="微软雅黑" panose="020B0503020204020204" pitchFamily="34" charset="-122"/>
              </a:endParaRPr>
            </a:p>
            <a:p>
              <a:pPr algn="ctr" defTabSz="855878"/>
              <a:r>
                <a:rPr lang="zh-CN" altLang="en-US" sz="1680" b="1" dirty="0">
                  <a:solidFill>
                    <a:srgbClr val="2E2E2E"/>
                  </a:solidFill>
                  <a:latin typeface="微软雅黑" panose="020B0503020204020204" pitchFamily="34" charset="-122"/>
                  <a:ea typeface="微软雅黑" panose="020B0503020204020204" pitchFamily="34" charset="-122"/>
                </a:rPr>
                <a:t>这个创意是我给老秦建议的</a:t>
              </a:r>
              <a:r>
                <a:rPr lang="en-US" altLang="zh-CN" sz="1680" b="1" dirty="0">
                  <a:solidFill>
                    <a:srgbClr val="2E2E2E"/>
                  </a:solidFill>
                  <a:latin typeface="微软雅黑" panose="020B0503020204020204" pitchFamily="34" charset="-122"/>
                  <a:ea typeface="微软雅黑" panose="020B0503020204020204" pitchFamily="34" charset="-122"/>
                </a:rPr>
                <a:t>~</a:t>
              </a:r>
              <a:endParaRPr lang="zh-CN" altLang="en-US" sz="1680" b="1" dirty="0">
                <a:solidFill>
                  <a:srgbClr val="2E2E2E"/>
                </a:solidFill>
                <a:latin typeface="微软雅黑" panose="020B0503020204020204" pitchFamily="34" charset="-122"/>
                <a:ea typeface="微软雅黑" panose="020B0503020204020204" pitchFamily="34" charset="-122"/>
              </a:endParaRPr>
            </a:p>
          </p:txBody>
        </p:sp>
        <p:pic>
          <p:nvPicPr>
            <p:cNvPr id="48" name="图片 47"/>
            <p:cNvPicPr>
              <a:picLocks noChangeAspect="1"/>
            </p:cNvPicPr>
            <p:nvPr/>
          </p:nvPicPr>
          <p:blipFill rotWithShape="1">
            <a:blip r:embed="rId2" cstate="print">
              <a:extLst>
                <a:ext uri="{28A0092B-C50C-407E-A947-70E740481C1C}">
                  <a14:useLocalDpi xmlns:a14="http://schemas.microsoft.com/office/drawing/2010/main" val="0"/>
                </a:ext>
              </a:extLst>
            </a:blip>
            <a:srcRect l="32048" r="20521" b="55445"/>
            <a:stretch/>
          </p:blipFill>
          <p:spPr>
            <a:xfrm>
              <a:off x="2190230" y="966491"/>
              <a:ext cx="904126" cy="849309"/>
            </a:xfrm>
            <a:prstGeom prst="rect">
              <a:avLst/>
            </a:prstGeom>
          </p:spPr>
        </p:pic>
        <p:sp>
          <p:nvSpPr>
            <p:cNvPr id="51" name="矩形 50"/>
            <p:cNvSpPr/>
            <p:nvPr/>
          </p:nvSpPr>
          <p:spPr>
            <a:xfrm>
              <a:off x="3430420" y="3675278"/>
              <a:ext cx="731132" cy="618300"/>
            </a:xfrm>
            <a:prstGeom prst="rect">
              <a:avLst/>
            </a:prstGeom>
          </p:spPr>
          <p:txBody>
            <a:bodyPr wrap="square">
              <a:spAutoFit/>
            </a:bodyPr>
            <a:lstStyle/>
            <a:p>
              <a:pPr algn="ctr" defTabSz="855878"/>
              <a:r>
                <a:rPr lang="zh-CN" altLang="en-US" sz="1320" b="1" dirty="0">
                  <a:solidFill>
                    <a:srgbClr val="2E2E2E"/>
                  </a:solidFill>
                  <a:latin typeface="微软雅黑" panose="020B0503020204020204" pitchFamily="34" charset="-122"/>
                  <a:ea typeface="微软雅黑" panose="020B0503020204020204" pitchFamily="34" charset="-122"/>
                </a:rPr>
                <a:t>老秦！</a:t>
              </a:r>
              <a:endParaRPr lang="en-US" altLang="zh-CN" sz="1320" b="1" dirty="0">
                <a:solidFill>
                  <a:srgbClr val="2E2E2E"/>
                </a:solidFill>
                <a:latin typeface="微软雅黑" panose="020B0503020204020204" pitchFamily="34" charset="-122"/>
                <a:ea typeface="微软雅黑" panose="020B0503020204020204" pitchFamily="34" charset="-122"/>
              </a:endParaRPr>
            </a:p>
            <a:p>
              <a:pPr algn="ctr" defTabSz="855878"/>
              <a:r>
                <a:rPr lang="zh-CN" altLang="en-US" sz="1320" b="1" dirty="0">
                  <a:solidFill>
                    <a:srgbClr val="2E2E2E"/>
                  </a:solidFill>
                  <a:latin typeface="微软雅黑" panose="020B0503020204020204" pitchFamily="34" charset="-122"/>
                  <a:ea typeface="微软雅黑" panose="020B0503020204020204" pitchFamily="34" charset="-122"/>
                </a:rPr>
                <a:t>唱个歌！</a:t>
              </a:r>
            </a:p>
          </p:txBody>
        </p:sp>
        <p:sp>
          <p:nvSpPr>
            <p:cNvPr id="52" name="矩形 51"/>
            <p:cNvSpPr/>
            <p:nvPr/>
          </p:nvSpPr>
          <p:spPr>
            <a:xfrm>
              <a:off x="4821511" y="3738168"/>
              <a:ext cx="815247" cy="341692"/>
            </a:xfrm>
            <a:prstGeom prst="rect">
              <a:avLst/>
            </a:prstGeom>
          </p:spPr>
          <p:txBody>
            <a:bodyPr wrap="none">
              <a:spAutoFit/>
            </a:bodyPr>
            <a:lstStyle/>
            <a:p>
              <a:pPr algn="ctr" defTabSz="855878"/>
              <a:r>
                <a:rPr lang="zh-CN" altLang="en-US" sz="960" b="1" dirty="0">
                  <a:solidFill>
                    <a:srgbClr val="2E2E2E"/>
                  </a:solidFill>
                  <a:latin typeface="微软雅黑" panose="020B0503020204020204" pitchFamily="34" charset="-122"/>
                  <a:ea typeface="微软雅黑" panose="020B0503020204020204" pitchFamily="34" charset="-122"/>
                </a:rPr>
                <a:t>左边你们能</a:t>
              </a:r>
              <a:endParaRPr lang="en-US" altLang="zh-CN" sz="960" b="1" dirty="0">
                <a:solidFill>
                  <a:srgbClr val="2E2E2E"/>
                </a:solidFill>
                <a:latin typeface="微软雅黑" panose="020B0503020204020204" pitchFamily="34" charset="-122"/>
                <a:ea typeface="微软雅黑" panose="020B0503020204020204" pitchFamily="34" charset="-122"/>
              </a:endParaRPr>
            </a:p>
            <a:p>
              <a:pPr algn="ctr" defTabSz="855878"/>
              <a:r>
                <a:rPr lang="zh-CN" altLang="en-US" sz="960" b="1" dirty="0">
                  <a:solidFill>
                    <a:srgbClr val="2E2E2E"/>
                  </a:solidFill>
                  <a:latin typeface="微软雅黑" panose="020B0503020204020204" pitchFamily="34" charset="-122"/>
                  <a:ea typeface="微软雅黑" panose="020B0503020204020204" pitchFamily="34" charset="-122"/>
                </a:rPr>
                <a:t>不能安静点！</a:t>
              </a:r>
            </a:p>
          </p:txBody>
        </p:sp>
        <p:grpSp>
          <p:nvGrpSpPr>
            <p:cNvPr id="55" name="组合 54"/>
            <p:cNvGrpSpPr/>
            <p:nvPr/>
          </p:nvGrpSpPr>
          <p:grpSpPr>
            <a:xfrm rot="17714260">
              <a:off x="4280465" y="3986646"/>
              <a:ext cx="379261" cy="337956"/>
              <a:chOff x="5656276" y="2441909"/>
              <a:chExt cx="1973112" cy="1758220"/>
            </a:xfrm>
          </p:grpSpPr>
          <p:sp>
            <p:nvSpPr>
              <p:cNvPr id="56" name="椭圆 55"/>
              <p:cNvSpPr/>
              <p:nvPr/>
            </p:nvSpPr>
            <p:spPr>
              <a:xfrm rot="4036161">
                <a:off x="5871168" y="2441908"/>
                <a:ext cx="1758220" cy="1758221"/>
              </a:xfrm>
              <a:prstGeom prst="ellipse">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855878"/>
                <a:endParaRPr lang="zh-CN" altLang="en-US" sz="960" b="1" dirty="0">
                  <a:solidFill>
                    <a:srgbClr val="2E2E2E"/>
                  </a:solidFill>
                  <a:latin typeface="微软雅黑" panose="020B0503020204020204" pitchFamily="34" charset="-122"/>
                  <a:ea typeface="微软雅黑" panose="020B0503020204020204" pitchFamily="34" charset="-122"/>
                </a:endParaRPr>
              </a:p>
            </p:txBody>
          </p:sp>
          <p:sp>
            <p:nvSpPr>
              <p:cNvPr id="57" name="等腰三角形 56"/>
              <p:cNvSpPr/>
              <p:nvPr/>
            </p:nvSpPr>
            <p:spPr>
              <a:xfrm rot="16200000">
                <a:off x="5671532" y="3108584"/>
                <a:ext cx="489598" cy="520109"/>
              </a:xfrm>
              <a:prstGeom prst="triangle">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855878"/>
                <a:endParaRPr lang="zh-CN" altLang="en-US" sz="600">
                  <a:solidFill>
                    <a:prstClr val="white"/>
                  </a:solidFill>
                  <a:latin typeface="微软雅黑" panose="020B0503020204020204" pitchFamily="34" charset="-122"/>
                  <a:ea typeface="微软雅黑" panose="020B0503020204020204" pitchFamily="34" charset="-122"/>
                </a:endParaRPr>
              </a:p>
            </p:txBody>
          </p:sp>
        </p:grpSp>
        <p:sp>
          <p:nvSpPr>
            <p:cNvPr id="58" name="矩形 57"/>
            <p:cNvSpPr/>
            <p:nvPr/>
          </p:nvSpPr>
          <p:spPr>
            <a:xfrm>
              <a:off x="4176510" y="4035520"/>
              <a:ext cx="643723" cy="195253"/>
            </a:xfrm>
            <a:prstGeom prst="rect">
              <a:avLst/>
            </a:prstGeom>
          </p:spPr>
          <p:txBody>
            <a:bodyPr wrap="square">
              <a:spAutoFit/>
            </a:bodyPr>
            <a:lstStyle/>
            <a:p>
              <a:pPr algn="ctr" defTabSz="855878"/>
              <a:r>
                <a:rPr lang="zh-CN" altLang="en-US" sz="840" b="1" dirty="0">
                  <a:solidFill>
                    <a:srgbClr val="2E2E2E"/>
                  </a:solidFill>
                  <a:latin typeface="微软雅黑" panose="020B0503020204020204" pitchFamily="34" charset="-122"/>
                  <a:ea typeface="微软雅黑" panose="020B0503020204020204" pitchFamily="34" charset="-122"/>
                </a:rPr>
                <a:t>吓尿了！</a:t>
              </a:r>
            </a:p>
          </p:txBody>
        </p:sp>
        <p:pic>
          <p:nvPicPr>
            <p:cNvPr id="59" name="图片 58"/>
            <p:cNvPicPr>
              <a:picLocks noChangeAspect="1"/>
            </p:cNvPicPr>
            <p:nvPr/>
          </p:nvPicPr>
          <p:blipFill>
            <a:blip r:embed="rId3" cstate="print">
              <a:biLevel thresh="75000"/>
              <a:extLst>
                <a:ext uri="{28A0092B-C50C-407E-A947-70E740481C1C}">
                  <a14:useLocalDpi xmlns:a14="http://schemas.microsoft.com/office/drawing/2010/main" val="0"/>
                </a:ext>
              </a:extLst>
            </a:blip>
            <a:stretch>
              <a:fillRect/>
            </a:stretch>
          </p:blipFill>
          <p:spPr>
            <a:xfrm>
              <a:off x="5424324" y="2427778"/>
              <a:ext cx="1084666" cy="1084666"/>
            </a:xfrm>
            <a:prstGeom prst="rect">
              <a:avLst/>
            </a:prstGeom>
          </p:spPr>
        </p:pic>
        <p:sp>
          <p:nvSpPr>
            <p:cNvPr id="50" name="文本框 49"/>
            <p:cNvSpPr txBox="1"/>
            <p:nvPr/>
          </p:nvSpPr>
          <p:spPr>
            <a:xfrm rot="470854">
              <a:off x="5291767" y="2751162"/>
              <a:ext cx="1349780" cy="276608"/>
            </a:xfrm>
            <a:prstGeom prst="rect">
              <a:avLst/>
            </a:prstGeom>
            <a:noFill/>
          </p:spPr>
          <p:txBody>
            <a:bodyPr wrap="square" rtlCol="0">
              <a:spAutoFit/>
            </a:bodyPr>
            <a:lstStyle/>
            <a:p>
              <a:pPr algn="ctr" defTabSz="855878"/>
              <a:r>
                <a:rPr lang="zh-CN" altLang="en-US" sz="1440" b="1" dirty="0">
                  <a:solidFill>
                    <a:srgbClr val="C00000"/>
                  </a:solidFill>
                  <a:latin typeface="微软雅黑" panose="020B0503020204020204" pitchFamily="34" charset="-122"/>
                  <a:ea typeface="微软雅黑" panose="020B0503020204020204" pitchFamily="34" charset="-122"/>
                </a:rPr>
                <a:t>一周自黑秀</a:t>
              </a:r>
            </a:p>
          </p:txBody>
        </p:sp>
      </p:grpSp>
      <p:pic>
        <p:nvPicPr>
          <p:cNvPr id="61" name="图片 6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3419" y="2207124"/>
            <a:ext cx="3803900" cy="3299018"/>
          </a:xfrm>
          <a:prstGeom prst="rect">
            <a:avLst/>
          </a:prstGeom>
        </p:spPr>
      </p:pic>
      <p:cxnSp>
        <p:nvCxnSpPr>
          <p:cNvPr id="63" name="直接连接符 62"/>
          <p:cNvCxnSpPr/>
          <p:nvPr/>
        </p:nvCxnSpPr>
        <p:spPr>
          <a:xfrm>
            <a:off x="8285932" y="0"/>
            <a:ext cx="0" cy="6882324"/>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09728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右箭头 11"/>
          <p:cNvSpPr/>
          <p:nvPr/>
        </p:nvSpPr>
        <p:spPr>
          <a:xfrm flipH="1">
            <a:off x="1876459" y="721873"/>
            <a:ext cx="7738860" cy="5779639"/>
          </a:xfrm>
          <a:prstGeom prst="rightArrow">
            <a:avLst>
              <a:gd name="adj1" fmla="val 63748"/>
              <a:gd name="adj2"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4980" y="1603288"/>
            <a:ext cx="2075356" cy="1633067"/>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9878" y="1603288"/>
            <a:ext cx="2075356" cy="1633067"/>
          </a:xfrm>
          <a:prstGeom prst="rect">
            <a:avLst/>
          </a:prstGeom>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4776" y="1603288"/>
            <a:ext cx="2075356" cy="1633067"/>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7760" y="2795161"/>
            <a:ext cx="2075356" cy="1633067"/>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2658" y="2795161"/>
            <a:ext cx="2075356" cy="1633067"/>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7556" y="2795161"/>
            <a:ext cx="2075356" cy="1633067"/>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0179" y="3950467"/>
            <a:ext cx="2075356" cy="1633067"/>
          </a:xfrm>
          <a:prstGeom prst="rect">
            <a:avLst/>
          </a:prstGeom>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5077" y="3950467"/>
            <a:ext cx="2075356" cy="1633067"/>
          </a:xfrm>
          <a:prstGeom prst="rect">
            <a:avLst/>
          </a:prstGeom>
        </p:spPr>
      </p:pic>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9975" y="3950467"/>
            <a:ext cx="2075356" cy="1633067"/>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2395" y="2795161"/>
            <a:ext cx="2075356" cy="1633067"/>
          </a:xfrm>
          <a:prstGeom prst="rect">
            <a:avLst/>
          </a:prstGeom>
        </p:spPr>
      </p:pic>
    </p:spTree>
    <p:extLst>
      <p:ext uri="{BB962C8B-B14F-4D97-AF65-F5344CB8AC3E}">
        <p14:creationId xmlns:p14="http://schemas.microsoft.com/office/powerpoint/2010/main" val="9507248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1031" y="394671"/>
            <a:ext cx="7169939" cy="6133055"/>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3670" y="3274541"/>
            <a:ext cx="969582" cy="1250083"/>
          </a:xfrm>
          <a:prstGeom prst="rect">
            <a:avLst/>
          </a:prstGeom>
        </p:spPr>
      </p:pic>
      <p:pic>
        <p:nvPicPr>
          <p:cNvPr id="25" name="图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57472" y="4236068"/>
            <a:ext cx="1098348" cy="1192991"/>
          </a:xfrm>
          <a:prstGeom prst="rect">
            <a:avLst/>
          </a:prstGeom>
        </p:spPr>
      </p:pic>
      <p:grpSp>
        <p:nvGrpSpPr>
          <p:cNvPr id="26" name="组合 25"/>
          <p:cNvGrpSpPr/>
          <p:nvPr/>
        </p:nvGrpSpPr>
        <p:grpSpPr>
          <a:xfrm rot="3148730">
            <a:off x="2828707" y="850173"/>
            <a:ext cx="1915946" cy="1556707"/>
            <a:chOff x="1671638" y="352425"/>
            <a:chExt cx="787400" cy="639763"/>
          </a:xfrm>
          <a:solidFill>
            <a:srgbClr val="C00000"/>
          </a:solidFill>
        </p:grpSpPr>
        <p:sp>
          <p:nvSpPr>
            <p:cNvPr id="27" name="Freeform 84"/>
            <p:cNvSpPr>
              <a:spLocks/>
            </p:cNvSpPr>
            <p:nvPr/>
          </p:nvSpPr>
          <p:spPr bwMode="auto">
            <a:xfrm>
              <a:off x="2063751" y="566738"/>
              <a:ext cx="82550" cy="82550"/>
            </a:xfrm>
            <a:custGeom>
              <a:avLst/>
              <a:gdLst>
                <a:gd name="T0" fmla="*/ 12 w 22"/>
                <a:gd name="T1" fmla="*/ 22 h 22"/>
                <a:gd name="T2" fmla="*/ 22 w 22"/>
                <a:gd name="T3" fmla="*/ 11 h 22"/>
                <a:gd name="T4" fmla="*/ 11 w 22"/>
                <a:gd name="T5" fmla="*/ 0 h 22"/>
                <a:gd name="T6" fmla="*/ 0 w 22"/>
                <a:gd name="T7" fmla="*/ 12 h 22"/>
                <a:gd name="T8" fmla="*/ 12 w 22"/>
                <a:gd name="T9" fmla="*/ 22 h 22"/>
              </a:gdLst>
              <a:ahLst/>
              <a:cxnLst>
                <a:cxn ang="0">
                  <a:pos x="T0" y="T1"/>
                </a:cxn>
                <a:cxn ang="0">
                  <a:pos x="T2" y="T3"/>
                </a:cxn>
                <a:cxn ang="0">
                  <a:pos x="T4" y="T5"/>
                </a:cxn>
                <a:cxn ang="0">
                  <a:pos x="T6" y="T7"/>
                </a:cxn>
                <a:cxn ang="0">
                  <a:pos x="T8" y="T9"/>
                </a:cxn>
              </a:cxnLst>
              <a:rect l="0" t="0" r="r" b="b"/>
              <a:pathLst>
                <a:path w="22" h="22">
                  <a:moveTo>
                    <a:pt x="12" y="22"/>
                  </a:moveTo>
                  <a:cubicBezTo>
                    <a:pt x="18" y="22"/>
                    <a:pt x="22" y="16"/>
                    <a:pt x="22" y="11"/>
                  </a:cubicBezTo>
                  <a:cubicBezTo>
                    <a:pt x="22" y="5"/>
                    <a:pt x="17" y="0"/>
                    <a:pt x="11" y="0"/>
                  </a:cubicBezTo>
                  <a:cubicBezTo>
                    <a:pt x="5" y="1"/>
                    <a:pt x="0" y="6"/>
                    <a:pt x="0" y="12"/>
                  </a:cubicBezTo>
                  <a:cubicBezTo>
                    <a:pt x="1" y="18"/>
                    <a:pt x="6" y="22"/>
                    <a:pt x="12" y="22"/>
                  </a:cubicBezTo>
                  <a:close/>
                </a:path>
              </a:pathLst>
            </a:custGeom>
            <a:grpFill/>
            <a:ln>
              <a:noFill/>
            </a:ln>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28" name="Freeform 85"/>
            <p:cNvSpPr>
              <a:spLocks/>
            </p:cNvSpPr>
            <p:nvPr/>
          </p:nvSpPr>
          <p:spPr bwMode="auto">
            <a:xfrm>
              <a:off x="1935163" y="596900"/>
              <a:ext cx="523875" cy="395288"/>
            </a:xfrm>
            <a:custGeom>
              <a:avLst/>
              <a:gdLst>
                <a:gd name="T0" fmla="*/ 139 w 139"/>
                <a:gd name="T1" fmla="*/ 57 h 105"/>
                <a:gd name="T2" fmla="*/ 90 w 139"/>
                <a:gd name="T3" fmla="*/ 40 h 105"/>
                <a:gd name="T4" fmla="*/ 72 w 139"/>
                <a:gd name="T5" fmla="*/ 22 h 105"/>
                <a:gd name="T6" fmla="*/ 106 w 139"/>
                <a:gd name="T7" fmla="*/ 11 h 105"/>
                <a:gd name="T8" fmla="*/ 102 w 139"/>
                <a:gd name="T9" fmla="*/ 4 h 105"/>
                <a:gd name="T10" fmla="*/ 71 w 139"/>
                <a:gd name="T11" fmla="*/ 10 h 105"/>
                <a:gd name="T12" fmla="*/ 43 w 139"/>
                <a:gd name="T13" fmla="*/ 21 h 105"/>
                <a:gd name="T14" fmla="*/ 5 w 139"/>
                <a:gd name="T15" fmla="*/ 0 h 105"/>
                <a:gd name="T16" fmla="*/ 4 w 139"/>
                <a:gd name="T17" fmla="*/ 2 h 105"/>
                <a:gd name="T18" fmla="*/ 7 w 139"/>
                <a:gd name="T19" fmla="*/ 4 h 105"/>
                <a:gd name="T20" fmla="*/ 6 w 139"/>
                <a:gd name="T21" fmla="*/ 5 h 105"/>
                <a:gd name="T22" fmla="*/ 6 w 139"/>
                <a:gd name="T23" fmla="*/ 5 h 105"/>
                <a:gd name="T24" fmla="*/ 5 w 139"/>
                <a:gd name="T25" fmla="*/ 7 h 105"/>
                <a:gd name="T26" fmla="*/ 4 w 139"/>
                <a:gd name="T27" fmla="*/ 7 h 105"/>
                <a:gd name="T28" fmla="*/ 1 w 139"/>
                <a:gd name="T29" fmla="*/ 5 h 105"/>
                <a:gd name="T30" fmla="*/ 0 w 139"/>
                <a:gd name="T31" fmla="*/ 7 h 105"/>
                <a:gd name="T32" fmla="*/ 48 w 139"/>
                <a:gd name="T33" fmla="*/ 40 h 105"/>
                <a:gd name="T34" fmla="*/ 99 w 139"/>
                <a:gd name="T35" fmla="*/ 105 h 105"/>
                <a:gd name="T36" fmla="*/ 108 w 139"/>
                <a:gd name="T37" fmla="*/ 100 h 105"/>
                <a:gd name="T38" fmla="*/ 87 w 139"/>
                <a:gd name="T39" fmla="*/ 59 h 105"/>
                <a:gd name="T40" fmla="*/ 137 w 139"/>
                <a:gd name="T41" fmla="*/ 66 h 105"/>
                <a:gd name="T42" fmla="*/ 139 w 139"/>
                <a:gd name="T43" fmla="*/ 57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9" h="105">
                  <a:moveTo>
                    <a:pt x="139" y="57"/>
                  </a:moveTo>
                  <a:cubicBezTo>
                    <a:pt x="90" y="40"/>
                    <a:pt x="90" y="40"/>
                    <a:pt x="90" y="40"/>
                  </a:cubicBezTo>
                  <a:cubicBezTo>
                    <a:pt x="72" y="22"/>
                    <a:pt x="72" y="22"/>
                    <a:pt x="72" y="22"/>
                  </a:cubicBezTo>
                  <a:cubicBezTo>
                    <a:pt x="106" y="11"/>
                    <a:pt x="106" y="11"/>
                    <a:pt x="106" y="11"/>
                  </a:cubicBezTo>
                  <a:cubicBezTo>
                    <a:pt x="102" y="4"/>
                    <a:pt x="102" y="4"/>
                    <a:pt x="102" y="4"/>
                  </a:cubicBezTo>
                  <a:cubicBezTo>
                    <a:pt x="102" y="4"/>
                    <a:pt x="91" y="6"/>
                    <a:pt x="71" y="10"/>
                  </a:cubicBezTo>
                  <a:cubicBezTo>
                    <a:pt x="51" y="15"/>
                    <a:pt x="43" y="21"/>
                    <a:pt x="43" y="21"/>
                  </a:cubicBezTo>
                  <a:cubicBezTo>
                    <a:pt x="5" y="0"/>
                    <a:pt x="5" y="0"/>
                    <a:pt x="5" y="0"/>
                  </a:cubicBezTo>
                  <a:cubicBezTo>
                    <a:pt x="4" y="2"/>
                    <a:pt x="4" y="2"/>
                    <a:pt x="4" y="2"/>
                  </a:cubicBezTo>
                  <a:cubicBezTo>
                    <a:pt x="7" y="4"/>
                    <a:pt x="7" y="4"/>
                    <a:pt x="7" y="4"/>
                  </a:cubicBezTo>
                  <a:cubicBezTo>
                    <a:pt x="6" y="5"/>
                    <a:pt x="6" y="5"/>
                    <a:pt x="6" y="5"/>
                  </a:cubicBezTo>
                  <a:cubicBezTo>
                    <a:pt x="6" y="5"/>
                    <a:pt x="6" y="5"/>
                    <a:pt x="6" y="5"/>
                  </a:cubicBezTo>
                  <a:cubicBezTo>
                    <a:pt x="5" y="7"/>
                    <a:pt x="5" y="7"/>
                    <a:pt x="5" y="7"/>
                  </a:cubicBezTo>
                  <a:cubicBezTo>
                    <a:pt x="4" y="7"/>
                    <a:pt x="4" y="7"/>
                    <a:pt x="4" y="7"/>
                  </a:cubicBezTo>
                  <a:cubicBezTo>
                    <a:pt x="1" y="5"/>
                    <a:pt x="1" y="5"/>
                    <a:pt x="1" y="5"/>
                  </a:cubicBezTo>
                  <a:cubicBezTo>
                    <a:pt x="0" y="7"/>
                    <a:pt x="0" y="7"/>
                    <a:pt x="0" y="7"/>
                  </a:cubicBezTo>
                  <a:cubicBezTo>
                    <a:pt x="48" y="40"/>
                    <a:pt x="48" y="40"/>
                    <a:pt x="48" y="40"/>
                  </a:cubicBezTo>
                  <a:cubicBezTo>
                    <a:pt x="99" y="105"/>
                    <a:pt x="99" y="105"/>
                    <a:pt x="99" y="105"/>
                  </a:cubicBezTo>
                  <a:cubicBezTo>
                    <a:pt x="108" y="100"/>
                    <a:pt x="108" y="100"/>
                    <a:pt x="108" y="100"/>
                  </a:cubicBezTo>
                  <a:cubicBezTo>
                    <a:pt x="87" y="59"/>
                    <a:pt x="87" y="59"/>
                    <a:pt x="87" y="59"/>
                  </a:cubicBezTo>
                  <a:cubicBezTo>
                    <a:pt x="137" y="66"/>
                    <a:pt x="137" y="66"/>
                    <a:pt x="137" y="66"/>
                  </a:cubicBezTo>
                  <a:lnTo>
                    <a:pt x="139" y="57"/>
                  </a:lnTo>
                  <a:close/>
                </a:path>
              </a:pathLst>
            </a:custGeom>
            <a:grpFill/>
            <a:ln>
              <a:noFill/>
            </a:ln>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29" name="Freeform 86"/>
            <p:cNvSpPr>
              <a:spLocks/>
            </p:cNvSpPr>
            <p:nvPr/>
          </p:nvSpPr>
          <p:spPr bwMode="auto">
            <a:xfrm>
              <a:off x="1855788" y="544513"/>
              <a:ext cx="104775" cy="79375"/>
            </a:xfrm>
            <a:custGeom>
              <a:avLst/>
              <a:gdLst>
                <a:gd name="T0" fmla="*/ 26 w 28"/>
                <a:gd name="T1" fmla="*/ 21 h 21"/>
                <a:gd name="T2" fmla="*/ 27 w 28"/>
                <a:gd name="T3" fmla="*/ 19 h 21"/>
                <a:gd name="T4" fmla="*/ 27 w 28"/>
                <a:gd name="T5" fmla="*/ 19 h 21"/>
                <a:gd name="T6" fmla="*/ 28 w 28"/>
                <a:gd name="T7" fmla="*/ 18 h 21"/>
                <a:gd name="T8" fmla="*/ 25 w 28"/>
                <a:gd name="T9" fmla="*/ 16 h 21"/>
                <a:gd name="T10" fmla="*/ 7 w 28"/>
                <a:gd name="T11" fmla="*/ 3 h 21"/>
                <a:gd name="T12" fmla="*/ 3 w 28"/>
                <a:gd name="T13" fmla="*/ 0 h 21"/>
                <a:gd name="T14" fmla="*/ 4 w 28"/>
                <a:gd name="T15" fmla="*/ 4 h 21"/>
                <a:gd name="T16" fmla="*/ 0 w 28"/>
                <a:gd name="T17" fmla="*/ 4 h 21"/>
                <a:gd name="T18" fmla="*/ 22 w 28"/>
                <a:gd name="T19" fmla="*/ 19 h 21"/>
                <a:gd name="T20" fmla="*/ 25 w 28"/>
                <a:gd name="T21" fmla="*/ 21 h 21"/>
                <a:gd name="T22" fmla="*/ 26 w 28"/>
                <a:gd name="T23"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21">
                  <a:moveTo>
                    <a:pt x="26" y="21"/>
                  </a:moveTo>
                  <a:cubicBezTo>
                    <a:pt x="27" y="19"/>
                    <a:pt x="27" y="19"/>
                    <a:pt x="27" y="19"/>
                  </a:cubicBezTo>
                  <a:cubicBezTo>
                    <a:pt x="27" y="19"/>
                    <a:pt x="27" y="19"/>
                    <a:pt x="27" y="19"/>
                  </a:cubicBezTo>
                  <a:cubicBezTo>
                    <a:pt x="28" y="18"/>
                    <a:pt x="28" y="18"/>
                    <a:pt x="28" y="18"/>
                  </a:cubicBezTo>
                  <a:cubicBezTo>
                    <a:pt x="25" y="16"/>
                    <a:pt x="25" y="16"/>
                    <a:pt x="25" y="16"/>
                  </a:cubicBezTo>
                  <a:cubicBezTo>
                    <a:pt x="7" y="3"/>
                    <a:pt x="7" y="3"/>
                    <a:pt x="7" y="3"/>
                  </a:cubicBezTo>
                  <a:cubicBezTo>
                    <a:pt x="3" y="0"/>
                    <a:pt x="3" y="0"/>
                    <a:pt x="3" y="0"/>
                  </a:cubicBezTo>
                  <a:cubicBezTo>
                    <a:pt x="3" y="1"/>
                    <a:pt x="3" y="2"/>
                    <a:pt x="4" y="4"/>
                  </a:cubicBezTo>
                  <a:cubicBezTo>
                    <a:pt x="3" y="3"/>
                    <a:pt x="2" y="3"/>
                    <a:pt x="0" y="4"/>
                  </a:cubicBezTo>
                  <a:cubicBezTo>
                    <a:pt x="22" y="19"/>
                    <a:pt x="22" y="19"/>
                    <a:pt x="22" y="19"/>
                  </a:cubicBezTo>
                  <a:cubicBezTo>
                    <a:pt x="25" y="21"/>
                    <a:pt x="25" y="21"/>
                    <a:pt x="25" y="21"/>
                  </a:cubicBezTo>
                  <a:lnTo>
                    <a:pt x="26" y="21"/>
                  </a:lnTo>
                  <a:close/>
                </a:path>
              </a:pathLst>
            </a:custGeom>
            <a:grpFill/>
            <a:ln>
              <a:noFill/>
            </a:ln>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30" name="Freeform 87"/>
            <p:cNvSpPr>
              <a:spLocks/>
            </p:cNvSpPr>
            <p:nvPr/>
          </p:nvSpPr>
          <p:spPr bwMode="auto">
            <a:xfrm>
              <a:off x="1671638" y="352425"/>
              <a:ext cx="307975" cy="361950"/>
            </a:xfrm>
            <a:custGeom>
              <a:avLst/>
              <a:gdLst>
                <a:gd name="T0" fmla="*/ 53 w 82"/>
                <a:gd name="T1" fmla="*/ 55 h 96"/>
                <a:gd name="T2" fmla="*/ 52 w 82"/>
                <a:gd name="T3" fmla="*/ 51 h 96"/>
                <a:gd name="T4" fmla="*/ 55 w 82"/>
                <a:gd name="T5" fmla="*/ 40 h 96"/>
                <a:gd name="T6" fmla="*/ 68 w 82"/>
                <a:gd name="T7" fmla="*/ 33 h 96"/>
                <a:gd name="T8" fmla="*/ 70 w 82"/>
                <a:gd name="T9" fmla="*/ 19 h 96"/>
                <a:gd name="T10" fmla="*/ 82 w 82"/>
                <a:gd name="T11" fmla="*/ 12 h 96"/>
                <a:gd name="T12" fmla="*/ 16 w 82"/>
                <a:gd name="T13" fmla="*/ 28 h 96"/>
                <a:gd name="T14" fmla="*/ 23 w 82"/>
                <a:gd name="T15" fmla="*/ 96 h 96"/>
                <a:gd name="T16" fmla="*/ 25 w 82"/>
                <a:gd name="T17" fmla="*/ 82 h 96"/>
                <a:gd name="T18" fmla="*/ 38 w 82"/>
                <a:gd name="T19" fmla="*/ 76 h 96"/>
                <a:gd name="T20" fmla="*/ 40 w 82"/>
                <a:gd name="T21" fmla="*/ 61 h 96"/>
                <a:gd name="T22" fmla="*/ 49 w 82"/>
                <a:gd name="T23" fmla="*/ 55 h 96"/>
                <a:gd name="T24" fmla="*/ 53 w 82"/>
                <a:gd name="T25" fmla="*/ 5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96">
                  <a:moveTo>
                    <a:pt x="53" y="55"/>
                  </a:moveTo>
                  <a:cubicBezTo>
                    <a:pt x="52" y="53"/>
                    <a:pt x="52" y="52"/>
                    <a:pt x="52" y="51"/>
                  </a:cubicBezTo>
                  <a:cubicBezTo>
                    <a:pt x="51" y="47"/>
                    <a:pt x="52" y="43"/>
                    <a:pt x="55" y="40"/>
                  </a:cubicBezTo>
                  <a:cubicBezTo>
                    <a:pt x="58" y="35"/>
                    <a:pt x="63" y="33"/>
                    <a:pt x="68" y="33"/>
                  </a:cubicBezTo>
                  <a:cubicBezTo>
                    <a:pt x="66" y="29"/>
                    <a:pt x="66" y="23"/>
                    <a:pt x="70" y="19"/>
                  </a:cubicBezTo>
                  <a:cubicBezTo>
                    <a:pt x="73" y="14"/>
                    <a:pt x="78" y="12"/>
                    <a:pt x="82" y="12"/>
                  </a:cubicBezTo>
                  <a:cubicBezTo>
                    <a:pt x="60" y="0"/>
                    <a:pt x="31" y="6"/>
                    <a:pt x="16" y="28"/>
                  </a:cubicBezTo>
                  <a:cubicBezTo>
                    <a:pt x="0" y="50"/>
                    <a:pt x="4" y="79"/>
                    <a:pt x="23" y="96"/>
                  </a:cubicBezTo>
                  <a:cubicBezTo>
                    <a:pt x="21" y="92"/>
                    <a:pt x="21" y="86"/>
                    <a:pt x="25" y="82"/>
                  </a:cubicBezTo>
                  <a:cubicBezTo>
                    <a:pt x="28" y="77"/>
                    <a:pt x="33" y="75"/>
                    <a:pt x="38" y="76"/>
                  </a:cubicBezTo>
                  <a:cubicBezTo>
                    <a:pt x="36" y="71"/>
                    <a:pt x="36" y="65"/>
                    <a:pt x="40" y="61"/>
                  </a:cubicBezTo>
                  <a:cubicBezTo>
                    <a:pt x="42" y="57"/>
                    <a:pt x="46" y="55"/>
                    <a:pt x="49" y="55"/>
                  </a:cubicBezTo>
                  <a:cubicBezTo>
                    <a:pt x="51" y="54"/>
                    <a:pt x="52" y="54"/>
                    <a:pt x="53" y="55"/>
                  </a:cubicBezTo>
                  <a:close/>
                </a:path>
              </a:pathLst>
            </a:custGeom>
            <a:grpFill/>
            <a:ln>
              <a:noFill/>
            </a:ln>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grpSp>
      <p:sp>
        <p:nvSpPr>
          <p:cNvPr id="31" name="KSO_Shape"/>
          <p:cNvSpPr>
            <a:spLocks/>
          </p:cNvSpPr>
          <p:nvPr/>
        </p:nvSpPr>
        <p:spPr bwMode="auto">
          <a:xfrm>
            <a:off x="5812740" y="4968256"/>
            <a:ext cx="1638110" cy="1157569"/>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tx1"/>
          </a:solidFill>
          <a:ln>
            <a:noFill/>
          </a:ln>
          <a:extLst/>
        </p:spPr>
        <p:txBody>
          <a:bodyPr/>
          <a:lstStyle/>
          <a:p>
            <a:pPr defTabSz="855878"/>
            <a:endParaRPr lang="zh-CN" altLang="en-US" sz="1685">
              <a:solidFill>
                <a:srgbClr val="FFFFFF"/>
              </a:solidFill>
            </a:endParaRPr>
          </a:p>
        </p:txBody>
      </p:sp>
      <p:pic>
        <p:nvPicPr>
          <p:cNvPr id="34" name="图片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81554" y="1659"/>
            <a:ext cx="1098348" cy="1192991"/>
          </a:xfrm>
          <a:prstGeom prst="rect">
            <a:avLst/>
          </a:prstGeom>
        </p:spPr>
      </p:pic>
      <p:sp>
        <p:nvSpPr>
          <p:cNvPr id="35" name="KSO_Shape"/>
          <p:cNvSpPr>
            <a:spLocks/>
          </p:cNvSpPr>
          <p:nvPr/>
        </p:nvSpPr>
        <p:spPr bwMode="auto">
          <a:xfrm>
            <a:off x="6069609" y="1840604"/>
            <a:ext cx="1638110" cy="1157569"/>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tx1"/>
          </a:solidFill>
          <a:ln>
            <a:noFill/>
          </a:ln>
          <a:extLst/>
        </p:spPr>
        <p:txBody>
          <a:bodyPr/>
          <a:lstStyle/>
          <a:p>
            <a:pPr defTabSz="855878"/>
            <a:endParaRPr lang="zh-CN" altLang="en-US" sz="1685">
              <a:solidFill>
                <a:srgbClr val="FFFFFF"/>
              </a:solidFill>
            </a:endParaRPr>
          </a:p>
        </p:txBody>
      </p:sp>
    </p:spTree>
    <p:extLst>
      <p:ext uri="{BB962C8B-B14F-4D97-AF65-F5344CB8AC3E}">
        <p14:creationId xmlns:p14="http://schemas.microsoft.com/office/powerpoint/2010/main" val="27827215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770116" y="2465466"/>
            <a:ext cx="1224783" cy="694004"/>
            <a:chOff x="6673348" y="3429000"/>
            <a:chExt cx="1465026" cy="830134"/>
          </a:xfrm>
        </p:grpSpPr>
        <p:sp>
          <p:nvSpPr>
            <p:cNvPr id="9" name="椭圆 8"/>
            <p:cNvSpPr/>
            <p:nvPr/>
          </p:nvSpPr>
          <p:spPr>
            <a:xfrm>
              <a:off x="6812783" y="3429000"/>
              <a:ext cx="640582" cy="64058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4" name="组合 13"/>
            <p:cNvGrpSpPr/>
            <p:nvPr/>
          </p:nvGrpSpPr>
          <p:grpSpPr>
            <a:xfrm rot="19195328">
              <a:off x="6673348" y="3806959"/>
              <a:ext cx="1465026" cy="452175"/>
              <a:chOff x="8634027" y="3819204"/>
              <a:chExt cx="1465026" cy="452175"/>
            </a:xfrm>
          </p:grpSpPr>
          <p:sp>
            <p:nvSpPr>
              <p:cNvPr id="11" name="矩形 10"/>
              <p:cNvSpPr/>
              <p:nvPr/>
            </p:nvSpPr>
            <p:spPr>
              <a:xfrm>
                <a:off x="8634027" y="3819204"/>
                <a:ext cx="1426864" cy="452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3" name="直接连接符 12"/>
              <p:cNvCxnSpPr/>
              <p:nvPr/>
            </p:nvCxnSpPr>
            <p:spPr>
              <a:xfrm>
                <a:off x="8672187" y="3851791"/>
                <a:ext cx="142686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p:nvSpPr>
          <p:spPr>
            <a:xfrm>
              <a:off x="6907739" y="3474770"/>
              <a:ext cx="393275" cy="478592"/>
            </a:xfrm>
            <a:prstGeom prst="rect">
              <a:avLst/>
            </a:prstGeom>
            <a:noFill/>
          </p:spPr>
          <p:txBody>
            <a:bodyPr wrap="square" rtlCol="0">
              <a:spAutoFit/>
            </a:bodyPr>
            <a:lstStyle/>
            <a:p>
              <a:r>
                <a:rPr lang="en-US" altLang="zh-CN" sz="2000" dirty="0">
                  <a:solidFill>
                    <a:prstClr val="white"/>
                  </a:solidFill>
                </a:rPr>
                <a:t>5</a:t>
              </a:r>
              <a:endParaRPr lang="zh-CN" altLang="en-US" sz="2000" dirty="0">
                <a:solidFill>
                  <a:prstClr val="white"/>
                </a:solidFill>
              </a:endParaRPr>
            </a:p>
          </p:txBody>
        </p:sp>
      </p:grpSp>
      <p:sp>
        <p:nvSpPr>
          <p:cNvPr id="2" name="文本框 1"/>
          <p:cNvSpPr txBox="1"/>
          <p:nvPr/>
        </p:nvSpPr>
        <p:spPr>
          <a:xfrm>
            <a:off x="1268203" y="2844225"/>
            <a:ext cx="7350864" cy="584775"/>
          </a:xfrm>
          <a:prstGeom prst="rect">
            <a:avLst/>
          </a:prstGeom>
          <a:noFill/>
        </p:spPr>
        <p:txBody>
          <a:bodyPr wrap="square" rtlCol="0">
            <a:spAutoFit/>
          </a:bodyPr>
          <a:lstStyle/>
          <a:p>
            <a:r>
              <a:rPr lang="zh-CN" altLang="en-US" sz="3200" spc="300" dirty="0">
                <a:solidFill>
                  <a:srgbClr val="C00000"/>
                </a:solidFill>
              </a:rPr>
              <a:t>如何从粉丝经济到社群运营？</a:t>
            </a:r>
          </a:p>
        </p:txBody>
      </p:sp>
    </p:spTree>
    <p:extLst>
      <p:ext uri="{BB962C8B-B14F-4D97-AF65-F5344CB8AC3E}">
        <p14:creationId xmlns:p14="http://schemas.microsoft.com/office/powerpoint/2010/main" val="8751664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1261290" y="1081278"/>
            <a:ext cx="5001218" cy="1044954"/>
            <a:chOff x="543075" y="901065"/>
            <a:chExt cx="4167682" cy="870795"/>
          </a:xfrm>
        </p:grpSpPr>
        <p:grpSp>
          <p:nvGrpSpPr>
            <p:cNvPr id="6" name="组合 5"/>
            <p:cNvGrpSpPr/>
            <p:nvPr/>
          </p:nvGrpSpPr>
          <p:grpSpPr>
            <a:xfrm>
              <a:off x="1630469" y="914400"/>
              <a:ext cx="3080288" cy="844126"/>
              <a:chOff x="1484165" y="914400"/>
              <a:chExt cx="3080288" cy="844126"/>
            </a:xfrm>
          </p:grpSpPr>
          <p:sp>
            <p:nvSpPr>
              <p:cNvPr id="49" name="矩形 48"/>
              <p:cNvSpPr/>
              <p:nvPr/>
            </p:nvSpPr>
            <p:spPr>
              <a:xfrm>
                <a:off x="1638183" y="1048794"/>
                <a:ext cx="974092" cy="569387"/>
              </a:xfrm>
              <a:prstGeom prst="rect">
                <a:avLst/>
              </a:prstGeom>
            </p:spPr>
            <p:txBody>
              <a:bodyPr wrap="none">
                <a:spAutoFit/>
              </a:bodyPr>
              <a:lstStyle/>
              <a:p>
                <a:pPr algn="ctr" defTabSz="855878"/>
                <a:r>
                  <a:rPr lang="zh-CN" altLang="en-US" sz="3840" b="1" dirty="0">
                    <a:solidFill>
                      <a:srgbClr val="C00000"/>
                    </a:solidFill>
                    <a:latin typeface="微软雅黑" panose="020B0503020204020204" pitchFamily="34" charset="-122"/>
                    <a:ea typeface="微软雅黑" panose="020B0503020204020204" pitchFamily="34" charset="-122"/>
                  </a:rPr>
                  <a:t>受众</a:t>
                </a:r>
              </a:p>
            </p:txBody>
          </p:sp>
          <p:sp>
            <p:nvSpPr>
              <p:cNvPr id="50" name="虚尾箭头 49"/>
              <p:cNvSpPr/>
              <p:nvPr/>
            </p:nvSpPr>
            <p:spPr>
              <a:xfrm>
                <a:off x="2694624" y="1036581"/>
                <a:ext cx="640122" cy="599766"/>
              </a:xfrm>
              <a:prstGeom prst="striped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47" name="矩形 46"/>
              <p:cNvSpPr/>
              <p:nvPr/>
            </p:nvSpPr>
            <p:spPr>
              <a:xfrm>
                <a:off x="3590361" y="1048794"/>
                <a:ext cx="974092" cy="569387"/>
              </a:xfrm>
              <a:prstGeom prst="rect">
                <a:avLst/>
              </a:prstGeom>
            </p:spPr>
            <p:txBody>
              <a:bodyPr wrap="none">
                <a:spAutoFit/>
              </a:bodyPr>
              <a:lstStyle/>
              <a:p>
                <a:pPr algn="ctr" defTabSz="855878"/>
                <a:r>
                  <a:rPr lang="zh-CN" altLang="en-US" sz="3840" b="1" dirty="0">
                    <a:solidFill>
                      <a:srgbClr val="C00000"/>
                    </a:solidFill>
                    <a:latin typeface="微软雅黑" panose="020B0503020204020204" pitchFamily="34" charset="-122"/>
                    <a:ea typeface="微软雅黑" panose="020B0503020204020204" pitchFamily="34" charset="-122"/>
                  </a:rPr>
                  <a:t>用户</a:t>
                </a:r>
              </a:p>
            </p:txBody>
          </p:sp>
          <p:sp>
            <p:nvSpPr>
              <p:cNvPr id="36" name="弧形 35"/>
              <p:cNvSpPr/>
              <p:nvPr/>
            </p:nvSpPr>
            <p:spPr>
              <a:xfrm flipH="1">
                <a:off x="1484165" y="914400"/>
                <a:ext cx="844126" cy="844126"/>
              </a:xfrm>
              <a:prstGeom prst="arc">
                <a:avLst>
                  <a:gd name="adj1" fmla="val 13323493"/>
                  <a:gd name="adj2" fmla="val 8385804"/>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defTabSz="855878"/>
                <a:endParaRPr lang="zh-CN" altLang="en-US" sz="1685">
                  <a:solidFill>
                    <a:prstClr val="black"/>
                  </a:solidFill>
                </a:endParaRPr>
              </a:p>
            </p:txBody>
          </p:sp>
          <p:sp>
            <p:nvSpPr>
              <p:cNvPr id="38" name="弧形 37"/>
              <p:cNvSpPr/>
              <p:nvPr/>
            </p:nvSpPr>
            <p:spPr>
              <a:xfrm flipH="1">
                <a:off x="3436344" y="914400"/>
                <a:ext cx="844126" cy="844126"/>
              </a:xfrm>
              <a:prstGeom prst="arc">
                <a:avLst>
                  <a:gd name="adj1" fmla="val 13323493"/>
                  <a:gd name="adj2" fmla="val 8385804"/>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defTabSz="855878"/>
                <a:endParaRPr lang="zh-CN" altLang="en-US" sz="1685">
                  <a:solidFill>
                    <a:prstClr val="black"/>
                  </a:solidFill>
                </a:endParaRPr>
              </a:p>
            </p:txBody>
          </p:sp>
        </p:grpSp>
        <p:grpSp>
          <p:nvGrpSpPr>
            <p:cNvPr id="5" name="组合 4"/>
            <p:cNvGrpSpPr/>
            <p:nvPr/>
          </p:nvGrpSpPr>
          <p:grpSpPr>
            <a:xfrm>
              <a:off x="543075" y="901065"/>
              <a:ext cx="870795" cy="870795"/>
              <a:chOff x="7104805" y="728133"/>
              <a:chExt cx="870795" cy="870795"/>
            </a:xfrm>
          </p:grpSpPr>
          <p:sp>
            <p:nvSpPr>
              <p:cNvPr id="3" name="矩形 2"/>
              <p:cNvSpPr/>
              <p:nvPr/>
            </p:nvSpPr>
            <p:spPr>
              <a:xfrm>
                <a:off x="7104805" y="728133"/>
                <a:ext cx="870795" cy="8707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4" name="文本框 3"/>
              <p:cNvSpPr txBox="1"/>
              <p:nvPr/>
            </p:nvSpPr>
            <p:spPr>
              <a:xfrm>
                <a:off x="7187934" y="840365"/>
                <a:ext cx="704537" cy="630942"/>
              </a:xfrm>
              <a:prstGeom prst="rect">
                <a:avLst/>
              </a:prstGeom>
              <a:noFill/>
            </p:spPr>
            <p:txBody>
              <a:bodyPr wrap="square" rtlCol="0">
                <a:spAutoFit/>
              </a:bodyPr>
              <a:lstStyle/>
              <a:p>
                <a:pPr algn="ctr" defTabSz="855878"/>
                <a:r>
                  <a:rPr lang="zh-CN" altLang="en-US" sz="2160" b="1" dirty="0">
                    <a:solidFill>
                      <a:prstClr val="white"/>
                    </a:solidFill>
                    <a:latin typeface="微软雅黑" panose="020B0503020204020204" pitchFamily="34" charset="-122"/>
                    <a:ea typeface="微软雅黑" panose="020B0503020204020204" pitchFamily="34" charset="-122"/>
                  </a:rPr>
                  <a:t>工业</a:t>
                </a:r>
                <a:endParaRPr lang="en-US" altLang="zh-CN" sz="2160" b="1" dirty="0">
                  <a:solidFill>
                    <a:prstClr val="white"/>
                  </a:solidFill>
                  <a:latin typeface="微软雅黑" panose="020B0503020204020204" pitchFamily="34" charset="-122"/>
                  <a:ea typeface="微软雅黑" panose="020B0503020204020204" pitchFamily="34" charset="-122"/>
                </a:endParaRPr>
              </a:p>
              <a:p>
                <a:pPr algn="ctr" defTabSz="855878"/>
                <a:r>
                  <a:rPr lang="zh-CN" altLang="en-US" sz="2160" b="1" dirty="0">
                    <a:solidFill>
                      <a:prstClr val="white"/>
                    </a:solidFill>
                    <a:latin typeface="微软雅黑" panose="020B0503020204020204" pitchFamily="34" charset="-122"/>
                    <a:ea typeface="微软雅黑" panose="020B0503020204020204" pitchFamily="34" charset="-122"/>
                  </a:rPr>
                  <a:t>时代</a:t>
                </a:r>
              </a:p>
            </p:txBody>
          </p:sp>
        </p:grpSp>
      </p:grpSp>
      <p:grpSp>
        <p:nvGrpSpPr>
          <p:cNvPr id="10" name="组合 9"/>
          <p:cNvGrpSpPr/>
          <p:nvPr/>
        </p:nvGrpSpPr>
        <p:grpSpPr>
          <a:xfrm>
            <a:off x="1261290" y="2993212"/>
            <a:ext cx="7382246" cy="1044954"/>
            <a:chOff x="543075" y="2630950"/>
            <a:chExt cx="6151872" cy="870795"/>
          </a:xfrm>
        </p:grpSpPr>
        <p:grpSp>
          <p:nvGrpSpPr>
            <p:cNvPr id="7" name="组合 6"/>
            <p:cNvGrpSpPr/>
            <p:nvPr/>
          </p:nvGrpSpPr>
          <p:grpSpPr>
            <a:xfrm>
              <a:off x="1662479" y="2657619"/>
              <a:ext cx="5032468" cy="844126"/>
              <a:chOff x="1516175" y="2657619"/>
              <a:chExt cx="5032468" cy="844126"/>
            </a:xfrm>
          </p:grpSpPr>
          <p:sp>
            <p:nvSpPr>
              <p:cNvPr id="18" name="矩形 17"/>
              <p:cNvSpPr/>
              <p:nvPr/>
            </p:nvSpPr>
            <p:spPr>
              <a:xfrm>
                <a:off x="1670193" y="2792013"/>
                <a:ext cx="974092" cy="569387"/>
              </a:xfrm>
              <a:prstGeom prst="rect">
                <a:avLst/>
              </a:prstGeom>
            </p:spPr>
            <p:txBody>
              <a:bodyPr wrap="none">
                <a:spAutoFit/>
              </a:bodyPr>
              <a:lstStyle/>
              <a:p>
                <a:pPr algn="ctr" defTabSz="855878"/>
                <a:r>
                  <a:rPr lang="zh-CN" altLang="en-US" sz="3840" b="1" dirty="0">
                    <a:solidFill>
                      <a:srgbClr val="C00000"/>
                    </a:solidFill>
                    <a:latin typeface="微软雅黑" panose="020B0503020204020204" pitchFamily="34" charset="-122"/>
                    <a:ea typeface="微软雅黑" panose="020B0503020204020204" pitchFamily="34" charset="-122"/>
                  </a:rPr>
                  <a:t>受众</a:t>
                </a:r>
              </a:p>
            </p:txBody>
          </p:sp>
          <p:sp>
            <p:nvSpPr>
              <p:cNvPr id="19" name="虚尾箭头 18"/>
              <p:cNvSpPr/>
              <p:nvPr/>
            </p:nvSpPr>
            <p:spPr>
              <a:xfrm>
                <a:off x="2726634" y="2779800"/>
                <a:ext cx="640122" cy="599766"/>
              </a:xfrm>
              <a:prstGeom prst="striped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22" name="矩形 21"/>
              <p:cNvSpPr/>
              <p:nvPr/>
            </p:nvSpPr>
            <p:spPr>
              <a:xfrm>
                <a:off x="3622372" y="2792013"/>
                <a:ext cx="974092" cy="569387"/>
              </a:xfrm>
              <a:prstGeom prst="rect">
                <a:avLst/>
              </a:prstGeom>
            </p:spPr>
            <p:txBody>
              <a:bodyPr wrap="none">
                <a:spAutoFit/>
              </a:bodyPr>
              <a:lstStyle/>
              <a:p>
                <a:pPr algn="ctr" defTabSz="855878"/>
                <a:r>
                  <a:rPr lang="zh-CN" altLang="en-US" sz="3840" b="1" dirty="0">
                    <a:solidFill>
                      <a:srgbClr val="C00000"/>
                    </a:solidFill>
                    <a:latin typeface="微软雅黑" panose="020B0503020204020204" pitchFamily="34" charset="-122"/>
                    <a:ea typeface="微软雅黑" panose="020B0503020204020204" pitchFamily="34" charset="-122"/>
                  </a:rPr>
                  <a:t>用户</a:t>
                </a:r>
              </a:p>
            </p:txBody>
          </p:sp>
          <p:sp>
            <p:nvSpPr>
              <p:cNvPr id="23" name="虚尾箭头 22"/>
              <p:cNvSpPr/>
              <p:nvPr/>
            </p:nvSpPr>
            <p:spPr>
              <a:xfrm>
                <a:off x="4661881" y="2779800"/>
                <a:ext cx="640122" cy="599766"/>
              </a:xfrm>
              <a:prstGeom prst="striped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25" name="矩形 24"/>
              <p:cNvSpPr/>
              <p:nvPr/>
            </p:nvSpPr>
            <p:spPr>
              <a:xfrm>
                <a:off x="5574551" y="2792013"/>
                <a:ext cx="974092" cy="569387"/>
              </a:xfrm>
              <a:prstGeom prst="rect">
                <a:avLst/>
              </a:prstGeom>
            </p:spPr>
            <p:txBody>
              <a:bodyPr wrap="none">
                <a:spAutoFit/>
              </a:bodyPr>
              <a:lstStyle/>
              <a:p>
                <a:pPr algn="ctr" defTabSz="855878"/>
                <a:r>
                  <a:rPr lang="zh-CN" altLang="en-US" sz="3840" b="1" dirty="0">
                    <a:solidFill>
                      <a:srgbClr val="C00000"/>
                    </a:solidFill>
                    <a:latin typeface="微软雅黑" panose="020B0503020204020204" pitchFamily="34" charset="-122"/>
                    <a:ea typeface="微软雅黑" panose="020B0503020204020204" pitchFamily="34" charset="-122"/>
                  </a:rPr>
                  <a:t>粉丝</a:t>
                </a:r>
              </a:p>
            </p:txBody>
          </p:sp>
          <p:sp>
            <p:nvSpPr>
              <p:cNvPr id="31" name="弧形 30"/>
              <p:cNvSpPr/>
              <p:nvPr/>
            </p:nvSpPr>
            <p:spPr>
              <a:xfrm flipH="1">
                <a:off x="1516175" y="2657619"/>
                <a:ext cx="844126" cy="844126"/>
              </a:xfrm>
              <a:prstGeom prst="arc">
                <a:avLst>
                  <a:gd name="adj1" fmla="val 13323493"/>
                  <a:gd name="adj2" fmla="val 8385804"/>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defTabSz="855878"/>
                <a:endParaRPr lang="zh-CN" altLang="en-US" sz="1685">
                  <a:solidFill>
                    <a:prstClr val="black"/>
                  </a:solidFill>
                </a:endParaRPr>
              </a:p>
            </p:txBody>
          </p:sp>
          <p:sp>
            <p:nvSpPr>
              <p:cNvPr id="33" name="弧形 32"/>
              <p:cNvSpPr/>
              <p:nvPr/>
            </p:nvSpPr>
            <p:spPr>
              <a:xfrm flipH="1">
                <a:off x="3468355" y="2657619"/>
                <a:ext cx="844126" cy="844126"/>
              </a:xfrm>
              <a:prstGeom prst="arc">
                <a:avLst>
                  <a:gd name="adj1" fmla="val 13323493"/>
                  <a:gd name="adj2" fmla="val 8385804"/>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defTabSz="855878"/>
                <a:endParaRPr lang="zh-CN" altLang="en-US" sz="1685">
                  <a:solidFill>
                    <a:prstClr val="black"/>
                  </a:solidFill>
                </a:endParaRPr>
              </a:p>
            </p:txBody>
          </p:sp>
          <p:sp>
            <p:nvSpPr>
              <p:cNvPr id="34" name="弧形 33"/>
              <p:cNvSpPr/>
              <p:nvPr/>
            </p:nvSpPr>
            <p:spPr>
              <a:xfrm flipH="1">
                <a:off x="5402946" y="2657619"/>
                <a:ext cx="844126" cy="844126"/>
              </a:xfrm>
              <a:prstGeom prst="arc">
                <a:avLst>
                  <a:gd name="adj1" fmla="val 13323493"/>
                  <a:gd name="adj2" fmla="val 8385804"/>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defTabSz="855878"/>
                <a:endParaRPr lang="zh-CN" altLang="en-US" sz="1685">
                  <a:solidFill>
                    <a:prstClr val="black"/>
                  </a:solidFill>
                </a:endParaRPr>
              </a:p>
            </p:txBody>
          </p:sp>
        </p:grpSp>
        <p:grpSp>
          <p:nvGrpSpPr>
            <p:cNvPr id="70" name="组合 69"/>
            <p:cNvGrpSpPr/>
            <p:nvPr/>
          </p:nvGrpSpPr>
          <p:grpSpPr>
            <a:xfrm>
              <a:off x="543075" y="2630950"/>
              <a:ext cx="870795" cy="870795"/>
              <a:chOff x="7104805" y="728133"/>
              <a:chExt cx="870795" cy="870795"/>
            </a:xfrm>
          </p:grpSpPr>
          <p:sp>
            <p:nvSpPr>
              <p:cNvPr id="71" name="矩形 70"/>
              <p:cNvSpPr/>
              <p:nvPr/>
            </p:nvSpPr>
            <p:spPr>
              <a:xfrm>
                <a:off x="7104805" y="728133"/>
                <a:ext cx="870795" cy="8707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72" name="文本框 71"/>
              <p:cNvSpPr txBox="1"/>
              <p:nvPr/>
            </p:nvSpPr>
            <p:spPr>
              <a:xfrm>
                <a:off x="7187934" y="840365"/>
                <a:ext cx="704537" cy="630942"/>
              </a:xfrm>
              <a:prstGeom prst="rect">
                <a:avLst/>
              </a:prstGeom>
              <a:noFill/>
            </p:spPr>
            <p:txBody>
              <a:bodyPr wrap="square" rtlCol="0">
                <a:spAutoFit/>
              </a:bodyPr>
              <a:lstStyle/>
              <a:p>
                <a:pPr algn="ctr" defTabSz="855878"/>
                <a:r>
                  <a:rPr lang="zh-CN" altLang="en-US" sz="2160" b="1" dirty="0">
                    <a:solidFill>
                      <a:prstClr val="white"/>
                    </a:solidFill>
                    <a:latin typeface="微软雅黑" panose="020B0503020204020204" pitchFamily="34" charset="-122"/>
                    <a:ea typeface="微软雅黑" panose="020B0503020204020204" pitchFamily="34" charset="-122"/>
                  </a:rPr>
                  <a:t>营销</a:t>
                </a:r>
                <a:endParaRPr lang="en-US" altLang="zh-CN" sz="2160" b="1" dirty="0">
                  <a:solidFill>
                    <a:prstClr val="white"/>
                  </a:solidFill>
                  <a:latin typeface="微软雅黑" panose="020B0503020204020204" pitchFamily="34" charset="-122"/>
                  <a:ea typeface="微软雅黑" panose="020B0503020204020204" pitchFamily="34" charset="-122"/>
                </a:endParaRPr>
              </a:p>
              <a:p>
                <a:pPr algn="ctr" defTabSz="855878"/>
                <a:r>
                  <a:rPr lang="zh-CN" altLang="en-US" sz="2160" b="1" dirty="0">
                    <a:solidFill>
                      <a:prstClr val="white"/>
                    </a:solidFill>
                    <a:latin typeface="微软雅黑" panose="020B0503020204020204" pitchFamily="34" charset="-122"/>
                    <a:ea typeface="微软雅黑" panose="020B0503020204020204" pitchFamily="34" charset="-122"/>
                  </a:rPr>
                  <a:t>时代</a:t>
                </a:r>
              </a:p>
            </p:txBody>
          </p:sp>
        </p:grpSp>
      </p:grpSp>
      <p:grpSp>
        <p:nvGrpSpPr>
          <p:cNvPr id="9" name="组合 8"/>
          <p:cNvGrpSpPr/>
          <p:nvPr/>
        </p:nvGrpSpPr>
        <p:grpSpPr>
          <a:xfrm>
            <a:off x="1261290" y="4905145"/>
            <a:ext cx="9763272" cy="1044954"/>
            <a:chOff x="543075" y="4374169"/>
            <a:chExt cx="8136060" cy="870795"/>
          </a:xfrm>
        </p:grpSpPr>
        <p:grpSp>
          <p:nvGrpSpPr>
            <p:cNvPr id="8" name="组合 7"/>
            <p:cNvGrpSpPr/>
            <p:nvPr/>
          </p:nvGrpSpPr>
          <p:grpSpPr>
            <a:xfrm>
              <a:off x="1694489" y="4400838"/>
              <a:ext cx="6984646" cy="844126"/>
              <a:chOff x="1548185" y="4400838"/>
              <a:chExt cx="6984646" cy="844126"/>
            </a:xfrm>
          </p:grpSpPr>
          <p:sp>
            <p:nvSpPr>
              <p:cNvPr id="65" name="矩形 64"/>
              <p:cNvSpPr/>
              <p:nvPr/>
            </p:nvSpPr>
            <p:spPr>
              <a:xfrm>
                <a:off x="1702203" y="4535232"/>
                <a:ext cx="974092" cy="569387"/>
              </a:xfrm>
              <a:prstGeom prst="rect">
                <a:avLst/>
              </a:prstGeom>
            </p:spPr>
            <p:txBody>
              <a:bodyPr wrap="none">
                <a:spAutoFit/>
              </a:bodyPr>
              <a:lstStyle/>
              <a:p>
                <a:pPr algn="ctr" defTabSz="855878"/>
                <a:r>
                  <a:rPr lang="zh-CN" altLang="en-US" sz="3840" b="1" dirty="0">
                    <a:solidFill>
                      <a:srgbClr val="C00000"/>
                    </a:solidFill>
                    <a:latin typeface="微软雅黑" panose="020B0503020204020204" pitchFamily="34" charset="-122"/>
                    <a:ea typeface="微软雅黑" panose="020B0503020204020204" pitchFamily="34" charset="-122"/>
                  </a:rPr>
                  <a:t>受众</a:t>
                </a:r>
              </a:p>
            </p:txBody>
          </p:sp>
          <p:sp>
            <p:nvSpPr>
              <p:cNvPr id="66" name="虚尾箭头 65"/>
              <p:cNvSpPr/>
              <p:nvPr/>
            </p:nvSpPr>
            <p:spPr>
              <a:xfrm>
                <a:off x="2758644" y="4523019"/>
                <a:ext cx="640122" cy="599766"/>
              </a:xfrm>
              <a:prstGeom prst="striped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63" name="矩形 62"/>
              <p:cNvSpPr/>
              <p:nvPr/>
            </p:nvSpPr>
            <p:spPr>
              <a:xfrm>
                <a:off x="3654381" y="4535232"/>
                <a:ext cx="974092" cy="569387"/>
              </a:xfrm>
              <a:prstGeom prst="rect">
                <a:avLst/>
              </a:prstGeom>
            </p:spPr>
            <p:txBody>
              <a:bodyPr wrap="none">
                <a:spAutoFit/>
              </a:bodyPr>
              <a:lstStyle/>
              <a:p>
                <a:pPr algn="ctr" defTabSz="855878"/>
                <a:r>
                  <a:rPr lang="zh-CN" altLang="en-US" sz="3840" b="1" dirty="0">
                    <a:solidFill>
                      <a:srgbClr val="C00000"/>
                    </a:solidFill>
                    <a:latin typeface="微软雅黑" panose="020B0503020204020204" pitchFamily="34" charset="-122"/>
                    <a:ea typeface="微软雅黑" panose="020B0503020204020204" pitchFamily="34" charset="-122"/>
                  </a:rPr>
                  <a:t>用户</a:t>
                </a:r>
              </a:p>
            </p:txBody>
          </p:sp>
          <p:sp>
            <p:nvSpPr>
              <p:cNvPr id="64" name="虚尾箭头 63"/>
              <p:cNvSpPr/>
              <p:nvPr/>
            </p:nvSpPr>
            <p:spPr>
              <a:xfrm>
                <a:off x="4693890" y="4523019"/>
                <a:ext cx="640122" cy="599766"/>
              </a:xfrm>
              <a:prstGeom prst="striped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61" name="矩形 60"/>
              <p:cNvSpPr/>
              <p:nvPr/>
            </p:nvSpPr>
            <p:spPr>
              <a:xfrm>
                <a:off x="5606561" y="4535232"/>
                <a:ext cx="974092" cy="569387"/>
              </a:xfrm>
              <a:prstGeom prst="rect">
                <a:avLst/>
              </a:prstGeom>
            </p:spPr>
            <p:txBody>
              <a:bodyPr wrap="none">
                <a:spAutoFit/>
              </a:bodyPr>
              <a:lstStyle/>
              <a:p>
                <a:pPr algn="ctr" defTabSz="855878"/>
                <a:r>
                  <a:rPr lang="zh-CN" altLang="en-US" sz="3840" b="1" dirty="0">
                    <a:solidFill>
                      <a:srgbClr val="C00000"/>
                    </a:solidFill>
                    <a:latin typeface="微软雅黑" panose="020B0503020204020204" pitchFamily="34" charset="-122"/>
                    <a:ea typeface="微软雅黑" panose="020B0503020204020204" pitchFamily="34" charset="-122"/>
                  </a:rPr>
                  <a:t>粉丝</a:t>
                </a:r>
              </a:p>
            </p:txBody>
          </p:sp>
          <p:sp>
            <p:nvSpPr>
              <p:cNvPr id="62" name="虚尾箭头 61"/>
              <p:cNvSpPr/>
              <p:nvPr/>
            </p:nvSpPr>
            <p:spPr>
              <a:xfrm>
                <a:off x="6663003" y="4523019"/>
                <a:ext cx="640122" cy="599766"/>
              </a:xfrm>
              <a:prstGeom prst="striped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60" name="矩形 59"/>
              <p:cNvSpPr/>
              <p:nvPr/>
            </p:nvSpPr>
            <p:spPr>
              <a:xfrm>
                <a:off x="7558739" y="4535232"/>
                <a:ext cx="974092" cy="569387"/>
              </a:xfrm>
              <a:prstGeom prst="rect">
                <a:avLst/>
              </a:prstGeom>
            </p:spPr>
            <p:txBody>
              <a:bodyPr wrap="none">
                <a:spAutoFit/>
              </a:bodyPr>
              <a:lstStyle/>
              <a:p>
                <a:pPr algn="ctr" defTabSz="855878"/>
                <a:r>
                  <a:rPr lang="zh-CN" altLang="en-US" sz="3840" b="1" dirty="0">
                    <a:solidFill>
                      <a:srgbClr val="C00000"/>
                    </a:solidFill>
                    <a:latin typeface="微软雅黑" panose="020B0503020204020204" pitchFamily="34" charset="-122"/>
                    <a:ea typeface="微软雅黑" panose="020B0503020204020204" pitchFamily="34" charset="-122"/>
                  </a:rPr>
                  <a:t>社群</a:t>
                </a:r>
              </a:p>
            </p:txBody>
          </p:sp>
          <p:sp>
            <p:nvSpPr>
              <p:cNvPr id="53" name="弧形 52"/>
              <p:cNvSpPr/>
              <p:nvPr/>
            </p:nvSpPr>
            <p:spPr>
              <a:xfrm flipH="1">
                <a:off x="1548185" y="4400838"/>
                <a:ext cx="844126" cy="844126"/>
              </a:xfrm>
              <a:prstGeom prst="arc">
                <a:avLst>
                  <a:gd name="adj1" fmla="val 13323493"/>
                  <a:gd name="adj2" fmla="val 8385804"/>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defTabSz="855878"/>
                <a:endParaRPr lang="zh-CN" altLang="en-US" sz="1685">
                  <a:solidFill>
                    <a:prstClr val="black"/>
                  </a:solidFill>
                </a:endParaRPr>
              </a:p>
            </p:txBody>
          </p:sp>
          <p:sp>
            <p:nvSpPr>
              <p:cNvPr id="54" name="弧形 53"/>
              <p:cNvSpPr/>
              <p:nvPr/>
            </p:nvSpPr>
            <p:spPr>
              <a:xfrm flipH="1">
                <a:off x="3500364" y="4400838"/>
                <a:ext cx="844126" cy="844126"/>
              </a:xfrm>
              <a:prstGeom prst="arc">
                <a:avLst>
                  <a:gd name="adj1" fmla="val 13323493"/>
                  <a:gd name="adj2" fmla="val 8385804"/>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defTabSz="855878"/>
                <a:endParaRPr lang="zh-CN" altLang="en-US" sz="1685">
                  <a:solidFill>
                    <a:prstClr val="black"/>
                  </a:solidFill>
                </a:endParaRPr>
              </a:p>
            </p:txBody>
          </p:sp>
          <p:sp>
            <p:nvSpPr>
              <p:cNvPr id="55" name="弧形 54"/>
              <p:cNvSpPr/>
              <p:nvPr/>
            </p:nvSpPr>
            <p:spPr>
              <a:xfrm flipH="1">
                <a:off x="5434956" y="4400838"/>
                <a:ext cx="844126" cy="844126"/>
              </a:xfrm>
              <a:prstGeom prst="arc">
                <a:avLst>
                  <a:gd name="adj1" fmla="val 13323493"/>
                  <a:gd name="adj2" fmla="val 8385804"/>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defTabSz="855878"/>
                <a:endParaRPr lang="zh-CN" altLang="en-US" sz="1685">
                  <a:solidFill>
                    <a:prstClr val="black"/>
                  </a:solidFill>
                </a:endParaRPr>
              </a:p>
            </p:txBody>
          </p:sp>
          <p:sp>
            <p:nvSpPr>
              <p:cNvPr id="56" name="弧形 55"/>
              <p:cNvSpPr/>
              <p:nvPr/>
            </p:nvSpPr>
            <p:spPr>
              <a:xfrm flipH="1">
                <a:off x="7404723" y="4400838"/>
                <a:ext cx="844126" cy="844126"/>
              </a:xfrm>
              <a:prstGeom prst="arc">
                <a:avLst>
                  <a:gd name="adj1" fmla="val 13323493"/>
                  <a:gd name="adj2" fmla="val 8385804"/>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defTabSz="855878"/>
                <a:endParaRPr lang="zh-CN" altLang="en-US" sz="1685">
                  <a:solidFill>
                    <a:prstClr val="black"/>
                  </a:solidFill>
                </a:endParaRPr>
              </a:p>
            </p:txBody>
          </p:sp>
        </p:grpSp>
        <p:grpSp>
          <p:nvGrpSpPr>
            <p:cNvPr id="73" name="组合 72"/>
            <p:cNvGrpSpPr/>
            <p:nvPr/>
          </p:nvGrpSpPr>
          <p:grpSpPr>
            <a:xfrm>
              <a:off x="543075" y="4374169"/>
              <a:ext cx="870795" cy="870795"/>
              <a:chOff x="7104805" y="728133"/>
              <a:chExt cx="870795" cy="870795"/>
            </a:xfrm>
          </p:grpSpPr>
          <p:sp>
            <p:nvSpPr>
              <p:cNvPr id="74" name="矩形 73"/>
              <p:cNvSpPr/>
              <p:nvPr/>
            </p:nvSpPr>
            <p:spPr>
              <a:xfrm>
                <a:off x="7104805" y="728133"/>
                <a:ext cx="870795" cy="8707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75" name="文本框 74"/>
              <p:cNvSpPr txBox="1"/>
              <p:nvPr/>
            </p:nvSpPr>
            <p:spPr>
              <a:xfrm>
                <a:off x="7187934" y="840365"/>
                <a:ext cx="704537" cy="630942"/>
              </a:xfrm>
              <a:prstGeom prst="rect">
                <a:avLst/>
              </a:prstGeom>
              <a:noFill/>
            </p:spPr>
            <p:txBody>
              <a:bodyPr wrap="square" rtlCol="0">
                <a:spAutoFit/>
              </a:bodyPr>
              <a:lstStyle/>
              <a:p>
                <a:pPr algn="ctr" defTabSz="855878"/>
                <a:r>
                  <a:rPr lang="zh-CN" altLang="en-US" sz="2160" b="1" dirty="0">
                    <a:solidFill>
                      <a:prstClr val="white"/>
                    </a:solidFill>
                    <a:latin typeface="微软雅黑" panose="020B0503020204020204" pitchFamily="34" charset="-122"/>
                    <a:ea typeface="微软雅黑" panose="020B0503020204020204" pitchFamily="34" charset="-122"/>
                  </a:rPr>
                  <a:t>移动</a:t>
                </a:r>
                <a:endParaRPr lang="en-US" altLang="zh-CN" sz="2160" b="1" dirty="0">
                  <a:solidFill>
                    <a:prstClr val="white"/>
                  </a:solidFill>
                  <a:latin typeface="微软雅黑" panose="020B0503020204020204" pitchFamily="34" charset="-122"/>
                  <a:ea typeface="微软雅黑" panose="020B0503020204020204" pitchFamily="34" charset="-122"/>
                </a:endParaRPr>
              </a:p>
              <a:p>
                <a:pPr algn="ctr" defTabSz="855878"/>
                <a:r>
                  <a:rPr lang="zh-CN" altLang="en-US" sz="2160" b="1" dirty="0">
                    <a:solidFill>
                      <a:prstClr val="white"/>
                    </a:solidFill>
                    <a:latin typeface="微软雅黑" panose="020B0503020204020204" pitchFamily="34" charset="-122"/>
                    <a:ea typeface="微软雅黑" panose="020B0503020204020204" pitchFamily="34" charset="-122"/>
                  </a:rPr>
                  <a:t>时代</a:t>
                </a:r>
              </a:p>
            </p:txBody>
          </p:sp>
        </p:grpSp>
      </p:grpSp>
      <p:cxnSp>
        <p:nvCxnSpPr>
          <p:cNvPr id="13" name="直接连接符 12"/>
          <p:cNvCxnSpPr/>
          <p:nvPr/>
        </p:nvCxnSpPr>
        <p:spPr>
          <a:xfrm>
            <a:off x="1196938" y="2545690"/>
            <a:ext cx="9836681"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a:off x="1196938" y="4476902"/>
            <a:ext cx="9836681"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53804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 name="组合 122"/>
          <p:cNvGrpSpPr/>
          <p:nvPr/>
        </p:nvGrpSpPr>
        <p:grpSpPr>
          <a:xfrm>
            <a:off x="2726561" y="2349991"/>
            <a:ext cx="2579476" cy="2983212"/>
            <a:chOff x="1871663" y="989013"/>
            <a:chExt cx="4139927" cy="4787901"/>
          </a:xfrm>
        </p:grpSpPr>
        <p:sp>
          <p:nvSpPr>
            <p:cNvPr id="124" name="Freeform 8"/>
            <p:cNvSpPr>
              <a:spLocks/>
            </p:cNvSpPr>
            <p:nvPr/>
          </p:nvSpPr>
          <p:spPr bwMode="auto">
            <a:xfrm>
              <a:off x="5594075" y="1921697"/>
              <a:ext cx="417515" cy="103190"/>
            </a:xfrm>
            <a:custGeom>
              <a:avLst/>
              <a:gdLst>
                <a:gd name="T0" fmla="*/ 126 w 127"/>
                <a:gd name="T1" fmla="*/ 15 h 31"/>
                <a:gd name="T2" fmla="*/ 112 w 127"/>
                <a:gd name="T3" fmla="*/ 29 h 31"/>
                <a:gd name="T4" fmla="*/ 15 w 127"/>
                <a:gd name="T5" fmla="*/ 31 h 31"/>
                <a:gd name="T6" fmla="*/ 0 w 127"/>
                <a:gd name="T7" fmla="*/ 17 h 31"/>
                <a:gd name="T8" fmla="*/ 0 w 127"/>
                <a:gd name="T9" fmla="*/ 17 h 31"/>
                <a:gd name="T10" fmla="*/ 14 w 127"/>
                <a:gd name="T11" fmla="*/ 3 h 31"/>
                <a:gd name="T12" fmla="*/ 112 w 127"/>
                <a:gd name="T13" fmla="*/ 1 h 31"/>
                <a:gd name="T14" fmla="*/ 126 w 127"/>
                <a:gd name="T15" fmla="*/ 15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31">
                  <a:moveTo>
                    <a:pt x="126" y="15"/>
                  </a:moveTo>
                  <a:cubicBezTo>
                    <a:pt x="127" y="23"/>
                    <a:pt x="120" y="29"/>
                    <a:pt x="112" y="29"/>
                  </a:cubicBezTo>
                  <a:cubicBezTo>
                    <a:pt x="15" y="31"/>
                    <a:pt x="15" y="31"/>
                    <a:pt x="15" y="31"/>
                  </a:cubicBezTo>
                  <a:cubicBezTo>
                    <a:pt x="7" y="31"/>
                    <a:pt x="0" y="25"/>
                    <a:pt x="0" y="17"/>
                  </a:cubicBezTo>
                  <a:cubicBezTo>
                    <a:pt x="0" y="17"/>
                    <a:pt x="0" y="17"/>
                    <a:pt x="0" y="17"/>
                  </a:cubicBezTo>
                  <a:cubicBezTo>
                    <a:pt x="0" y="9"/>
                    <a:pt x="6" y="3"/>
                    <a:pt x="14" y="3"/>
                  </a:cubicBezTo>
                  <a:cubicBezTo>
                    <a:pt x="112" y="1"/>
                    <a:pt x="112" y="1"/>
                    <a:pt x="112" y="1"/>
                  </a:cubicBezTo>
                  <a:cubicBezTo>
                    <a:pt x="120" y="0"/>
                    <a:pt x="126" y="7"/>
                    <a:pt x="126" y="15"/>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125" name="Freeform 9"/>
            <p:cNvSpPr>
              <a:spLocks/>
            </p:cNvSpPr>
            <p:nvPr/>
          </p:nvSpPr>
          <p:spPr bwMode="auto">
            <a:xfrm>
              <a:off x="5516563" y="2243138"/>
              <a:ext cx="393700" cy="239713"/>
            </a:xfrm>
            <a:custGeom>
              <a:avLst/>
              <a:gdLst>
                <a:gd name="T0" fmla="*/ 110 w 120"/>
                <a:gd name="T1" fmla="*/ 44 h 73"/>
                <a:gd name="T2" fmla="*/ 117 w 120"/>
                <a:gd name="T3" fmla="*/ 63 h 73"/>
                <a:gd name="T4" fmla="*/ 98 w 120"/>
                <a:gd name="T5" fmla="*/ 70 h 73"/>
                <a:gd name="T6" fmla="*/ 10 w 120"/>
                <a:gd name="T7" fmla="*/ 28 h 73"/>
                <a:gd name="T8" fmla="*/ 3 w 120"/>
                <a:gd name="T9" fmla="*/ 8 h 73"/>
                <a:gd name="T10" fmla="*/ 16 w 120"/>
                <a:gd name="T11" fmla="*/ 0 h 73"/>
                <a:gd name="T12" fmla="*/ 22 w 120"/>
                <a:gd name="T13" fmla="*/ 2 h 73"/>
                <a:gd name="T14" fmla="*/ 110 w 120"/>
                <a:gd name="T15" fmla="*/ 44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73">
                  <a:moveTo>
                    <a:pt x="110" y="44"/>
                  </a:moveTo>
                  <a:cubicBezTo>
                    <a:pt x="117" y="47"/>
                    <a:pt x="120" y="56"/>
                    <a:pt x="117" y="63"/>
                  </a:cubicBezTo>
                  <a:cubicBezTo>
                    <a:pt x="113" y="70"/>
                    <a:pt x="105" y="73"/>
                    <a:pt x="98" y="70"/>
                  </a:cubicBezTo>
                  <a:cubicBezTo>
                    <a:pt x="10" y="28"/>
                    <a:pt x="10" y="28"/>
                    <a:pt x="10" y="28"/>
                  </a:cubicBezTo>
                  <a:cubicBezTo>
                    <a:pt x="3" y="24"/>
                    <a:pt x="0" y="16"/>
                    <a:pt x="3" y="8"/>
                  </a:cubicBezTo>
                  <a:cubicBezTo>
                    <a:pt x="6" y="3"/>
                    <a:pt x="11" y="0"/>
                    <a:pt x="16" y="0"/>
                  </a:cubicBezTo>
                  <a:cubicBezTo>
                    <a:pt x="18" y="0"/>
                    <a:pt x="20" y="1"/>
                    <a:pt x="22" y="2"/>
                  </a:cubicBezTo>
                  <a:lnTo>
                    <a:pt x="110" y="44"/>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126" name="Freeform 10"/>
            <p:cNvSpPr>
              <a:spLocks/>
            </p:cNvSpPr>
            <p:nvPr/>
          </p:nvSpPr>
          <p:spPr bwMode="auto">
            <a:xfrm>
              <a:off x="5340351" y="2616201"/>
              <a:ext cx="292100" cy="361950"/>
            </a:xfrm>
            <a:custGeom>
              <a:avLst/>
              <a:gdLst>
                <a:gd name="T0" fmla="*/ 84 w 89"/>
                <a:gd name="T1" fmla="*/ 85 h 110"/>
                <a:gd name="T2" fmla="*/ 81 w 89"/>
                <a:gd name="T3" fmla="*/ 105 h 110"/>
                <a:gd name="T4" fmla="*/ 61 w 89"/>
                <a:gd name="T5" fmla="*/ 102 h 110"/>
                <a:gd name="T6" fmla="*/ 5 w 89"/>
                <a:gd name="T7" fmla="*/ 23 h 110"/>
                <a:gd name="T8" fmla="*/ 8 w 89"/>
                <a:gd name="T9" fmla="*/ 3 h 110"/>
                <a:gd name="T10" fmla="*/ 16 w 89"/>
                <a:gd name="T11" fmla="*/ 0 h 110"/>
                <a:gd name="T12" fmla="*/ 28 w 89"/>
                <a:gd name="T13" fmla="*/ 6 h 110"/>
                <a:gd name="T14" fmla="*/ 84 w 89"/>
                <a:gd name="T15" fmla="*/ 85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10">
                  <a:moveTo>
                    <a:pt x="84" y="85"/>
                  </a:moveTo>
                  <a:cubicBezTo>
                    <a:pt x="89" y="91"/>
                    <a:pt x="87" y="100"/>
                    <a:pt x="81" y="105"/>
                  </a:cubicBezTo>
                  <a:cubicBezTo>
                    <a:pt x="75" y="110"/>
                    <a:pt x="66" y="108"/>
                    <a:pt x="61" y="102"/>
                  </a:cubicBezTo>
                  <a:cubicBezTo>
                    <a:pt x="5" y="23"/>
                    <a:pt x="5" y="23"/>
                    <a:pt x="5" y="23"/>
                  </a:cubicBezTo>
                  <a:cubicBezTo>
                    <a:pt x="0" y="16"/>
                    <a:pt x="1" y="7"/>
                    <a:pt x="8" y="3"/>
                  </a:cubicBezTo>
                  <a:cubicBezTo>
                    <a:pt x="10" y="1"/>
                    <a:pt x="13" y="0"/>
                    <a:pt x="16" y="0"/>
                  </a:cubicBezTo>
                  <a:cubicBezTo>
                    <a:pt x="21" y="0"/>
                    <a:pt x="25" y="2"/>
                    <a:pt x="28" y="6"/>
                  </a:cubicBezTo>
                  <a:lnTo>
                    <a:pt x="84" y="85"/>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127" name="Freeform 11"/>
            <p:cNvSpPr>
              <a:spLocks/>
            </p:cNvSpPr>
            <p:nvPr/>
          </p:nvSpPr>
          <p:spPr bwMode="auto">
            <a:xfrm>
              <a:off x="4059239" y="1481138"/>
              <a:ext cx="1425575" cy="1236662"/>
            </a:xfrm>
            <a:custGeom>
              <a:avLst/>
              <a:gdLst>
                <a:gd name="T0" fmla="*/ 898 w 898"/>
                <a:gd name="T1" fmla="*/ 37 h 779"/>
                <a:gd name="T2" fmla="*/ 672 w 898"/>
                <a:gd name="T3" fmla="*/ 779 h 779"/>
                <a:gd name="T4" fmla="*/ 0 w 898"/>
                <a:gd name="T5" fmla="*/ 205 h 779"/>
                <a:gd name="T6" fmla="*/ 62 w 898"/>
                <a:gd name="T7" fmla="*/ 0 h 779"/>
                <a:gd name="T8" fmla="*/ 898 w 898"/>
                <a:gd name="T9" fmla="*/ 37 h 779"/>
              </a:gdLst>
              <a:ahLst/>
              <a:cxnLst>
                <a:cxn ang="0">
                  <a:pos x="T0" y="T1"/>
                </a:cxn>
                <a:cxn ang="0">
                  <a:pos x="T2" y="T3"/>
                </a:cxn>
                <a:cxn ang="0">
                  <a:pos x="T4" y="T5"/>
                </a:cxn>
                <a:cxn ang="0">
                  <a:pos x="T6" y="T7"/>
                </a:cxn>
                <a:cxn ang="0">
                  <a:pos x="T8" y="T9"/>
                </a:cxn>
              </a:cxnLst>
              <a:rect l="0" t="0" r="r" b="b"/>
              <a:pathLst>
                <a:path w="898" h="779">
                  <a:moveTo>
                    <a:pt x="898" y="37"/>
                  </a:moveTo>
                  <a:lnTo>
                    <a:pt x="672" y="779"/>
                  </a:lnTo>
                  <a:lnTo>
                    <a:pt x="0" y="205"/>
                  </a:lnTo>
                  <a:lnTo>
                    <a:pt x="62" y="0"/>
                  </a:lnTo>
                  <a:lnTo>
                    <a:pt x="898" y="37"/>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128" name="Freeform 12"/>
            <p:cNvSpPr>
              <a:spLocks/>
            </p:cNvSpPr>
            <p:nvPr/>
          </p:nvSpPr>
          <p:spPr bwMode="auto">
            <a:xfrm>
              <a:off x="1871663" y="2022476"/>
              <a:ext cx="2519363" cy="3754438"/>
            </a:xfrm>
            <a:custGeom>
              <a:avLst/>
              <a:gdLst>
                <a:gd name="T0" fmla="*/ 706 w 768"/>
                <a:gd name="T1" fmla="*/ 10 h 1144"/>
                <a:gd name="T2" fmla="*/ 768 w 768"/>
                <a:gd name="T3" fmla="*/ 53 h 1144"/>
                <a:gd name="T4" fmla="*/ 579 w 768"/>
                <a:gd name="T5" fmla="*/ 307 h 1144"/>
                <a:gd name="T6" fmla="*/ 468 w 768"/>
                <a:gd name="T7" fmla="*/ 228 h 1144"/>
                <a:gd name="T8" fmla="*/ 483 w 768"/>
                <a:gd name="T9" fmla="*/ 455 h 1144"/>
                <a:gd name="T10" fmla="*/ 574 w 768"/>
                <a:gd name="T11" fmla="*/ 708 h 1144"/>
                <a:gd name="T12" fmla="*/ 535 w 768"/>
                <a:gd name="T13" fmla="*/ 1144 h 1144"/>
                <a:gd name="T14" fmla="*/ 444 w 768"/>
                <a:gd name="T15" fmla="*/ 1144 h 1144"/>
                <a:gd name="T16" fmla="*/ 444 w 768"/>
                <a:gd name="T17" fmla="*/ 804 h 1144"/>
                <a:gd name="T18" fmla="*/ 363 w 768"/>
                <a:gd name="T19" fmla="*/ 546 h 1144"/>
                <a:gd name="T20" fmla="*/ 315 w 768"/>
                <a:gd name="T21" fmla="*/ 718 h 1144"/>
                <a:gd name="T22" fmla="*/ 105 w 768"/>
                <a:gd name="T23" fmla="*/ 1144 h 1144"/>
                <a:gd name="T24" fmla="*/ 4 w 768"/>
                <a:gd name="T25" fmla="*/ 1120 h 1144"/>
                <a:gd name="T26" fmla="*/ 184 w 768"/>
                <a:gd name="T27" fmla="*/ 570 h 1144"/>
                <a:gd name="T28" fmla="*/ 153 w 768"/>
                <a:gd name="T29" fmla="*/ 192 h 1144"/>
                <a:gd name="T30" fmla="*/ 86 w 768"/>
                <a:gd name="T31" fmla="*/ 326 h 1144"/>
                <a:gd name="T32" fmla="*/ 86 w 768"/>
                <a:gd name="T33" fmla="*/ 503 h 1144"/>
                <a:gd name="T34" fmla="*/ 4 w 768"/>
                <a:gd name="T35" fmla="*/ 503 h 1144"/>
                <a:gd name="T36" fmla="*/ 4 w 768"/>
                <a:gd name="T37" fmla="*/ 378 h 1144"/>
                <a:gd name="T38" fmla="*/ 67 w 768"/>
                <a:gd name="T39" fmla="*/ 130 h 1144"/>
                <a:gd name="T40" fmla="*/ 263 w 768"/>
                <a:gd name="T41" fmla="*/ 0 h 1144"/>
                <a:gd name="T42" fmla="*/ 337 w 768"/>
                <a:gd name="T43" fmla="*/ 77 h 1144"/>
                <a:gd name="T44" fmla="*/ 317 w 768"/>
                <a:gd name="T45" fmla="*/ 307 h 1144"/>
                <a:gd name="T46" fmla="*/ 371 w 768"/>
                <a:gd name="T47" fmla="*/ 393 h 1144"/>
                <a:gd name="T48" fmla="*/ 411 w 768"/>
                <a:gd name="T49" fmla="*/ 311 h 1144"/>
                <a:gd name="T50" fmla="*/ 337 w 768"/>
                <a:gd name="T51" fmla="*/ 77 h 1144"/>
                <a:gd name="T52" fmla="*/ 364 w 768"/>
                <a:gd name="T53" fmla="*/ 17 h 1144"/>
                <a:gd name="T54" fmla="*/ 467 w 768"/>
                <a:gd name="T55" fmla="*/ 75 h 1144"/>
                <a:gd name="T56" fmla="*/ 564 w 768"/>
                <a:gd name="T57" fmla="*/ 201 h 1144"/>
                <a:gd name="T58" fmla="*/ 706 w 768"/>
                <a:gd name="T59" fmla="*/ 1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68" h="1144">
                  <a:moveTo>
                    <a:pt x="706" y="10"/>
                  </a:moveTo>
                  <a:cubicBezTo>
                    <a:pt x="768" y="53"/>
                    <a:pt x="768" y="53"/>
                    <a:pt x="768" y="53"/>
                  </a:cubicBezTo>
                  <a:cubicBezTo>
                    <a:pt x="768" y="53"/>
                    <a:pt x="621" y="278"/>
                    <a:pt x="579" y="307"/>
                  </a:cubicBezTo>
                  <a:cubicBezTo>
                    <a:pt x="537" y="335"/>
                    <a:pt x="468" y="228"/>
                    <a:pt x="468" y="228"/>
                  </a:cubicBezTo>
                  <a:cubicBezTo>
                    <a:pt x="483" y="455"/>
                    <a:pt x="483" y="455"/>
                    <a:pt x="483" y="455"/>
                  </a:cubicBezTo>
                  <a:cubicBezTo>
                    <a:pt x="483" y="455"/>
                    <a:pt x="550" y="603"/>
                    <a:pt x="574" y="708"/>
                  </a:cubicBezTo>
                  <a:cubicBezTo>
                    <a:pt x="597" y="814"/>
                    <a:pt x="535" y="1144"/>
                    <a:pt x="535" y="1144"/>
                  </a:cubicBezTo>
                  <a:cubicBezTo>
                    <a:pt x="444" y="1144"/>
                    <a:pt x="444" y="1144"/>
                    <a:pt x="444" y="1144"/>
                  </a:cubicBezTo>
                  <a:cubicBezTo>
                    <a:pt x="444" y="1144"/>
                    <a:pt x="444" y="914"/>
                    <a:pt x="444" y="804"/>
                  </a:cubicBezTo>
                  <a:cubicBezTo>
                    <a:pt x="444" y="694"/>
                    <a:pt x="363" y="546"/>
                    <a:pt x="363" y="546"/>
                  </a:cubicBezTo>
                  <a:cubicBezTo>
                    <a:pt x="315" y="718"/>
                    <a:pt x="315" y="718"/>
                    <a:pt x="315" y="718"/>
                  </a:cubicBezTo>
                  <a:cubicBezTo>
                    <a:pt x="287" y="857"/>
                    <a:pt x="105" y="1144"/>
                    <a:pt x="105" y="1144"/>
                  </a:cubicBezTo>
                  <a:cubicBezTo>
                    <a:pt x="4" y="1120"/>
                    <a:pt x="4" y="1120"/>
                    <a:pt x="4" y="1120"/>
                  </a:cubicBezTo>
                  <a:cubicBezTo>
                    <a:pt x="4" y="1120"/>
                    <a:pt x="167" y="670"/>
                    <a:pt x="184" y="570"/>
                  </a:cubicBezTo>
                  <a:cubicBezTo>
                    <a:pt x="200" y="469"/>
                    <a:pt x="153" y="192"/>
                    <a:pt x="153" y="192"/>
                  </a:cubicBezTo>
                  <a:cubicBezTo>
                    <a:pt x="86" y="326"/>
                    <a:pt x="86" y="326"/>
                    <a:pt x="86" y="326"/>
                  </a:cubicBezTo>
                  <a:cubicBezTo>
                    <a:pt x="86" y="503"/>
                    <a:pt x="86" y="503"/>
                    <a:pt x="86" y="503"/>
                  </a:cubicBezTo>
                  <a:cubicBezTo>
                    <a:pt x="4" y="503"/>
                    <a:pt x="4" y="503"/>
                    <a:pt x="4" y="503"/>
                  </a:cubicBezTo>
                  <a:cubicBezTo>
                    <a:pt x="4" y="503"/>
                    <a:pt x="4" y="479"/>
                    <a:pt x="4" y="378"/>
                  </a:cubicBezTo>
                  <a:cubicBezTo>
                    <a:pt x="4" y="278"/>
                    <a:pt x="0" y="326"/>
                    <a:pt x="67" y="130"/>
                  </a:cubicBezTo>
                  <a:cubicBezTo>
                    <a:pt x="98" y="38"/>
                    <a:pt x="178" y="0"/>
                    <a:pt x="263" y="0"/>
                  </a:cubicBezTo>
                  <a:cubicBezTo>
                    <a:pt x="263" y="0"/>
                    <a:pt x="282" y="58"/>
                    <a:pt x="337" y="77"/>
                  </a:cubicBezTo>
                  <a:cubicBezTo>
                    <a:pt x="317" y="307"/>
                    <a:pt x="317" y="307"/>
                    <a:pt x="317" y="307"/>
                  </a:cubicBezTo>
                  <a:cubicBezTo>
                    <a:pt x="371" y="393"/>
                    <a:pt x="371" y="393"/>
                    <a:pt x="371" y="393"/>
                  </a:cubicBezTo>
                  <a:cubicBezTo>
                    <a:pt x="411" y="311"/>
                    <a:pt x="411" y="311"/>
                    <a:pt x="411" y="311"/>
                  </a:cubicBezTo>
                  <a:cubicBezTo>
                    <a:pt x="337" y="77"/>
                    <a:pt x="337" y="77"/>
                    <a:pt x="337" y="77"/>
                  </a:cubicBezTo>
                  <a:cubicBezTo>
                    <a:pt x="391" y="96"/>
                    <a:pt x="364" y="17"/>
                    <a:pt x="364" y="17"/>
                  </a:cubicBezTo>
                  <a:cubicBezTo>
                    <a:pt x="402" y="30"/>
                    <a:pt x="438" y="50"/>
                    <a:pt x="467" y="75"/>
                  </a:cubicBezTo>
                  <a:cubicBezTo>
                    <a:pt x="477" y="84"/>
                    <a:pt x="575" y="187"/>
                    <a:pt x="564" y="201"/>
                  </a:cubicBezTo>
                  <a:cubicBezTo>
                    <a:pt x="564" y="201"/>
                    <a:pt x="706" y="10"/>
                    <a:pt x="706" y="10"/>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129" name="Freeform 13"/>
            <p:cNvSpPr>
              <a:spLocks/>
            </p:cNvSpPr>
            <p:nvPr/>
          </p:nvSpPr>
          <p:spPr bwMode="auto">
            <a:xfrm>
              <a:off x="3757613" y="1395413"/>
              <a:ext cx="312738" cy="404813"/>
            </a:xfrm>
            <a:custGeom>
              <a:avLst/>
              <a:gdLst>
                <a:gd name="T0" fmla="*/ 197 w 197"/>
                <a:gd name="T1" fmla="*/ 42 h 255"/>
                <a:gd name="T2" fmla="*/ 133 w 197"/>
                <a:gd name="T3" fmla="*/ 255 h 255"/>
                <a:gd name="T4" fmla="*/ 0 w 197"/>
                <a:gd name="T5" fmla="*/ 213 h 255"/>
                <a:gd name="T6" fmla="*/ 64 w 197"/>
                <a:gd name="T7" fmla="*/ 0 h 255"/>
                <a:gd name="T8" fmla="*/ 197 w 197"/>
                <a:gd name="T9" fmla="*/ 42 h 255"/>
              </a:gdLst>
              <a:ahLst/>
              <a:cxnLst>
                <a:cxn ang="0">
                  <a:pos x="T0" y="T1"/>
                </a:cxn>
                <a:cxn ang="0">
                  <a:pos x="T2" y="T3"/>
                </a:cxn>
                <a:cxn ang="0">
                  <a:pos x="T4" y="T5"/>
                </a:cxn>
                <a:cxn ang="0">
                  <a:pos x="T6" y="T7"/>
                </a:cxn>
                <a:cxn ang="0">
                  <a:pos x="T8" y="T9"/>
                </a:cxn>
              </a:cxnLst>
              <a:rect l="0" t="0" r="r" b="b"/>
              <a:pathLst>
                <a:path w="197" h="255">
                  <a:moveTo>
                    <a:pt x="197" y="42"/>
                  </a:moveTo>
                  <a:lnTo>
                    <a:pt x="133" y="255"/>
                  </a:lnTo>
                  <a:lnTo>
                    <a:pt x="0" y="213"/>
                  </a:lnTo>
                  <a:lnTo>
                    <a:pt x="64" y="0"/>
                  </a:lnTo>
                  <a:lnTo>
                    <a:pt x="197" y="42"/>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130" name="Oval 14"/>
            <p:cNvSpPr>
              <a:spLocks noChangeArrowheads="1"/>
            </p:cNvSpPr>
            <p:nvPr/>
          </p:nvSpPr>
          <p:spPr bwMode="auto">
            <a:xfrm>
              <a:off x="2497138" y="989013"/>
              <a:ext cx="955675" cy="958850"/>
            </a:xfrm>
            <a:prstGeom prst="ellipse">
              <a:avLst/>
            </a:pr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131" name="Freeform 15"/>
            <p:cNvSpPr>
              <a:spLocks/>
            </p:cNvSpPr>
            <p:nvPr/>
          </p:nvSpPr>
          <p:spPr bwMode="auto">
            <a:xfrm>
              <a:off x="2911476" y="2274888"/>
              <a:ext cx="307975" cy="1038225"/>
            </a:xfrm>
            <a:custGeom>
              <a:avLst/>
              <a:gdLst>
                <a:gd name="T0" fmla="*/ 41 w 194"/>
                <a:gd name="T1" fmla="*/ 0 h 654"/>
                <a:gd name="T2" fmla="*/ 194 w 194"/>
                <a:gd name="T3" fmla="*/ 484 h 654"/>
                <a:gd name="T4" fmla="*/ 112 w 194"/>
                <a:gd name="T5" fmla="*/ 654 h 654"/>
                <a:gd name="T6" fmla="*/ 0 w 194"/>
                <a:gd name="T7" fmla="*/ 476 h 654"/>
                <a:gd name="T8" fmla="*/ 41 w 194"/>
                <a:gd name="T9" fmla="*/ 0 h 654"/>
              </a:gdLst>
              <a:ahLst/>
              <a:cxnLst>
                <a:cxn ang="0">
                  <a:pos x="T0" y="T1"/>
                </a:cxn>
                <a:cxn ang="0">
                  <a:pos x="T2" y="T3"/>
                </a:cxn>
                <a:cxn ang="0">
                  <a:pos x="T4" y="T5"/>
                </a:cxn>
                <a:cxn ang="0">
                  <a:pos x="T6" y="T7"/>
                </a:cxn>
                <a:cxn ang="0">
                  <a:pos x="T8" y="T9"/>
                </a:cxn>
              </a:cxnLst>
              <a:rect l="0" t="0" r="r" b="b"/>
              <a:pathLst>
                <a:path w="194" h="654">
                  <a:moveTo>
                    <a:pt x="41" y="0"/>
                  </a:moveTo>
                  <a:lnTo>
                    <a:pt x="194" y="484"/>
                  </a:lnTo>
                  <a:lnTo>
                    <a:pt x="112" y="654"/>
                  </a:lnTo>
                  <a:lnTo>
                    <a:pt x="0" y="476"/>
                  </a:lnTo>
                  <a:lnTo>
                    <a:pt x="41"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132" name="Freeform 10"/>
            <p:cNvSpPr>
              <a:spLocks/>
            </p:cNvSpPr>
            <p:nvPr/>
          </p:nvSpPr>
          <p:spPr bwMode="auto">
            <a:xfrm rot="2173016" flipV="1">
              <a:off x="5688099" y="1374036"/>
              <a:ext cx="292098" cy="361952"/>
            </a:xfrm>
            <a:custGeom>
              <a:avLst/>
              <a:gdLst>
                <a:gd name="T0" fmla="*/ 84 w 89"/>
                <a:gd name="T1" fmla="*/ 85 h 110"/>
                <a:gd name="T2" fmla="*/ 81 w 89"/>
                <a:gd name="T3" fmla="*/ 105 h 110"/>
                <a:gd name="T4" fmla="*/ 61 w 89"/>
                <a:gd name="T5" fmla="*/ 102 h 110"/>
                <a:gd name="T6" fmla="*/ 5 w 89"/>
                <a:gd name="T7" fmla="*/ 23 h 110"/>
                <a:gd name="T8" fmla="*/ 8 w 89"/>
                <a:gd name="T9" fmla="*/ 3 h 110"/>
                <a:gd name="T10" fmla="*/ 16 w 89"/>
                <a:gd name="T11" fmla="*/ 0 h 110"/>
                <a:gd name="T12" fmla="*/ 28 w 89"/>
                <a:gd name="T13" fmla="*/ 6 h 110"/>
                <a:gd name="T14" fmla="*/ 84 w 89"/>
                <a:gd name="T15" fmla="*/ 85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10">
                  <a:moveTo>
                    <a:pt x="84" y="85"/>
                  </a:moveTo>
                  <a:cubicBezTo>
                    <a:pt x="89" y="91"/>
                    <a:pt x="87" y="100"/>
                    <a:pt x="81" y="105"/>
                  </a:cubicBezTo>
                  <a:cubicBezTo>
                    <a:pt x="75" y="110"/>
                    <a:pt x="66" y="108"/>
                    <a:pt x="61" y="102"/>
                  </a:cubicBezTo>
                  <a:cubicBezTo>
                    <a:pt x="5" y="23"/>
                    <a:pt x="5" y="23"/>
                    <a:pt x="5" y="23"/>
                  </a:cubicBezTo>
                  <a:cubicBezTo>
                    <a:pt x="0" y="16"/>
                    <a:pt x="1" y="7"/>
                    <a:pt x="8" y="3"/>
                  </a:cubicBezTo>
                  <a:cubicBezTo>
                    <a:pt x="10" y="1"/>
                    <a:pt x="13" y="0"/>
                    <a:pt x="16" y="0"/>
                  </a:cubicBezTo>
                  <a:cubicBezTo>
                    <a:pt x="21" y="0"/>
                    <a:pt x="25" y="2"/>
                    <a:pt x="28" y="6"/>
                  </a:cubicBezTo>
                  <a:lnTo>
                    <a:pt x="84" y="85"/>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grpSp>
      <p:grpSp>
        <p:nvGrpSpPr>
          <p:cNvPr id="493" name="组合 492"/>
          <p:cNvGrpSpPr/>
          <p:nvPr/>
        </p:nvGrpSpPr>
        <p:grpSpPr>
          <a:xfrm rot="20635904">
            <a:off x="6778584" y="2522470"/>
            <a:ext cx="3918877" cy="2788996"/>
            <a:chOff x="5003800" y="2691629"/>
            <a:chExt cx="2388418" cy="1699795"/>
          </a:xfrm>
        </p:grpSpPr>
        <p:sp>
          <p:nvSpPr>
            <p:cNvPr id="214" name="Freeform 8"/>
            <p:cNvSpPr>
              <a:spLocks/>
            </p:cNvSpPr>
            <p:nvPr/>
          </p:nvSpPr>
          <p:spPr bwMode="auto">
            <a:xfrm>
              <a:off x="6949800" y="3271956"/>
              <a:ext cx="442418" cy="109345"/>
            </a:xfrm>
            <a:custGeom>
              <a:avLst/>
              <a:gdLst>
                <a:gd name="T0" fmla="*/ 126 w 127"/>
                <a:gd name="T1" fmla="*/ 15 h 31"/>
                <a:gd name="T2" fmla="*/ 112 w 127"/>
                <a:gd name="T3" fmla="*/ 29 h 31"/>
                <a:gd name="T4" fmla="*/ 15 w 127"/>
                <a:gd name="T5" fmla="*/ 31 h 31"/>
                <a:gd name="T6" fmla="*/ 0 w 127"/>
                <a:gd name="T7" fmla="*/ 17 h 31"/>
                <a:gd name="T8" fmla="*/ 0 w 127"/>
                <a:gd name="T9" fmla="*/ 17 h 31"/>
                <a:gd name="T10" fmla="*/ 14 w 127"/>
                <a:gd name="T11" fmla="*/ 3 h 31"/>
                <a:gd name="T12" fmla="*/ 112 w 127"/>
                <a:gd name="T13" fmla="*/ 1 h 31"/>
                <a:gd name="T14" fmla="*/ 126 w 127"/>
                <a:gd name="T15" fmla="*/ 15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31">
                  <a:moveTo>
                    <a:pt x="126" y="15"/>
                  </a:moveTo>
                  <a:cubicBezTo>
                    <a:pt x="127" y="23"/>
                    <a:pt x="120" y="29"/>
                    <a:pt x="112" y="29"/>
                  </a:cubicBezTo>
                  <a:cubicBezTo>
                    <a:pt x="15" y="31"/>
                    <a:pt x="15" y="31"/>
                    <a:pt x="15" y="31"/>
                  </a:cubicBezTo>
                  <a:cubicBezTo>
                    <a:pt x="7" y="31"/>
                    <a:pt x="0" y="25"/>
                    <a:pt x="0" y="17"/>
                  </a:cubicBezTo>
                  <a:cubicBezTo>
                    <a:pt x="0" y="17"/>
                    <a:pt x="0" y="17"/>
                    <a:pt x="0" y="17"/>
                  </a:cubicBezTo>
                  <a:cubicBezTo>
                    <a:pt x="0" y="9"/>
                    <a:pt x="6" y="3"/>
                    <a:pt x="14" y="3"/>
                  </a:cubicBezTo>
                  <a:cubicBezTo>
                    <a:pt x="112" y="1"/>
                    <a:pt x="112" y="1"/>
                    <a:pt x="112" y="1"/>
                  </a:cubicBezTo>
                  <a:cubicBezTo>
                    <a:pt x="120" y="0"/>
                    <a:pt x="126" y="7"/>
                    <a:pt x="126" y="15"/>
                  </a:cubicBezTo>
                  <a:close/>
                </a:path>
              </a:pathLst>
            </a:custGeom>
            <a:solidFill>
              <a:schemeClr val="bg1">
                <a:lumMod val="50000"/>
              </a:schemeClr>
            </a:solidFill>
            <a:ln>
              <a:noFill/>
            </a:ln>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215" name="Freeform 9"/>
            <p:cNvSpPr>
              <a:spLocks/>
            </p:cNvSpPr>
            <p:nvPr/>
          </p:nvSpPr>
          <p:spPr bwMode="auto">
            <a:xfrm>
              <a:off x="6867665" y="3612570"/>
              <a:ext cx="417183" cy="254011"/>
            </a:xfrm>
            <a:custGeom>
              <a:avLst/>
              <a:gdLst>
                <a:gd name="T0" fmla="*/ 110 w 120"/>
                <a:gd name="T1" fmla="*/ 44 h 73"/>
                <a:gd name="T2" fmla="*/ 117 w 120"/>
                <a:gd name="T3" fmla="*/ 63 h 73"/>
                <a:gd name="T4" fmla="*/ 98 w 120"/>
                <a:gd name="T5" fmla="*/ 70 h 73"/>
                <a:gd name="T6" fmla="*/ 10 w 120"/>
                <a:gd name="T7" fmla="*/ 28 h 73"/>
                <a:gd name="T8" fmla="*/ 3 w 120"/>
                <a:gd name="T9" fmla="*/ 8 h 73"/>
                <a:gd name="T10" fmla="*/ 16 w 120"/>
                <a:gd name="T11" fmla="*/ 0 h 73"/>
                <a:gd name="T12" fmla="*/ 22 w 120"/>
                <a:gd name="T13" fmla="*/ 2 h 73"/>
                <a:gd name="T14" fmla="*/ 110 w 120"/>
                <a:gd name="T15" fmla="*/ 44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73">
                  <a:moveTo>
                    <a:pt x="110" y="44"/>
                  </a:moveTo>
                  <a:cubicBezTo>
                    <a:pt x="117" y="47"/>
                    <a:pt x="120" y="56"/>
                    <a:pt x="117" y="63"/>
                  </a:cubicBezTo>
                  <a:cubicBezTo>
                    <a:pt x="113" y="70"/>
                    <a:pt x="105" y="73"/>
                    <a:pt x="98" y="70"/>
                  </a:cubicBezTo>
                  <a:cubicBezTo>
                    <a:pt x="10" y="28"/>
                    <a:pt x="10" y="28"/>
                    <a:pt x="10" y="28"/>
                  </a:cubicBezTo>
                  <a:cubicBezTo>
                    <a:pt x="3" y="24"/>
                    <a:pt x="0" y="16"/>
                    <a:pt x="3" y="8"/>
                  </a:cubicBezTo>
                  <a:cubicBezTo>
                    <a:pt x="6" y="3"/>
                    <a:pt x="11" y="0"/>
                    <a:pt x="16" y="0"/>
                  </a:cubicBezTo>
                  <a:cubicBezTo>
                    <a:pt x="18" y="0"/>
                    <a:pt x="20" y="1"/>
                    <a:pt x="22" y="2"/>
                  </a:cubicBezTo>
                  <a:lnTo>
                    <a:pt x="110" y="44"/>
                  </a:lnTo>
                  <a:close/>
                </a:path>
              </a:pathLst>
            </a:custGeom>
            <a:solidFill>
              <a:schemeClr val="bg1">
                <a:lumMod val="50000"/>
              </a:schemeClr>
            </a:solidFill>
            <a:ln>
              <a:noFill/>
            </a:ln>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216" name="Freeform 10"/>
            <p:cNvSpPr>
              <a:spLocks/>
            </p:cNvSpPr>
            <p:nvPr/>
          </p:nvSpPr>
          <p:spPr bwMode="auto">
            <a:xfrm>
              <a:off x="6680942" y="4007885"/>
              <a:ext cx="309523" cy="383539"/>
            </a:xfrm>
            <a:custGeom>
              <a:avLst/>
              <a:gdLst>
                <a:gd name="T0" fmla="*/ 84 w 89"/>
                <a:gd name="T1" fmla="*/ 85 h 110"/>
                <a:gd name="T2" fmla="*/ 81 w 89"/>
                <a:gd name="T3" fmla="*/ 105 h 110"/>
                <a:gd name="T4" fmla="*/ 61 w 89"/>
                <a:gd name="T5" fmla="*/ 102 h 110"/>
                <a:gd name="T6" fmla="*/ 5 w 89"/>
                <a:gd name="T7" fmla="*/ 23 h 110"/>
                <a:gd name="T8" fmla="*/ 8 w 89"/>
                <a:gd name="T9" fmla="*/ 3 h 110"/>
                <a:gd name="T10" fmla="*/ 16 w 89"/>
                <a:gd name="T11" fmla="*/ 0 h 110"/>
                <a:gd name="T12" fmla="*/ 28 w 89"/>
                <a:gd name="T13" fmla="*/ 6 h 110"/>
                <a:gd name="T14" fmla="*/ 84 w 89"/>
                <a:gd name="T15" fmla="*/ 85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10">
                  <a:moveTo>
                    <a:pt x="84" y="85"/>
                  </a:moveTo>
                  <a:cubicBezTo>
                    <a:pt x="89" y="91"/>
                    <a:pt x="87" y="100"/>
                    <a:pt x="81" y="105"/>
                  </a:cubicBezTo>
                  <a:cubicBezTo>
                    <a:pt x="75" y="110"/>
                    <a:pt x="66" y="108"/>
                    <a:pt x="61" y="102"/>
                  </a:cubicBezTo>
                  <a:cubicBezTo>
                    <a:pt x="5" y="23"/>
                    <a:pt x="5" y="23"/>
                    <a:pt x="5" y="23"/>
                  </a:cubicBezTo>
                  <a:cubicBezTo>
                    <a:pt x="0" y="16"/>
                    <a:pt x="1" y="7"/>
                    <a:pt x="8" y="3"/>
                  </a:cubicBezTo>
                  <a:cubicBezTo>
                    <a:pt x="10" y="1"/>
                    <a:pt x="13" y="0"/>
                    <a:pt x="16" y="0"/>
                  </a:cubicBezTo>
                  <a:cubicBezTo>
                    <a:pt x="21" y="0"/>
                    <a:pt x="25" y="2"/>
                    <a:pt x="28" y="6"/>
                  </a:cubicBezTo>
                  <a:lnTo>
                    <a:pt x="84" y="85"/>
                  </a:lnTo>
                  <a:close/>
                </a:path>
              </a:pathLst>
            </a:custGeom>
            <a:solidFill>
              <a:schemeClr val="bg1">
                <a:lumMod val="50000"/>
              </a:schemeClr>
            </a:solidFill>
            <a:ln>
              <a:noFill/>
            </a:ln>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217" name="Freeform 11"/>
            <p:cNvSpPr>
              <a:spLocks/>
            </p:cNvSpPr>
            <p:nvPr/>
          </p:nvSpPr>
          <p:spPr bwMode="auto">
            <a:xfrm>
              <a:off x="5323417" y="2805120"/>
              <a:ext cx="1510605" cy="1310425"/>
            </a:xfrm>
            <a:custGeom>
              <a:avLst/>
              <a:gdLst>
                <a:gd name="T0" fmla="*/ 898 w 898"/>
                <a:gd name="T1" fmla="*/ 37 h 779"/>
                <a:gd name="T2" fmla="*/ 672 w 898"/>
                <a:gd name="T3" fmla="*/ 779 h 779"/>
                <a:gd name="T4" fmla="*/ 0 w 898"/>
                <a:gd name="T5" fmla="*/ 205 h 779"/>
                <a:gd name="T6" fmla="*/ 62 w 898"/>
                <a:gd name="T7" fmla="*/ 0 h 779"/>
                <a:gd name="T8" fmla="*/ 898 w 898"/>
                <a:gd name="T9" fmla="*/ 37 h 779"/>
              </a:gdLst>
              <a:ahLst/>
              <a:cxnLst>
                <a:cxn ang="0">
                  <a:pos x="T0" y="T1"/>
                </a:cxn>
                <a:cxn ang="0">
                  <a:pos x="T2" y="T3"/>
                </a:cxn>
                <a:cxn ang="0">
                  <a:pos x="T4" y="T5"/>
                </a:cxn>
                <a:cxn ang="0">
                  <a:pos x="T6" y="T7"/>
                </a:cxn>
                <a:cxn ang="0">
                  <a:pos x="T8" y="T9"/>
                </a:cxn>
              </a:cxnLst>
              <a:rect l="0" t="0" r="r" b="b"/>
              <a:pathLst>
                <a:path w="898" h="779">
                  <a:moveTo>
                    <a:pt x="898" y="37"/>
                  </a:moveTo>
                  <a:lnTo>
                    <a:pt x="672" y="779"/>
                  </a:lnTo>
                  <a:lnTo>
                    <a:pt x="0" y="205"/>
                  </a:lnTo>
                  <a:lnTo>
                    <a:pt x="62" y="0"/>
                  </a:lnTo>
                  <a:lnTo>
                    <a:pt x="898" y="37"/>
                  </a:lnTo>
                  <a:close/>
                </a:path>
              </a:pathLst>
            </a:custGeom>
            <a:solidFill>
              <a:schemeClr val="bg1">
                <a:lumMod val="50000"/>
              </a:schemeClr>
            </a:solidFill>
            <a:ln>
              <a:noFill/>
            </a:ln>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219" name="Freeform 13"/>
            <p:cNvSpPr>
              <a:spLocks/>
            </p:cNvSpPr>
            <p:nvPr/>
          </p:nvSpPr>
          <p:spPr bwMode="auto">
            <a:xfrm>
              <a:off x="5003800" y="2714281"/>
              <a:ext cx="331392" cy="428959"/>
            </a:xfrm>
            <a:custGeom>
              <a:avLst/>
              <a:gdLst>
                <a:gd name="T0" fmla="*/ 197 w 197"/>
                <a:gd name="T1" fmla="*/ 42 h 255"/>
                <a:gd name="T2" fmla="*/ 133 w 197"/>
                <a:gd name="T3" fmla="*/ 255 h 255"/>
                <a:gd name="T4" fmla="*/ 0 w 197"/>
                <a:gd name="T5" fmla="*/ 213 h 255"/>
                <a:gd name="T6" fmla="*/ 64 w 197"/>
                <a:gd name="T7" fmla="*/ 0 h 255"/>
                <a:gd name="T8" fmla="*/ 197 w 197"/>
                <a:gd name="T9" fmla="*/ 42 h 255"/>
              </a:gdLst>
              <a:ahLst/>
              <a:cxnLst>
                <a:cxn ang="0">
                  <a:pos x="T0" y="T1"/>
                </a:cxn>
                <a:cxn ang="0">
                  <a:pos x="T2" y="T3"/>
                </a:cxn>
                <a:cxn ang="0">
                  <a:pos x="T4" y="T5"/>
                </a:cxn>
                <a:cxn ang="0">
                  <a:pos x="T6" y="T7"/>
                </a:cxn>
                <a:cxn ang="0">
                  <a:pos x="T8" y="T9"/>
                </a:cxn>
              </a:cxnLst>
              <a:rect l="0" t="0" r="r" b="b"/>
              <a:pathLst>
                <a:path w="197" h="255">
                  <a:moveTo>
                    <a:pt x="197" y="42"/>
                  </a:moveTo>
                  <a:lnTo>
                    <a:pt x="133" y="255"/>
                  </a:lnTo>
                  <a:lnTo>
                    <a:pt x="0" y="213"/>
                  </a:lnTo>
                  <a:lnTo>
                    <a:pt x="64" y="0"/>
                  </a:lnTo>
                  <a:lnTo>
                    <a:pt x="197" y="42"/>
                  </a:lnTo>
                  <a:close/>
                </a:path>
              </a:pathLst>
            </a:custGeom>
            <a:solidFill>
              <a:schemeClr val="bg1">
                <a:lumMod val="50000"/>
              </a:schemeClr>
            </a:solidFill>
            <a:ln>
              <a:noFill/>
            </a:ln>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222" name="Freeform 10"/>
            <p:cNvSpPr>
              <a:spLocks/>
            </p:cNvSpPr>
            <p:nvPr/>
          </p:nvSpPr>
          <p:spPr bwMode="auto">
            <a:xfrm rot="2173016" flipV="1">
              <a:off x="7049432" y="2691629"/>
              <a:ext cx="309521" cy="383541"/>
            </a:xfrm>
            <a:custGeom>
              <a:avLst/>
              <a:gdLst>
                <a:gd name="T0" fmla="*/ 84 w 89"/>
                <a:gd name="T1" fmla="*/ 85 h 110"/>
                <a:gd name="T2" fmla="*/ 81 w 89"/>
                <a:gd name="T3" fmla="*/ 105 h 110"/>
                <a:gd name="T4" fmla="*/ 61 w 89"/>
                <a:gd name="T5" fmla="*/ 102 h 110"/>
                <a:gd name="T6" fmla="*/ 5 w 89"/>
                <a:gd name="T7" fmla="*/ 23 h 110"/>
                <a:gd name="T8" fmla="*/ 8 w 89"/>
                <a:gd name="T9" fmla="*/ 3 h 110"/>
                <a:gd name="T10" fmla="*/ 16 w 89"/>
                <a:gd name="T11" fmla="*/ 0 h 110"/>
                <a:gd name="T12" fmla="*/ 28 w 89"/>
                <a:gd name="T13" fmla="*/ 6 h 110"/>
                <a:gd name="T14" fmla="*/ 84 w 89"/>
                <a:gd name="T15" fmla="*/ 85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10">
                  <a:moveTo>
                    <a:pt x="84" y="85"/>
                  </a:moveTo>
                  <a:cubicBezTo>
                    <a:pt x="89" y="91"/>
                    <a:pt x="87" y="100"/>
                    <a:pt x="81" y="105"/>
                  </a:cubicBezTo>
                  <a:cubicBezTo>
                    <a:pt x="75" y="110"/>
                    <a:pt x="66" y="108"/>
                    <a:pt x="61" y="102"/>
                  </a:cubicBezTo>
                  <a:cubicBezTo>
                    <a:pt x="5" y="23"/>
                    <a:pt x="5" y="23"/>
                    <a:pt x="5" y="23"/>
                  </a:cubicBezTo>
                  <a:cubicBezTo>
                    <a:pt x="0" y="16"/>
                    <a:pt x="1" y="7"/>
                    <a:pt x="8" y="3"/>
                  </a:cubicBezTo>
                  <a:cubicBezTo>
                    <a:pt x="10" y="1"/>
                    <a:pt x="13" y="0"/>
                    <a:pt x="16" y="0"/>
                  </a:cubicBezTo>
                  <a:cubicBezTo>
                    <a:pt x="21" y="0"/>
                    <a:pt x="25" y="2"/>
                    <a:pt x="28" y="6"/>
                  </a:cubicBezTo>
                  <a:lnTo>
                    <a:pt x="84" y="85"/>
                  </a:lnTo>
                  <a:close/>
                </a:path>
              </a:pathLst>
            </a:custGeom>
            <a:solidFill>
              <a:schemeClr val="bg1">
                <a:lumMod val="50000"/>
              </a:schemeClr>
            </a:solidFill>
            <a:ln>
              <a:noFill/>
            </a:ln>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grpSp>
      <p:cxnSp>
        <p:nvCxnSpPr>
          <p:cNvPr id="495" name="直接连接符 494"/>
          <p:cNvCxnSpPr/>
          <p:nvPr/>
        </p:nvCxnSpPr>
        <p:spPr>
          <a:xfrm>
            <a:off x="6096000" y="1473492"/>
            <a:ext cx="0" cy="41361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496" name="组合 495"/>
          <p:cNvGrpSpPr/>
          <p:nvPr/>
        </p:nvGrpSpPr>
        <p:grpSpPr>
          <a:xfrm>
            <a:off x="8993733" y="2724285"/>
            <a:ext cx="323754" cy="374428"/>
            <a:chOff x="1871663" y="989013"/>
            <a:chExt cx="4139927" cy="4787901"/>
          </a:xfrm>
          <a:solidFill>
            <a:schemeClr val="bg1"/>
          </a:solidFill>
        </p:grpSpPr>
        <p:sp>
          <p:nvSpPr>
            <p:cNvPr id="497" name="Freeform 8"/>
            <p:cNvSpPr>
              <a:spLocks/>
            </p:cNvSpPr>
            <p:nvPr/>
          </p:nvSpPr>
          <p:spPr bwMode="auto">
            <a:xfrm>
              <a:off x="5594075" y="1921697"/>
              <a:ext cx="417515" cy="103190"/>
            </a:xfrm>
            <a:custGeom>
              <a:avLst/>
              <a:gdLst>
                <a:gd name="T0" fmla="*/ 126 w 127"/>
                <a:gd name="T1" fmla="*/ 15 h 31"/>
                <a:gd name="T2" fmla="*/ 112 w 127"/>
                <a:gd name="T3" fmla="*/ 29 h 31"/>
                <a:gd name="T4" fmla="*/ 15 w 127"/>
                <a:gd name="T5" fmla="*/ 31 h 31"/>
                <a:gd name="T6" fmla="*/ 0 w 127"/>
                <a:gd name="T7" fmla="*/ 17 h 31"/>
                <a:gd name="T8" fmla="*/ 0 w 127"/>
                <a:gd name="T9" fmla="*/ 17 h 31"/>
                <a:gd name="T10" fmla="*/ 14 w 127"/>
                <a:gd name="T11" fmla="*/ 3 h 31"/>
                <a:gd name="T12" fmla="*/ 112 w 127"/>
                <a:gd name="T13" fmla="*/ 1 h 31"/>
                <a:gd name="T14" fmla="*/ 126 w 127"/>
                <a:gd name="T15" fmla="*/ 15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31">
                  <a:moveTo>
                    <a:pt x="126" y="15"/>
                  </a:moveTo>
                  <a:cubicBezTo>
                    <a:pt x="127" y="23"/>
                    <a:pt x="120" y="29"/>
                    <a:pt x="112" y="29"/>
                  </a:cubicBezTo>
                  <a:cubicBezTo>
                    <a:pt x="15" y="31"/>
                    <a:pt x="15" y="31"/>
                    <a:pt x="15" y="31"/>
                  </a:cubicBezTo>
                  <a:cubicBezTo>
                    <a:pt x="7" y="31"/>
                    <a:pt x="0" y="25"/>
                    <a:pt x="0" y="17"/>
                  </a:cubicBezTo>
                  <a:cubicBezTo>
                    <a:pt x="0" y="17"/>
                    <a:pt x="0" y="17"/>
                    <a:pt x="0" y="17"/>
                  </a:cubicBezTo>
                  <a:cubicBezTo>
                    <a:pt x="0" y="9"/>
                    <a:pt x="6" y="3"/>
                    <a:pt x="14" y="3"/>
                  </a:cubicBezTo>
                  <a:cubicBezTo>
                    <a:pt x="112" y="1"/>
                    <a:pt x="112" y="1"/>
                    <a:pt x="112" y="1"/>
                  </a:cubicBezTo>
                  <a:cubicBezTo>
                    <a:pt x="120" y="0"/>
                    <a:pt x="126" y="7"/>
                    <a:pt x="12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498" name="Freeform 9"/>
            <p:cNvSpPr>
              <a:spLocks/>
            </p:cNvSpPr>
            <p:nvPr/>
          </p:nvSpPr>
          <p:spPr bwMode="auto">
            <a:xfrm>
              <a:off x="5516563" y="2243138"/>
              <a:ext cx="393700" cy="239713"/>
            </a:xfrm>
            <a:custGeom>
              <a:avLst/>
              <a:gdLst>
                <a:gd name="T0" fmla="*/ 110 w 120"/>
                <a:gd name="T1" fmla="*/ 44 h 73"/>
                <a:gd name="T2" fmla="*/ 117 w 120"/>
                <a:gd name="T3" fmla="*/ 63 h 73"/>
                <a:gd name="T4" fmla="*/ 98 w 120"/>
                <a:gd name="T5" fmla="*/ 70 h 73"/>
                <a:gd name="T6" fmla="*/ 10 w 120"/>
                <a:gd name="T7" fmla="*/ 28 h 73"/>
                <a:gd name="T8" fmla="*/ 3 w 120"/>
                <a:gd name="T9" fmla="*/ 8 h 73"/>
                <a:gd name="T10" fmla="*/ 16 w 120"/>
                <a:gd name="T11" fmla="*/ 0 h 73"/>
                <a:gd name="T12" fmla="*/ 22 w 120"/>
                <a:gd name="T13" fmla="*/ 2 h 73"/>
                <a:gd name="T14" fmla="*/ 110 w 120"/>
                <a:gd name="T15" fmla="*/ 44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73">
                  <a:moveTo>
                    <a:pt x="110" y="44"/>
                  </a:moveTo>
                  <a:cubicBezTo>
                    <a:pt x="117" y="47"/>
                    <a:pt x="120" y="56"/>
                    <a:pt x="117" y="63"/>
                  </a:cubicBezTo>
                  <a:cubicBezTo>
                    <a:pt x="113" y="70"/>
                    <a:pt x="105" y="73"/>
                    <a:pt x="98" y="70"/>
                  </a:cubicBezTo>
                  <a:cubicBezTo>
                    <a:pt x="10" y="28"/>
                    <a:pt x="10" y="28"/>
                    <a:pt x="10" y="28"/>
                  </a:cubicBezTo>
                  <a:cubicBezTo>
                    <a:pt x="3" y="24"/>
                    <a:pt x="0" y="16"/>
                    <a:pt x="3" y="8"/>
                  </a:cubicBezTo>
                  <a:cubicBezTo>
                    <a:pt x="6" y="3"/>
                    <a:pt x="11" y="0"/>
                    <a:pt x="16" y="0"/>
                  </a:cubicBezTo>
                  <a:cubicBezTo>
                    <a:pt x="18" y="0"/>
                    <a:pt x="20" y="1"/>
                    <a:pt x="22" y="2"/>
                  </a:cubicBezTo>
                  <a:lnTo>
                    <a:pt x="110"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499" name="Freeform 10"/>
            <p:cNvSpPr>
              <a:spLocks/>
            </p:cNvSpPr>
            <p:nvPr/>
          </p:nvSpPr>
          <p:spPr bwMode="auto">
            <a:xfrm>
              <a:off x="5340351" y="2616201"/>
              <a:ext cx="292100" cy="361950"/>
            </a:xfrm>
            <a:custGeom>
              <a:avLst/>
              <a:gdLst>
                <a:gd name="T0" fmla="*/ 84 w 89"/>
                <a:gd name="T1" fmla="*/ 85 h 110"/>
                <a:gd name="T2" fmla="*/ 81 w 89"/>
                <a:gd name="T3" fmla="*/ 105 h 110"/>
                <a:gd name="T4" fmla="*/ 61 w 89"/>
                <a:gd name="T5" fmla="*/ 102 h 110"/>
                <a:gd name="T6" fmla="*/ 5 w 89"/>
                <a:gd name="T7" fmla="*/ 23 h 110"/>
                <a:gd name="T8" fmla="*/ 8 w 89"/>
                <a:gd name="T9" fmla="*/ 3 h 110"/>
                <a:gd name="T10" fmla="*/ 16 w 89"/>
                <a:gd name="T11" fmla="*/ 0 h 110"/>
                <a:gd name="T12" fmla="*/ 28 w 89"/>
                <a:gd name="T13" fmla="*/ 6 h 110"/>
                <a:gd name="T14" fmla="*/ 84 w 89"/>
                <a:gd name="T15" fmla="*/ 85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10">
                  <a:moveTo>
                    <a:pt x="84" y="85"/>
                  </a:moveTo>
                  <a:cubicBezTo>
                    <a:pt x="89" y="91"/>
                    <a:pt x="87" y="100"/>
                    <a:pt x="81" y="105"/>
                  </a:cubicBezTo>
                  <a:cubicBezTo>
                    <a:pt x="75" y="110"/>
                    <a:pt x="66" y="108"/>
                    <a:pt x="61" y="102"/>
                  </a:cubicBezTo>
                  <a:cubicBezTo>
                    <a:pt x="5" y="23"/>
                    <a:pt x="5" y="23"/>
                    <a:pt x="5" y="23"/>
                  </a:cubicBezTo>
                  <a:cubicBezTo>
                    <a:pt x="0" y="16"/>
                    <a:pt x="1" y="7"/>
                    <a:pt x="8" y="3"/>
                  </a:cubicBezTo>
                  <a:cubicBezTo>
                    <a:pt x="10" y="1"/>
                    <a:pt x="13" y="0"/>
                    <a:pt x="16" y="0"/>
                  </a:cubicBezTo>
                  <a:cubicBezTo>
                    <a:pt x="21" y="0"/>
                    <a:pt x="25" y="2"/>
                    <a:pt x="28" y="6"/>
                  </a:cubicBezTo>
                  <a:lnTo>
                    <a:pt x="84"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00" name="Freeform 11"/>
            <p:cNvSpPr>
              <a:spLocks/>
            </p:cNvSpPr>
            <p:nvPr/>
          </p:nvSpPr>
          <p:spPr bwMode="auto">
            <a:xfrm>
              <a:off x="4059239" y="1481138"/>
              <a:ext cx="1425575" cy="1236662"/>
            </a:xfrm>
            <a:custGeom>
              <a:avLst/>
              <a:gdLst>
                <a:gd name="T0" fmla="*/ 898 w 898"/>
                <a:gd name="T1" fmla="*/ 37 h 779"/>
                <a:gd name="T2" fmla="*/ 672 w 898"/>
                <a:gd name="T3" fmla="*/ 779 h 779"/>
                <a:gd name="T4" fmla="*/ 0 w 898"/>
                <a:gd name="T5" fmla="*/ 205 h 779"/>
                <a:gd name="T6" fmla="*/ 62 w 898"/>
                <a:gd name="T7" fmla="*/ 0 h 779"/>
                <a:gd name="T8" fmla="*/ 898 w 898"/>
                <a:gd name="T9" fmla="*/ 37 h 779"/>
              </a:gdLst>
              <a:ahLst/>
              <a:cxnLst>
                <a:cxn ang="0">
                  <a:pos x="T0" y="T1"/>
                </a:cxn>
                <a:cxn ang="0">
                  <a:pos x="T2" y="T3"/>
                </a:cxn>
                <a:cxn ang="0">
                  <a:pos x="T4" y="T5"/>
                </a:cxn>
                <a:cxn ang="0">
                  <a:pos x="T6" y="T7"/>
                </a:cxn>
                <a:cxn ang="0">
                  <a:pos x="T8" y="T9"/>
                </a:cxn>
              </a:cxnLst>
              <a:rect l="0" t="0" r="r" b="b"/>
              <a:pathLst>
                <a:path w="898" h="779">
                  <a:moveTo>
                    <a:pt x="898" y="37"/>
                  </a:moveTo>
                  <a:lnTo>
                    <a:pt x="672" y="779"/>
                  </a:lnTo>
                  <a:lnTo>
                    <a:pt x="0" y="205"/>
                  </a:lnTo>
                  <a:lnTo>
                    <a:pt x="62" y="0"/>
                  </a:lnTo>
                  <a:lnTo>
                    <a:pt x="898"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01" name="Freeform 12"/>
            <p:cNvSpPr>
              <a:spLocks/>
            </p:cNvSpPr>
            <p:nvPr/>
          </p:nvSpPr>
          <p:spPr bwMode="auto">
            <a:xfrm>
              <a:off x="1871663" y="2022476"/>
              <a:ext cx="2519363" cy="3754438"/>
            </a:xfrm>
            <a:custGeom>
              <a:avLst/>
              <a:gdLst>
                <a:gd name="T0" fmla="*/ 706 w 768"/>
                <a:gd name="T1" fmla="*/ 10 h 1144"/>
                <a:gd name="T2" fmla="*/ 768 w 768"/>
                <a:gd name="T3" fmla="*/ 53 h 1144"/>
                <a:gd name="T4" fmla="*/ 579 w 768"/>
                <a:gd name="T5" fmla="*/ 307 h 1144"/>
                <a:gd name="T6" fmla="*/ 468 w 768"/>
                <a:gd name="T7" fmla="*/ 228 h 1144"/>
                <a:gd name="T8" fmla="*/ 483 w 768"/>
                <a:gd name="T9" fmla="*/ 455 h 1144"/>
                <a:gd name="T10" fmla="*/ 574 w 768"/>
                <a:gd name="T11" fmla="*/ 708 h 1144"/>
                <a:gd name="T12" fmla="*/ 535 w 768"/>
                <a:gd name="T13" fmla="*/ 1144 h 1144"/>
                <a:gd name="T14" fmla="*/ 444 w 768"/>
                <a:gd name="T15" fmla="*/ 1144 h 1144"/>
                <a:gd name="T16" fmla="*/ 444 w 768"/>
                <a:gd name="T17" fmla="*/ 804 h 1144"/>
                <a:gd name="T18" fmla="*/ 363 w 768"/>
                <a:gd name="T19" fmla="*/ 546 h 1144"/>
                <a:gd name="T20" fmla="*/ 315 w 768"/>
                <a:gd name="T21" fmla="*/ 718 h 1144"/>
                <a:gd name="T22" fmla="*/ 105 w 768"/>
                <a:gd name="T23" fmla="*/ 1144 h 1144"/>
                <a:gd name="T24" fmla="*/ 4 w 768"/>
                <a:gd name="T25" fmla="*/ 1120 h 1144"/>
                <a:gd name="T26" fmla="*/ 184 w 768"/>
                <a:gd name="T27" fmla="*/ 570 h 1144"/>
                <a:gd name="T28" fmla="*/ 153 w 768"/>
                <a:gd name="T29" fmla="*/ 192 h 1144"/>
                <a:gd name="T30" fmla="*/ 86 w 768"/>
                <a:gd name="T31" fmla="*/ 326 h 1144"/>
                <a:gd name="T32" fmla="*/ 86 w 768"/>
                <a:gd name="T33" fmla="*/ 503 h 1144"/>
                <a:gd name="T34" fmla="*/ 4 w 768"/>
                <a:gd name="T35" fmla="*/ 503 h 1144"/>
                <a:gd name="T36" fmla="*/ 4 w 768"/>
                <a:gd name="T37" fmla="*/ 378 h 1144"/>
                <a:gd name="T38" fmla="*/ 67 w 768"/>
                <a:gd name="T39" fmla="*/ 130 h 1144"/>
                <a:gd name="T40" fmla="*/ 263 w 768"/>
                <a:gd name="T41" fmla="*/ 0 h 1144"/>
                <a:gd name="T42" fmla="*/ 337 w 768"/>
                <a:gd name="T43" fmla="*/ 77 h 1144"/>
                <a:gd name="T44" fmla="*/ 317 w 768"/>
                <a:gd name="T45" fmla="*/ 307 h 1144"/>
                <a:gd name="T46" fmla="*/ 371 w 768"/>
                <a:gd name="T47" fmla="*/ 393 h 1144"/>
                <a:gd name="T48" fmla="*/ 411 w 768"/>
                <a:gd name="T49" fmla="*/ 311 h 1144"/>
                <a:gd name="T50" fmla="*/ 337 w 768"/>
                <a:gd name="T51" fmla="*/ 77 h 1144"/>
                <a:gd name="T52" fmla="*/ 364 w 768"/>
                <a:gd name="T53" fmla="*/ 17 h 1144"/>
                <a:gd name="T54" fmla="*/ 467 w 768"/>
                <a:gd name="T55" fmla="*/ 75 h 1144"/>
                <a:gd name="T56" fmla="*/ 564 w 768"/>
                <a:gd name="T57" fmla="*/ 201 h 1144"/>
                <a:gd name="T58" fmla="*/ 706 w 768"/>
                <a:gd name="T59" fmla="*/ 1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68" h="1144">
                  <a:moveTo>
                    <a:pt x="706" y="10"/>
                  </a:moveTo>
                  <a:cubicBezTo>
                    <a:pt x="768" y="53"/>
                    <a:pt x="768" y="53"/>
                    <a:pt x="768" y="53"/>
                  </a:cubicBezTo>
                  <a:cubicBezTo>
                    <a:pt x="768" y="53"/>
                    <a:pt x="621" y="278"/>
                    <a:pt x="579" y="307"/>
                  </a:cubicBezTo>
                  <a:cubicBezTo>
                    <a:pt x="537" y="335"/>
                    <a:pt x="468" y="228"/>
                    <a:pt x="468" y="228"/>
                  </a:cubicBezTo>
                  <a:cubicBezTo>
                    <a:pt x="483" y="455"/>
                    <a:pt x="483" y="455"/>
                    <a:pt x="483" y="455"/>
                  </a:cubicBezTo>
                  <a:cubicBezTo>
                    <a:pt x="483" y="455"/>
                    <a:pt x="550" y="603"/>
                    <a:pt x="574" y="708"/>
                  </a:cubicBezTo>
                  <a:cubicBezTo>
                    <a:pt x="597" y="814"/>
                    <a:pt x="535" y="1144"/>
                    <a:pt x="535" y="1144"/>
                  </a:cubicBezTo>
                  <a:cubicBezTo>
                    <a:pt x="444" y="1144"/>
                    <a:pt x="444" y="1144"/>
                    <a:pt x="444" y="1144"/>
                  </a:cubicBezTo>
                  <a:cubicBezTo>
                    <a:pt x="444" y="1144"/>
                    <a:pt x="444" y="914"/>
                    <a:pt x="444" y="804"/>
                  </a:cubicBezTo>
                  <a:cubicBezTo>
                    <a:pt x="444" y="694"/>
                    <a:pt x="363" y="546"/>
                    <a:pt x="363" y="546"/>
                  </a:cubicBezTo>
                  <a:cubicBezTo>
                    <a:pt x="315" y="718"/>
                    <a:pt x="315" y="718"/>
                    <a:pt x="315" y="718"/>
                  </a:cubicBezTo>
                  <a:cubicBezTo>
                    <a:pt x="287" y="857"/>
                    <a:pt x="105" y="1144"/>
                    <a:pt x="105" y="1144"/>
                  </a:cubicBezTo>
                  <a:cubicBezTo>
                    <a:pt x="4" y="1120"/>
                    <a:pt x="4" y="1120"/>
                    <a:pt x="4" y="1120"/>
                  </a:cubicBezTo>
                  <a:cubicBezTo>
                    <a:pt x="4" y="1120"/>
                    <a:pt x="167" y="670"/>
                    <a:pt x="184" y="570"/>
                  </a:cubicBezTo>
                  <a:cubicBezTo>
                    <a:pt x="200" y="469"/>
                    <a:pt x="153" y="192"/>
                    <a:pt x="153" y="192"/>
                  </a:cubicBezTo>
                  <a:cubicBezTo>
                    <a:pt x="86" y="326"/>
                    <a:pt x="86" y="326"/>
                    <a:pt x="86" y="326"/>
                  </a:cubicBezTo>
                  <a:cubicBezTo>
                    <a:pt x="86" y="503"/>
                    <a:pt x="86" y="503"/>
                    <a:pt x="86" y="503"/>
                  </a:cubicBezTo>
                  <a:cubicBezTo>
                    <a:pt x="4" y="503"/>
                    <a:pt x="4" y="503"/>
                    <a:pt x="4" y="503"/>
                  </a:cubicBezTo>
                  <a:cubicBezTo>
                    <a:pt x="4" y="503"/>
                    <a:pt x="4" y="479"/>
                    <a:pt x="4" y="378"/>
                  </a:cubicBezTo>
                  <a:cubicBezTo>
                    <a:pt x="4" y="278"/>
                    <a:pt x="0" y="326"/>
                    <a:pt x="67" y="130"/>
                  </a:cubicBezTo>
                  <a:cubicBezTo>
                    <a:pt x="98" y="38"/>
                    <a:pt x="178" y="0"/>
                    <a:pt x="263" y="0"/>
                  </a:cubicBezTo>
                  <a:cubicBezTo>
                    <a:pt x="263" y="0"/>
                    <a:pt x="282" y="58"/>
                    <a:pt x="337" y="77"/>
                  </a:cubicBezTo>
                  <a:cubicBezTo>
                    <a:pt x="317" y="307"/>
                    <a:pt x="317" y="307"/>
                    <a:pt x="317" y="307"/>
                  </a:cubicBezTo>
                  <a:cubicBezTo>
                    <a:pt x="371" y="393"/>
                    <a:pt x="371" y="393"/>
                    <a:pt x="371" y="393"/>
                  </a:cubicBezTo>
                  <a:cubicBezTo>
                    <a:pt x="411" y="311"/>
                    <a:pt x="411" y="311"/>
                    <a:pt x="411" y="311"/>
                  </a:cubicBezTo>
                  <a:cubicBezTo>
                    <a:pt x="337" y="77"/>
                    <a:pt x="337" y="77"/>
                    <a:pt x="337" y="77"/>
                  </a:cubicBezTo>
                  <a:cubicBezTo>
                    <a:pt x="391" y="96"/>
                    <a:pt x="364" y="17"/>
                    <a:pt x="364" y="17"/>
                  </a:cubicBezTo>
                  <a:cubicBezTo>
                    <a:pt x="402" y="30"/>
                    <a:pt x="438" y="50"/>
                    <a:pt x="467" y="75"/>
                  </a:cubicBezTo>
                  <a:cubicBezTo>
                    <a:pt x="477" y="84"/>
                    <a:pt x="575" y="187"/>
                    <a:pt x="564" y="201"/>
                  </a:cubicBezTo>
                  <a:cubicBezTo>
                    <a:pt x="564" y="201"/>
                    <a:pt x="706" y="10"/>
                    <a:pt x="70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02" name="Freeform 13"/>
            <p:cNvSpPr>
              <a:spLocks/>
            </p:cNvSpPr>
            <p:nvPr/>
          </p:nvSpPr>
          <p:spPr bwMode="auto">
            <a:xfrm>
              <a:off x="3757613" y="1395413"/>
              <a:ext cx="312738" cy="404813"/>
            </a:xfrm>
            <a:custGeom>
              <a:avLst/>
              <a:gdLst>
                <a:gd name="T0" fmla="*/ 197 w 197"/>
                <a:gd name="T1" fmla="*/ 42 h 255"/>
                <a:gd name="T2" fmla="*/ 133 w 197"/>
                <a:gd name="T3" fmla="*/ 255 h 255"/>
                <a:gd name="T4" fmla="*/ 0 w 197"/>
                <a:gd name="T5" fmla="*/ 213 h 255"/>
                <a:gd name="T6" fmla="*/ 64 w 197"/>
                <a:gd name="T7" fmla="*/ 0 h 255"/>
                <a:gd name="T8" fmla="*/ 197 w 197"/>
                <a:gd name="T9" fmla="*/ 42 h 255"/>
              </a:gdLst>
              <a:ahLst/>
              <a:cxnLst>
                <a:cxn ang="0">
                  <a:pos x="T0" y="T1"/>
                </a:cxn>
                <a:cxn ang="0">
                  <a:pos x="T2" y="T3"/>
                </a:cxn>
                <a:cxn ang="0">
                  <a:pos x="T4" y="T5"/>
                </a:cxn>
                <a:cxn ang="0">
                  <a:pos x="T6" y="T7"/>
                </a:cxn>
                <a:cxn ang="0">
                  <a:pos x="T8" y="T9"/>
                </a:cxn>
              </a:cxnLst>
              <a:rect l="0" t="0" r="r" b="b"/>
              <a:pathLst>
                <a:path w="197" h="255">
                  <a:moveTo>
                    <a:pt x="197" y="42"/>
                  </a:moveTo>
                  <a:lnTo>
                    <a:pt x="133" y="255"/>
                  </a:lnTo>
                  <a:lnTo>
                    <a:pt x="0" y="213"/>
                  </a:lnTo>
                  <a:lnTo>
                    <a:pt x="64" y="0"/>
                  </a:lnTo>
                  <a:lnTo>
                    <a:pt x="197"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03" name="Oval 14"/>
            <p:cNvSpPr>
              <a:spLocks noChangeArrowheads="1"/>
            </p:cNvSpPr>
            <p:nvPr/>
          </p:nvSpPr>
          <p:spPr bwMode="auto">
            <a:xfrm>
              <a:off x="2497138" y="989013"/>
              <a:ext cx="955675" cy="9588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04" name="Freeform 15"/>
            <p:cNvSpPr>
              <a:spLocks/>
            </p:cNvSpPr>
            <p:nvPr/>
          </p:nvSpPr>
          <p:spPr bwMode="auto">
            <a:xfrm>
              <a:off x="2911476" y="2274888"/>
              <a:ext cx="307975" cy="1038225"/>
            </a:xfrm>
            <a:custGeom>
              <a:avLst/>
              <a:gdLst>
                <a:gd name="T0" fmla="*/ 41 w 194"/>
                <a:gd name="T1" fmla="*/ 0 h 654"/>
                <a:gd name="T2" fmla="*/ 194 w 194"/>
                <a:gd name="T3" fmla="*/ 484 h 654"/>
                <a:gd name="T4" fmla="*/ 112 w 194"/>
                <a:gd name="T5" fmla="*/ 654 h 654"/>
                <a:gd name="T6" fmla="*/ 0 w 194"/>
                <a:gd name="T7" fmla="*/ 476 h 654"/>
                <a:gd name="T8" fmla="*/ 41 w 194"/>
                <a:gd name="T9" fmla="*/ 0 h 654"/>
              </a:gdLst>
              <a:ahLst/>
              <a:cxnLst>
                <a:cxn ang="0">
                  <a:pos x="T0" y="T1"/>
                </a:cxn>
                <a:cxn ang="0">
                  <a:pos x="T2" y="T3"/>
                </a:cxn>
                <a:cxn ang="0">
                  <a:pos x="T4" y="T5"/>
                </a:cxn>
                <a:cxn ang="0">
                  <a:pos x="T6" y="T7"/>
                </a:cxn>
                <a:cxn ang="0">
                  <a:pos x="T8" y="T9"/>
                </a:cxn>
              </a:cxnLst>
              <a:rect l="0" t="0" r="r" b="b"/>
              <a:pathLst>
                <a:path w="194" h="654">
                  <a:moveTo>
                    <a:pt x="41" y="0"/>
                  </a:moveTo>
                  <a:lnTo>
                    <a:pt x="194" y="484"/>
                  </a:lnTo>
                  <a:lnTo>
                    <a:pt x="112" y="654"/>
                  </a:lnTo>
                  <a:lnTo>
                    <a:pt x="0" y="476"/>
                  </a:lnTo>
                  <a:lnTo>
                    <a:pt x="41"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05" name="Freeform 10"/>
            <p:cNvSpPr>
              <a:spLocks/>
            </p:cNvSpPr>
            <p:nvPr/>
          </p:nvSpPr>
          <p:spPr bwMode="auto">
            <a:xfrm rot="2173016" flipV="1">
              <a:off x="5688099" y="1374036"/>
              <a:ext cx="292098" cy="361952"/>
            </a:xfrm>
            <a:custGeom>
              <a:avLst/>
              <a:gdLst>
                <a:gd name="T0" fmla="*/ 84 w 89"/>
                <a:gd name="T1" fmla="*/ 85 h 110"/>
                <a:gd name="T2" fmla="*/ 81 w 89"/>
                <a:gd name="T3" fmla="*/ 105 h 110"/>
                <a:gd name="T4" fmla="*/ 61 w 89"/>
                <a:gd name="T5" fmla="*/ 102 h 110"/>
                <a:gd name="T6" fmla="*/ 5 w 89"/>
                <a:gd name="T7" fmla="*/ 23 h 110"/>
                <a:gd name="T8" fmla="*/ 8 w 89"/>
                <a:gd name="T9" fmla="*/ 3 h 110"/>
                <a:gd name="T10" fmla="*/ 16 w 89"/>
                <a:gd name="T11" fmla="*/ 0 h 110"/>
                <a:gd name="T12" fmla="*/ 28 w 89"/>
                <a:gd name="T13" fmla="*/ 6 h 110"/>
                <a:gd name="T14" fmla="*/ 84 w 89"/>
                <a:gd name="T15" fmla="*/ 85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10">
                  <a:moveTo>
                    <a:pt x="84" y="85"/>
                  </a:moveTo>
                  <a:cubicBezTo>
                    <a:pt x="89" y="91"/>
                    <a:pt x="87" y="100"/>
                    <a:pt x="81" y="105"/>
                  </a:cubicBezTo>
                  <a:cubicBezTo>
                    <a:pt x="75" y="110"/>
                    <a:pt x="66" y="108"/>
                    <a:pt x="61" y="102"/>
                  </a:cubicBezTo>
                  <a:cubicBezTo>
                    <a:pt x="5" y="23"/>
                    <a:pt x="5" y="23"/>
                    <a:pt x="5" y="23"/>
                  </a:cubicBezTo>
                  <a:cubicBezTo>
                    <a:pt x="0" y="16"/>
                    <a:pt x="1" y="7"/>
                    <a:pt x="8" y="3"/>
                  </a:cubicBezTo>
                  <a:cubicBezTo>
                    <a:pt x="10" y="1"/>
                    <a:pt x="13" y="0"/>
                    <a:pt x="16" y="0"/>
                  </a:cubicBezTo>
                  <a:cubicBezTo>
                    <a:pt x="21" y="0"/>
                    <a:pt x="25" y="2"/>
                    <a:pt x="28" y="6"/>
                  </a:cubicBezTo>
                  <a:lnTo>
                    <a:pt x="84"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grpSp>
      <p:grpSp>
        <p:nvGrpSpPr>
          <p:cNvPr id="506" name="组合 505"/>
          <p:cNvGrpSpPr/>
          <p:nvPr/>
        </p:nvGrpSpPr>
        <p:grpSpPr>
          <a:xfrm>
            <a:off x="8993733" y="3149228"/>
            <a:ext cx="323754" cy="374428"/>
            <a:chOff x="1871663" y="989013"/>
            <a:chExt cx="4139927" cy="4787901"/>
          </a:xfrm>
          <a:solidFill>
            <a:schemeClr val="bg1"/>
          </a:solidFill>
        </p:grpSpPr>
        <p:sp>
          <p:nvSpPr>
            <p:cNvPr id="507" name="Freeform 8"/>
            <p:cNvSpPr>
              <a:spLocks/>
            </p:cNvSpPr>
            <p:nvPr/>
          </p:nvSpPr>
          <p:spPr bwMode="auto">
            <a:xfrm>
              <a:off x="5594075" y="1921697"/>
              <a:ext cx="417515" cy="103190"/>
            </a:xfrm>
            <a:custGeom>
              <a:avLst/>
              <a:gdLst>
                <a:gd name="T0" fmla="*/ 126 w 127"/>
                <a:gd name="T1" fmla="*/ 15 h 31"/>
                <a:gd name="T2" fmla="*/ 112 w 127"/>
                <a:gd name="T3" fmla="*/ 29 h 31"/>
                <a:gd name="T4" fmla="*/ 15 w 127"/>
                <a:gd name="T5" fmla="*/ 31 h 31"/>
                <a:gd name="T6" fmla="*/ 0 w 127"/>
                <a:gd name="T7" fmla="*/ 17 h 31"/>
                <a:gd name="T8" fmla="*/ 0 w 127"/>
                <a:gd name="T9" fmla="*/ 17 h 31"/>
                <a:gd name="T10" fmla="*/ 14 w 127"/>
                <a:gd name="T11" fmla="*/ 3 h 31"/>
                <a:gd name="T12" fmla="*/ 112 w 127"/>
                <a:gd name="T13" fmla="*/ 1 h 31"/>
                <a:gd name="T14" fmla="*/ 126 w 127"/>
                <a:gd name="T15" fmla="*/ 15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31">
                  <a:moveTo>
                    <a:pt x="126" y="15"/>
                  </a:moveTo>
                  <a:cubicBezTo>
                    <a:pt x="127" y="23"/>
                    <a:pt x="120" y="29"/>
                    <a:pt x="112" y="29"/>
                  </a:cubicBezTo>
                  <a:cubicBezTo>
                    <a:pt x="15" y="31"/>
                    <a:pt x="15" y="31"/>
                    <a:pt x="15" y="31"/>
                  </a:cubicBezTo>
                  <a:cubicBezTo>
                    <a:pt x="7" y="31"/>
                    <a:pt x="0" y="25"/>
                    <a:pt x="0" y="17"/>
                  </a:cubicBezTo>
                  <a:cubicBezTo>
                    <a:pt x="0" y="17"/>
                    <a:pt x="0" y="17"/>
                    <a:pt x="0" y="17"/>
                  </a:cubicBezTo>
                  <a:cubicBezTo>
                    <a:pt x="0" y="9"/>
                    <a:pt x="6" y="3"/>
                    <a:pt x="14" y="3"/>
                  </a:cubicBezTo>
                  <a:cubicBezTo>
                    <a:pt x="112" y="1"/>
                    <a:pt x="112" y="1"/>
                    <a:pt x="112" y="1"/>
                  </a:cubicBezTo>
                  <a:cubicBezTo>
                    <a:pt x="120" y="0"/>
                    <a:pt x="126" y="7"/>
                    <a:pt x="12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08" name="Freeform 9"/>
            <p:cNvSpPr>
              <a:spLocks/>
            </p:cNvSpPr>
            <p:nvPr/>
          </p:nvSpPr>
          <p:spPr bwMode="auto">
            <a:xfrm>
              <a:off x="5516563" y="2243138"/>
              <a:ext cx="393700" cy="239713"/>
            </a:xfrm>
            <a:custGeom>
              <a:avLst/>
              <a:gdLst>
                <a:gd name="T0" fmla="*/ 110 w 120"/>
                <a:gd name="T1" fmla="*/ 44 h 73"/>
                <a:gd name="T2" fmla="*/ 117 w 120"/>
                <a:gd name="T3" fmla="*/ 63 h 73"/>
                <a:gd name="T4" fmla="*/ 98 w 120"/>
                <a:gd name="T5" fmla="*/ 70 h 73"/>
                <a:gd name="T6" fmla="*/ 10 w 120"/>
                <a:gd name="T7" fmla="*/ 28 h 73"/>
                <a:gd name="T8" fmla="*/ 3 w 120"/>
                <a:gd name="T9" fmla="*/ 8 h 73"/>
                <a:gd name="T10" fmla="*/ 16 w 120"/>
                <a:gd name="T11" fmla="*/ 0 h 73"/>
                <a:gd name="T12" fmla="*/ 22 w 120"/>
                <a:gd name="T13" fmla="*/ 2 h 73"/>
                <a:gd name="T14" fmla="*/ 110 w 120"/>
                <a:gd name="T15" fmla="*/ 44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73">
                  <a:moveTo>
                    <a:pt x="110" y="44"/>
                  </a:moveTo>
                  <a:cubicBezTo>
                    <a:pt x="117" y="47"/>
                    <a:pt x="120" y="56"/>
                    <a:pt x="117" y="63"/>
                  </a:cubicBezTo>
                  <a:cubicBezTo>
                    <a:pt x="113" y="70"/>
                    <a:pt x="105" y="73"/>
                    <a:pt x="98" y="70"/>
                  </a:cubicBezTo>
                  <a:cubicBezTo>
                    <a:pt x="10" y="28"/>
                    <a:pt x="10" y="28"/>
                    <a:pt x="10" y="28"/>
                  </a:cubicBezTo>
                  <a:cubicBezTo>
                    <a:pt x="3" y="24"/>
                    <a:pt x="0" y="16"/>
                    <a:pt x="3" y="8"/>
                  </a:cubicBezTo>
                  <a:cubicBezTo>
                    <a:pt x="6" y="3"/>
                    <a:pt x="11" y="0"/>
                    <a:pt x="16" y="0"/>
                  </a:cubicBezTo>
                  <a:cubicBezTo>
                    <a:pt x="18" y="0"/>
                    <a:pt x="20" y="1"/>
                    <a:pt x="22" y="2"/>
                  </a:cubicBezTo>
                  <a:lnTo>
                    <a:pt x="110"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09" name="Freeform 10"/>
            <p:cNvSpPr>
              <a:spLocks/>
            </p:cNvSpPr>
            <p:nvPr/>
          </p:nvSpPr>
          <p:spPr bwMode="auto">
            <a:xfrm>
              <a:off x="5340351" y="2616201"/>
              <a:ext cx="292100" cy="361950"/>
            </a:xfrm>
            <a:custGeom>
              <a:avLst/>
              <a:gdLst>
                <a:gd name="T0" fmla="*/ 84 w 89"/>
                <a:gd name="T1" fmla="*/ 85 h 110"/>
                <a:gd name="T2" fmla="*/ 81 w 89"/>
                <a:gd name="T3" fmla="*/ 105 h 110"/>
                <a:gd name="T4" fmla="*/ 61 w 89"/>
                <a:gd name="T5" fmla="*/ 102 h 110"/>
                <a:gd name="T6" fmla="*/ 5 w 89"/>
                <a:gd name="T7" fmla="*/ 23 h 110"/>
                <a:gd name="T8" fmla="*/ 8 w 89"/>
                <a:gd name="T9" fmla="*/ 3 h 110"/>
                <a:gd name="T10" fmla="*/ 16 w 89"/>
                <a:gd name="T11" fmla="*/ 0 h 110"/>
                <a:gd name="T12" fmla="*/ 28 w 89"/>
                <a:gd name="T13" fmla="*/ 6 h 110"/>
                <a:gd name="T14" fmla="*/ 84 w 89"/>
                <a:gd name="T15" fmla="*/ 85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10">
                  <a:moveTo>
                    <a:pt x="84" y="85"/>
                  </a:moveTo>
                  <a:cubicBezTo>
                    <a:pt x="89" y="91"/>
                    <a:pt x="87" y="100"/>
                    <a:pt x="81" y="105"/>
                  </a:cubicBezTo>
                  <a:cubicBezTo>
                    <a:pt x="75" y="110"/>
                    <a:pt x="66" y="108"/>
                    <a:pt x="61" y="102"/>
                  </a:cubicBezTo>
                  <a:cubicBezTo>
                    <a:pt x="5" y="23"/>
                    <a:pt x="5" y="23"/>
                    <a:pt x="5" y="23"/>
                  </a:cubicBezTo>
                  <a:cubicBezTo>
                    <a:pt x="0" y="16"/>
                    <a:pt x="1" y="7"/>
                    <a:pt x="8" y="3"/>
                  </a:cubicBezTo>
                  <a:cubicBezTo>
                    <a:pt x="10" y="1"/>
                    <a:pt x="13" y="0"/>
                    <a:pt x="16" y="0"/>
                  </a:cubicBezTo>
                  <a:cubicBezTo>
                    <a:pt x="21" y="0"/>
                    <a:pt x="25" y="2"/>
                    <a:pt x="28" y="6"/>
                  </a:cubicBezTo>
                  <a:lnTo>
                    <a:pt x="84"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10" name="Freeform 11"/>
            <p:cNvSpPr>
              <a:spLocks/>
            </p:cNvSpPr>
            <p:nvPr/>
          </p:nvSpPr>
          <p:spPr bwMode="auto">
            <a:xfrm>
              <a:off x="4059239" y="1481138"/>
              <a:ext cx="1425575" cy="1236662"/>
            </a:xfrm>
            <a:custGeom>
              <a:avLst/>
              <a:gdLst>
                <a:gd name="T0" fmla="*/ 898 w 898"/>
                <a:gd name="T1" fmla="*/ 37 h 779"/>
                <a:gd name="T2" fmla="*/ 672 w 898"/>
                <a:gd name="T3" fmla="*/ 779 h 779"/>
                <a:gd name="T4" fmla="*/ 0 w 898"/>
                <a:gd name="T5" fmla="*/ 205 h 779"/>
                <a:gd name="T6" fmla="*/ 62 w 898"/>
                <a:gd name="T7" fmla="*/ 0 h 779"/>
                <a:gd name="T8" fmla="*/ 898 w 898"/>
                <a:gd name="T9" fmla="*/ 37 h 779"/>
              </a:gdLst>
              <a:ahLst/>
              <a:cxnLst>
                <a:cxn ang="0">
                  <a:pos x="T0" y="T1"/>
                </a:cxn>
                <a:cxn ang="0">
                  <a:pos x="T2" y="T3"/>
                </a:cxn>
                <a:cxn ang="0">
                  <a:pos x="T4" y="T5"/>
                </a:cxn>
                <a:cxn ang="0">
                  <a:pos x="T6" y="T7"/>
                </a:cxn>
                <a:cxn ang="0">
                  <a:pos x="T8" y="T9"/>
                </a:cxn>
              </a:cxnLst>
              <a:rect l="0" t="0" r="r" b="b"/>
              <a:pathLst>
                <a:path w="898" h="779">
                  <a:moveTo>
                    <a:pt x="898" y="37"/>
                  </a:moveTo>
                  <a:lnTo>
                    <a:pt x="672" y="779"/>
                  </a:lnTo>
                  <a:lnTo>
                    <a:pt x="0" y="205"/>
                  </a:lnTo>
                  <a:lnTo>
                    <a:pt x="62" y="0"/>
                  </a:lnTo>
                  <a:lnTo>
                    <a:pt x="898"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11" name="Freeform 12"/>
            <p:cNvSpPr>
              <a:spLocks/>
            </p:cNvSpPr>
            <p:nvPr/>
          </p:nvSpPr>
          <p:spPr bwMode="auto">
            <a:xfrm>
              <a:off x="1871663" y="2022476"/>
              <a:ext cx="2519363" cy="3754438"/>
            </a:xfrm>
            <a:custGeom>
              <a:avLst/>
              <a:gdLst>
                <a:gd name="T0" fmla="*/ 706 w 768"/>
                <a:gd name="T1" fmla="*/ 10 h 1144"/>
                <a:gd name="T2" fmla="*/ 768 w 768"/>
                <a:gd name="T3" fmla="*/ 53 h 1144"/>
                <a:gd name="T4" fmla="*/ 579 w 768"/>
                <a:gd name="T5" fmla="*/ 307 h 1144"/>
                <a:gd name="T6" fmla="*/ 468 w 768"/>
                <a:gd name="T7" fmla="*/ 228 h 1144"/>
                <a:gd name="T8" fmla="*/ 483 w 768"/>
                <a:gd name="T9" fmla="*/ 455 h 1144"/>
                <a:gd name="T10" fmla="*/ 574 w 768"/>
                <a:gd name="T11" fmla="*/ 708 h 1144"/>
                <a:gd name="T12" fmla="*/ 535 w 768"/>
                <a:gd name="T13" fmla="*/ 1144 h 1144"/>
                <a:gd name="T14" fmla="*/ 444 w 768"/>
                <a:gd name="T15" fmla="*/ 1144 h 1144"/>
                <a:gd name="T16" fmla="*/ 444 w 768"/>
                <a:gd name="T17" fmla="*/ 804 h 1144"/>
                <a:gd name="T18" fmla="*/ 363 w 768"/>
                <a:gd name="T19" fmla="*/ 546 h 1144"/>
                <a:gd name="T20" fmla="*/ 315 w 768"/>
                <a:gd name="T21" fmla="*/ 718 h 1144"/>
                <a:gd name="T22" fmla="*/ 105 w 768"/>
                <a:gd name="T23" fmla="*/ 1144 h 1144"/>
                <a:gd name="T24" fmla="*/ 4 w 768"/>
                <a:gd name="T25" fmla="*/ 1120 h 1144"/>
                <a:gd name="T26" fmla="*/ 184 w 768"/>
                <a:gd name="T27" fmla="*/ 570 h 1144"/>
                <a:gd name="T28" fmla="*/ 153 w 768"/>
                <a:gd name="T29" fmla="*/ 192 h 1144"/>
                <a:gd name="T30" fmla="*/ 86 w 768"/>
                <a:gd name="T31" fmla="*/ 326 h 1144"/>
                <a:gd name="T32" fmla="*/ 86 w 768"/>
                <a:gd name="T33" fmla="*/ 503 h 1144"/>
                <a:gd name="T34" fmla="*/ 4 w 768"/>
                <a:gd name="T35" fmla="*/ 503 h 1144"/>
                <a:gd name="T36" fmla="*/ 4 w 768"/>
                <a:gd name="T37" fmla="*/ 378 h 1144"/>
                <a:gd name="T38" fmla="*/ 67 w 768"/>
                <a:gd name="T39" fmla="*/ 130 h 1144"/>
                <a:gd name="T40" fmla="*/ 263 w 768"/>
                <a:gd name="T41" fmla="*/ 0 h 1144"/>
                <a:gd name="T42" fmla="*/ 337 w 768"/>
                <a:gd name="T43" fmla="*/ 77 h 1144"/>
                <a:gd name="T44" fmla="*/ 317 w 768"/>
                <a:gd name="T45" fmla="*/ 307 h 1144"/>
                <a:gd name="T46" fmla="*/ 371 w 768"/>
                <a:gd name="T47" fmla="*/ 393 h 1144"/>
                <a:gd name="T48" fmla="*/ 411 w 768"/>
                <a:gd name="T49" fmla="*/ 311 h 1144"/>
                <a:gd name="T50" fmla="*/ 337 w 768"/>
                <a:gd name="T51" fmla="*/ 77 h 1144"/>
                <a:gd name="T52" fmla="*/ 364 w 768"/>
                <a:gd name="T53" fmla="*/ 17 h 1144"/>
                <a:gd name="T54" fmla="*/ 467 w 768"/>
                <a:gd name="T55" fmla="*/ 75 h 1144"/>
                <a:gd name="T56" fmla="*/ 564 w 768"/>
                <a:gd name="T57" fmla="*/ 201 h 1144"/>
                <a:gd name="T58" fmla="*/ 706 w 768"/>
                <a:gd name="T59" fmla="*/ 1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68" h="1144">
                  <a:moveTo>
                    <a:pt x="706" y="10"/>
                  </a:moveTo>
                  <a:cubicBezTo>
                    <a:pt x="768" y="53"/>
                    <a:pt x="768" y="53"/>
                    <a:pt x="768" y="53"/>
                  </a:cubicBezTo>
                  <a:cubicBezTo>
                    <a:pt x="768" y="53"/>
                    <a:pt x="621" y="278"/>
                    <a:pt x="579" y="307"/>
                  </a:cubicBezTo>
                  <a:cubicBezTo>
                    <a:pt x="537" y="335"/>
                    <a:pt x="468" y="228"/>
                    <a:pt x="468" y="228"/>
                  </a:cubicBezTo>
                  <a:cubicBezTo>
                    <a:pt x="483" y="455"/>
                    <a:pt x="483" y="455"/>
                    <a:pt x="483" y="455"/>
                  </a:cubicBezTo>
                  <a:cubicBezTo>
                    <a:pt x="483" y="455"/>
                    <a:pt x="550" y="603"/>
                    <a:pt x="574" y="708"/>
                  </a:cubicBezTo>
                  <a:cubicBezTo>
                    <a:pt x="597" y="814"/>
                    <a:pt x="535" y="1144"/>
                    <a:pt x="535" y="1144"/>
                  </a:cubicBezTo>
                  <a:cubicBezTo>
                    <a:pt x="444" y="1144"/>
                    <a:pt x="444" y="1144"/>
                    <a:pt x="444" y="1144"/>
                  </a:cubicBezTo>
                  <a:cubicBezTo>
                    <a:pt x="444" y="1144"/>
                    <a:pt x="444" y="914"/>
                    <a:pt x="444" y="804"/>
                  </a:cubicBezTo>
                  <a:cubicBezTo>
                    <a:pt x="444" y="694"/>
                    <a:pt x="363" y="546"/>
                    <a:pt x="363" y="546"/>
                  </a:cubicBezTo>
                  <a:cubicBezTo>
                    <a:pt x="315" y="718"/>
                    <a:pt x="315" y="718"/>
                    <a:pt x="315" y="718"/>
                  </a:cubicBezTo>
                  <a:cubicBezTo>
                    <a:pt x="287" y="857"/>
                    <a:pt x="105" y="1144"/>
                    <a:pt x="105" y="1144"/>
                  </a:cubicBezTo>
                  <a:cubicBezTo>
                    <a:pt x="4" y="1120"/>
                    <a:pt x="4" y="1120"/>
                    <a:pt x="4" y="1120"/>
                  </a:cubicBezTo>
                  <a:cubicBezTo>
                    <a:pt x="4" y="1120"/>
                    <a:pt x="167" y="670"/>
                    <a:pt x="184" y="570"/>
                  </a:cubicBezTo>
                  <a:cubicBezTo>
                    <a:pt x="200" y="469"/>
                    <a:pt x="153" y="192"/>
                    <a:pt x="153" y="192"/>
                  </a:cubicBezTo>
                  <a:cubicBezTo>
                    <a:pt x="86" y="326"/>
                    <a:pt x="86" y="326"/>
                    <a:pt x="86" y="326"/>
                  </a:cubicBezTo>
                  <a:cubicBezTo>
                    <a:pt x="86" y="503"/>
                    <a:pt x="86" y="503"/>
                    <a:pt x="86" y="503"/>
                  </a:cubicBezTo>
                  <a:cubicBezTo>
                    <a:pt x="4" y="503"/>
                    <a:pt x="4" y="503"/>
                    <a:pt x="4" y="503"/>
                  </a:cubicBezTo>
                  <a:cubicBezTo>
                    <a:pt x="4" y="503"/>
                    <a:pt x="4" y="479"/>
                    <a:pt x="4" y="378"/>
                  </a:cubicBezTo>
                  <a:cubicBezTo>
                    <a:pt x="4" y="278"/>
                    <a:pt x="0" y="326"/>
                    <a:pt x="67" y="130"/>
                  </a:cubicBezTo>
                  <a:cubicBezTo>
                    <a:pt x="98" y="38"/>
                    <a:pt x="178" y="0"/>
                    <a:pt x="263" y="0"/>
                  </a:cubicBezTo>
                  <a:cubicBezTo>
                    <a:pt x="263" y="0"/>
                    <a:pt x="282" y="58"/>
                    <a:pt x="337" y="77"/>
                  </a:cubicBezTo>
                  <a:cubicBezTo>
                    <a:pt x="317" y="307"/>
                    <a:pt x="317" y="307"/>
                    <a:pt x="317" y="307"/>
                  </a:cubicBezTo>
                  <a:cubicBezTo>
                    <a:pt x="371" y="393"/>
                    <a:pt x="371" y="393"/>
                    <a:pt x="371" y="393"/>
                  </a:cubicBezTo>
                  <a:cubicBezTo>
                    <a:pt x="411" y="311"/>
                    <a:pt x="411" y="311"/>
                    <a:pt x="411" y="311"/>
                  </a:cubicBezTo>
                  <a:cubicBezTo>
                    <a:pt x="337" y="77"/>
                    <a:pt x="337" y="77"/>
                    <a:pt x="337" y="77"/>
                  </a:cubicBezTo>
                  <a:cubicBezTo>
                    <a:pt x="391" y="96"/>
                    <a:pt x="364" y="17"/>
                    <a:pt x="364" y="17"/>
                  </a:cubicBezTo>
                  <a:cubicBezTo>
                    <a:pt x="402" y="30"/>
                    <a:pt x="438" y="50"/>
                    <a:pt x="467" y="75"/>
                  </a:cubicBezTo>
                  <a:cubicBezTo>
                    <a:pt x="477" y="84"/>
                    <a:pt x="575" y="187"/>
                    <a:pt x="564" y="201"/>
                  </a:cubicBezTo>
                  <a:cubicBezTo>
                    <a:pt x="564" y="201"/>
                    <a:pt x="706" y="10"/>
                    <a:pt x="70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12" name="Freeform 13"/>
            <p:cNvSpPr>
              <a:spLocks/>
            </p:cNvSpPr>
            <p:nvPr/>
          </p:nvSpPr>
          <p:spPr bwMode="auto">
            <a:xfrm>
              <a:off x="3757613" y="1395413"/>
              <a:ext cx="312738" cy="404813"/>
            </a:xfrm>
            <a:custGeom>
              <a:avLst/>
              <a:gdLst>
                <a:gd name="T0" fmla="*/ 197 w 197"/>
                <a:gd name="T1" fmla="*/ 42 h 255"/>
                <a:gd name="T2" fmla="*/ 133 w 197"/>
                <a:gd name="T3" fmla="*/ 255 h 255"/>
                <a:gd name="T4" fmla="*/ 0 w 197"/>
                <a:gd name="T5" fmla="*/ 213 h 255"/>
                <a:gd name="T6" fmla="*/ 64 w 197"/>
                <a:gd name="T7" fmla="*/ 0 h 255"/>
                <a:gd name="T8" fmla="*/ 197 w 197"/>
                <a:gd name="T9" fmla="*/ 42 h 255"/>
              </a:gdLst>
              <a:ahLst/>
              <a:cxnLst>
                <a:cxn ang="0">
                  <a:pos x="T0" y="T1"/>
                </a:cxn>
                <a:cxn ang="0">
                  <a:pos x="T2" y="T3"/>
                </a:cxn>
                <a:cxn ang="0">
                  <a:pos x="T4" y="T5"/>
                </a:cxn>
                <a:cxn ang="0">
                  <a:pos x="T6" y="T7"/>
                </a:cxn>
                <a:cxn ang="0">
                  <a:pos x="T8" y="T9"/>
                </a:cxn>
              </a:cxnLst>
              <a:rect l="0" t="0" r="r" b="b"/>
              <a:pathLst>
                <a:path w="197" h="255">
                  <a:moveTo>
                    <a:pt x="197" y="42"/>
                  </a:moveTo>
                  <a:lnTo>
                    <a:pt x="133" y="255"/>
                  </a:lnTo>
                  <a:lnTo>
                    <a:pt x="0" y="213"/>
                  </a:lnTo>
                  <a:lnTo>
                    <a:pt x="64" y="0"/>
                  </a:lnTo>
                  <a:lnTo>
                    <a:pt x="197"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13" name="Oval 14"/>
            <p:cNvSpPr>
              <a:spLocks noChangeArrowheads="1"/>
            </p:cNvSpPr>
            <p:nvPr/>
          </p:nvSpPr>
          <p:spPr bwMode="auto">
            <a:xfrm>
              <a:off x="2497138" y="989013"/>
              <a:ext cx="955675" cy="9588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14" name="Freeform 15"/>
            <p:cNvSpPr>
              <a:spLocks/>
            </p:cNvSpPr>
            <p:nvPr/>
          </p:nvSpPr>
          <p:spPr bwMode="auto">
            <a:xfrm>
              <a:off x="2911476" y="2274888"/>
              <a:ext cx="307975" cy="1038225"/>
            </a:xfrm>
            <a:custGeom>
              <a:avLst/>
              <a:gdLst>
                <a:gd name="T0" fmla="*/ 41 w 194"/>
                <a:gd name="T1" fmla="*/ 0 h 654"/>
                <a:gd name="T2" fmla="*/ 194 w 194"/>
                <a:gd name="T3" fmla="*/ 484 h 654"/>
                <a:gd name="T4" fmla="*/ 112 w 194"/>
                <a:gd name="T5" fmla="*/ 654 h 654"/>
                <a:gd name="T6" fmla="*/ 0 w 194"/>
                <a:gd name="T7" fmla="*/ 476 h 654"/>
                <a:gd name="T8" fmla="*/ 41 w 194"/>
                <a:gd name="T9" fmla="*/ 0 h 654"/>
              </a:gdLst>
              <a:ahLst/>
              <a:cxnLst>
                <a:cxn ang="0">
                  <a:pos x="T0" y="T1"/>
                </a:cxn>
                <a:cxn ang="0">
                  <a:pos x="T2" y="T3"/>
                </a:cxn>
                <a:cxn ang="0">
                  <a:pos x="T4" y="T5"/>
                </a:cxn>
                <a:cxn ang="0">
                  <a:pos x="T6" y="T7"/>
                </a:cxn>
                <a:cxn ang="0">
                  <a:pos x="T8" y="T9"/>
                </a:cxn>
              </a:cxnLst>
              <a:rect l="0" t="0" r="r" b="b"/>
              <a:pathLst>
                <a:path w="194" h="654">
                  <a:moveTo>
                    <a:pt x="41" y="0"/>
                  </a:moveTo>
                  <a:lnTo>
                    <a:pt x="194" y="484"/>
                  </a:lnTo>
                  <a:lnTo>
                    <a:pt x="112" y="654"/>
                  </a:lnTo>
                  <a:lnTo>
                    <a:pt x="0" y="476"/>
                  </a:lnTo>
                  <a:lnTo>
                    <a:pt x="41"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15" name="Freeform 10"/>
            <p:cNvSpPr>
              <a:spLocks/>
            </p:cNvSpPr>
            <p:nvPr/>
          </p:nvSpPr>
          <p:spPr bwMode="auto">
            <a:xfrm rot="2173016" flipV="1">
              <a:off x="5688099" y="1374036"/>
              <a:ext cx="292098" cy="361952"/>
            </a:xfrm>
            <a:custGeom>
              <a:avLst/>
              <a:gdLst>
                <a:gd name="T0" fmla="*/ 84 w 89"/>
                <a:gd name="T1" fmla="*/ 85 h 110"/>
                <a:gd name="T2" fmla="*/ 81 w 89"/>
                <a:gd name="T3" fmla="*/ 105 h 110"/>
                <a:gd name="T4" fmla="*/ 61 w 89"/>
                <a:gd name="T5" fmla="*/ 102 h 110"/>
                <a:gd name="T6" fmla="*/ 5 w 89"/>
                <a:gd name="T7" fmla="*/ 23 h 110"/>
                <a:gd name="T8" fmla="*/ 8 w 89"/>
                <a:gd name="T9" fmla="*/ 3 h 110"/>
                <a:gd name="T10" fmla="*/ 16 w 89"/>
                <a:gd name="T11" fmla="*/ 0 h 110"/>
                <a:gd name="T12" fmla="*/ 28 w 89"/>
                <a:gd name="T13" fmla="*/ 6 h 110"/>
                <a:gd name="T14" fmla="*/ 84 w 89"/>
                <a:gd name="T15" fmla="*/ 85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10">
                  <a:moveTo>
                    <a:pt x="84" y="85"/>
                  </a:moveTo>
                  <a:cubicBezTo>
                    <a:pt x="89" y="91"/>
                    <a:pt x="87" y="100"/>
                    <a:pt x="81" y="105"/>
                  </a:cubicBezTo>
                  <a:cubicBezTo>
                    <a:pt x="75" y="110"/>
                    <a:pt x="66" y="108"/>
                    <a:pt x="61" y="102"/>
                  </a:cubicBezTo>
                  <a:cubicBezTo>
                    <a:pt x="5" y="23"/>
                    <a:pt x="5" y="23"/>
                    <a:pt x="5" y="23"/>
                  </a:cubicBezTo>
                  <a:cubicBezTo>
                    <a:pt x="0" y="16"/>
                    <a:pt x="1" y="7"/>
                    <a:pt x="8" y="3"/>
                  </a:cubicBezTo>
                  <a:cubicBezTo>
                    <a:pt x="10" y="1"/>
                    <a:pt x="13" y="0"/>
                    <a:pt x="16" y="0"/>
                  </a:cubicBezTo>
                  <a:cubicBezTo>
                    <a:pt x="21" y="0"/>
                    <a:pt x="25" y="2"/>
                    <a:pt x="28" y="6"/>
                  </a:cubicBezTo>
                  <a:lnTo>
                    <a:pt x="84"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grpSp>
      <p:grpSp>
        <p:nvGrpSpPr>
          <p:cNvPr id="516" name="组合 515"/>
          <p:cNvGrpSpPr/>
          <p:nvPr/>
        </p:nvGrpSpPr>
        <p:grpSpPr>
          <a:xfrm>
            <a:off x="8993733" y="3574170"/>
            <a:ext cx="323754" cy="374428"/>
            <a:chOff x="1871663" y="989013"/>
            <a:chExt cx="4139927" cy="4787901"/>
          </a:xfrm>
          <a:solidFill>
            <a:schemeClr val="bg1"/>
          </a:solidFill>
        </p:grpSpPr>
        <p:sp>
          <p:nvSpPr>
            <p:cNvPr id="517" name="Freeform 8"/>
            <p:cNvSpPr>
              <a:spLocks/>
            </p:cNvSpPr>
            <p:nvPr/>
          </p:nvSpPr>
          <p:spPr bwMode="auto">
            <a:xfrm>
              <a:off x="5594075" y="1921697"/>
              <a:ext cx="417515" cy="103190"/>
            </a:xfrm>
            <a:custGeom>
              <a:avLst/>
              <a:gdLst>
                <a:gd name="T0" fmla="*/ 126 w 127"/>
                <a:gd name="T1" fmla="*/ 15 h 31"/>
                <a:gd name="T2" fmla="*/ 112 w 127"/>
                <a:gd name="T3" fmla="*/ 29 h 31"/>
                <a:gd name="T4" fmla="*/ 15 w 127"/>
                <a:gd name="T5" fmla="*/ 31 h 31"/>
                <a:gd name="T6" fmla="*/ 0 w 127"/>
                <a:gd name="T7" fmla="*/ 17 h 31"/>
                <a:gd name="T8" fmla="*/ 0 w 127"/>
                <a:gd name="T9" fmla="*/ 17 h 31"/>
                <a:gd name="T10" fmla="*/ 14 w 127"/>
                <a:gd name="T11" fmla="*/ 3 h 31"/>
                <a:gd name="T12" fmla="*/ 112 w 127"/>
                <a:gd name="T13" fmla="*/ 1 h 31"/>
                <a:gd name="T14" fmla="*/ 126 w 127"/>
                <a:gd name="T15" fmla="*/ 15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31">
                  <a:moveTo>
                    <a:pt x="126" y="15"/>
                  </a:moveTo>
                  <a:cubicBezTo>
                    <a:pt x="127" y="23"/>
                    <a:pt x="120" y="29"/>
                    <a:pt x="112" y="29"/>
                  </a:cubicBezTo>
                  <a:cubicBezTo>
                    <a:pt x="15" y="31"/>
                    <a:pt x="15" y="31"/>
                    <a:pt x="15" y="31"/>
                  </a:cubicBezTo>
                  <a:cubicBezTo>
                    <a:pt x="7" y="31"/>
                    <a:pt x="0" y="25"/>
                    <a:pt x="0" y="17"/>
                  </a:cubicBezTo>
                  <a:cubicBezTo>
                    <a:pt x="0" y="17"/>
                    <a:pt x="0" y="17"/>
                    <a:pt x="0" y="17"/>
                  </a:cubicBezTo>
                  <a:cubicBezTo>
                    <a:pt x="0" y="9"/>
                    <a:pt x="6" y="3"/>
                    <a:pt x="14" y="3"/>
                  </a:cubicBezTo>
                  <a:cubicBezTo>
                    <a:pt x="112" y="1"/>
                    <a:pt x="112" y="1"/>
                    <a:pt x="112" y="1"/>
                  </a:cubicBezTo>
                  <a:cubicBezTo>
                    <a:pt x="120" y="0"/>
                    <a:pt x="126" y="7"/>
                    <a:pt x="12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18" name="Freeform 9"/>
            <p:cNvSpPr>
              <a:spLocks/>
            </p:cNvSpPr>
            <p:nvPr/>
          </p:nvSpPr>
          <p:spPr bwMode="auto">
            <a:xfrm>
              <a:off x="5516563" y="2243138"/>
              <a:ext cx="393700" cy="239713"/>
            </a:xfrm>
            <a:custGeom>
              <a:avLst/>
              <a:gdLst>
                <a:gd name="T0" fmla="*/ 110 w 120"/>
                <a:gd name="T1" fmla="*/ 44 h 73"/>
                <a:gd name="T2" fmla="*/ 117 w 120"/>
                <a:gd name="T3" fmla="*/ 63 h 73"/>
                <a:gd name="T4" fmla="*/ 98 w 120"/>
                <a:gd name="T5" fmla="*/ 70 h 73"/>
                <a:gd name="T6" fmla="*/ 10 w 120"/>
                <a:gd name="T7" fmla="*/ 28 h 73"/>
                <a:gd name="T8" fmla="*/ 3 w 120"/>
                <a:gd name="T9" fmla="*/ 8 h 73"/>
                <a:gd name="T10" fmla="*/ 16 w 120"/>
                <a:gd name="T11" fmla="*/ 0 h 73"/>
                <a:gd name="T12" fmla="*/ 22 w 120"/>
                <a:gd name="T13" fmla="*/ 2 h 73"/>
                <a:gd name="T14" fmla="*/ 110 w 120"/>
                <a:gd name="T15" fmla="*/ 44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73">
                  <a:moveTo>
                    <a:pt x="110" y="44"/>
                  </a:moveTo>
                  <a:cubicBezTo>
                    <a:pt x="117" y="47"/>
                    <a:pt x="120" y="56"/>
                    <a:pt x="117" y="63"/>
                  </a:cubicBezTo>
                  <a:cubicBezTo>
                    <a:pt x="113" y="70"/>
                    <a:pt x="105" y="73"/>
                    <a:pt x="98" y="70"/>
                  </a:cubicBezTo>
                  <a:cubicBezTo>
                    <a:pt x="10" y="28"/>
                    <a:pt x="10" y="28"/>
                    <a:pt x="10" y="28"/>
                  </a:cubicBezTo>
                  <a:cubicBezTo>
                    <a:pt x="3" y="24"/>
                    <a:pt x="0" y="16"/>
                    <a:pt x="3" y="8"/>
                  </a:cubicBezTo>
                  <a:cubicBezTo>
                    <a:pt x="6" y="3"/>
                    <a:pt x="11" y="0"/>
                    <a:pt x="16" y="0"/>
                  </a:cubicBezTo>
                  <a:cubicBezTo>
                    <a:pt x="18" y="0"/>
                    <a:pt x="20" y="1"/>
                    <a:pt x="22" y="2"/>
                  </a:cubicBezTo>
                  <a:lnTo>
                    <a:pt x="110"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19" name="Freeform 10"/>
            <p:cNvSpPr>
              <a:spLocks/>
            </p:cNvSpPr>
            <p:nvPr/>
          </p:nvSpPr>
          <p:spPr bwMode="auto">
            <a:xfrm>
              <a:off x="5340351" y="2616201"/>
              <a:ext cx="292100" cy="361950"/>
            </a:xfrm>
            <a:custGeom>
              <a:avLst/>
              <a:gdLst>
                <a:gd name="T0" fmla="*/ 84 w 89"/>
                <a:gd name="T1" fmla="*/ 85 h 110"/>
                <a:gd name="T2" fmla="*/ 81 w 89"/>
                <a:gd name="T3" fmla="*/ 105 h 110"/>
                <a:gd name="T4" fmla="*/ 61 w 89"/>
                <a:gd name="T5" fmla="*/ 102 h 110"/>
                <a:gd name="T6" fmla="*/ 5 w 89"/>
                <a:gd name="T7" fmla="*/ 23 h 110"/>
                <a:gd name="T8" fmla="*/ 8 w 89"/>
                <a:gd name="T9" fmla="*/ 3 h 110"/>
                <a:gd name="T10" fmla="*/ 16 w 89"/>
                <a:gd name="T11" fmla="*/ 0 h 110"/>
                <a:gd name="T12" fmla="*/ 28 w 89"/>
                <a:gd name="T13" fmla="*/ 6 h 110"/>
                <a:gd name="T14" fmla="*/ 84 w 89"/>
                <a:gd name="T15" fmla="*/ 85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10">
                  <a:moveTo>
                    <a:pt x="84" y="85"/>
                  </a:moveTo>
                  <a:cubicBezTo>
                    <a:pt x="89" y="91"/>
                    <a:pt x="87" y="100"/>
                    <a:pt x="81" y="105"/>
                  </a:cubicBezTo>
                  <a:cubicBezTo>
                    <a:pt x="75" y="110"/>
                    <a:pt x="66" y="108"/>
                    <a:pt x="61" y="102"/>
                  </a:cubicBezTo>
                  <a:cubicBezTo>
                    <a:pt x="5" y="23"/>
                    <a:pt x="5" y="23"/>
                    <a:pt x="5" y="23"/>
                  </a:cubicBezTo>
                  <a:cubicBezTo>
                    <a:pt x="0" y="16"/>
                    <a:pt x="1" y="7"/>
                    <a:pt x="8" y="3"/>
                  </a:cubicBezTo>
                  <a:cubicBezTo>
                    <a:pt x="10" y="1"/>
                    <a:pt x="13" y="0"/>
                    <a:pt x="16" y="0"/>
                  </a:cubicBezTo>
                  <a:cubicBezTo>
                    <a:pt x="21" y="0"/>
                    <a:pt x="25" y="2"/>
                    <a:pt x="28" y="6"/>
                  </a:cubicBezTo>
                  <a:lnTo>
                    <a:pt x="84"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20" name="Freeform 11"/>
            <p:cNvSpPr>
              <a:spLocks/>
            </p:cNvSpPr>
            <p:nvPr/>
          </p:nvSpPr>
          <p:spPr bwMode="auto">
            <a:xfrm>
              <a:off x="4059239" y="1481138"/>
              <a:ext cx="1425575" cy="1236662"/>
            </a:xfrm>
            <a:custGeom>
              <a:avLst/>
              <a:gdLst>
                <a:gd name="T0" fmla="*/ 898 w 898"/>
                <a:gd name="T1" fmla="*/ 37 h 779"/>
                <a:gd name="T2" fmla="*/ 672 w 898"/>
                <a:gd name="T3" fmla="*/ 779 h 779"/>
                <a:gd name="T4" fmla="*/ 0 w 898"/>
                <a:gd name="T5" fmla="*/ 205 h 779"/>
                <a:gd name="T6" fmla="*/ 62 w 898"/>
                <a:gd name="T7" fmla="*/ 0 h 779"/>
                <a:gd name="T8" fmla="*/ 898 w 898"/>
                <a:gd name="T9" fmla="*/ 37 h 779"/>
              </a:gdLst>
              <a:ahLst/>
              <a:cxnLst>
                <a:cxn ang="0">
                  <a:pos x="T0" y="T1"/>
                </a:cxn>
                <a:cxn ang="0">
                  <a:pos x="T2" y="T3"/>
                </a:cxn>
                <a:cxn ang="0">
                  <a:pos x="T4" y="T5"/>
                </a:cxn>
                <a:cxn ang="0">
                  <a:pos x="T6" y="T7"/>
                </a:cxn>
                <a:cxn ang="0">
                  <a:pos x="T8" y="T9"/>
                </a:cxn>
              </a:cxnLst>
              <a:rect l="0" t="0" r="r" b="b"/>
              <a:pathLst>
                <a:path w="898" h="779">
                  <a:moveTo>
                    <a:pt x="898" y="37"/>
                  </a:moveTo>
                  <a:lnTo>
                    <a:pt x="672" y="779"/>
                  </a:lnTo>
                  <a:lnTo>
                    <a:pt x="0" y="205"/>
                  </a:lnTo>
                  <a:lnTo>
                    <a:pt x="62" y="0"/>
                  </a:lnTo>
                  <a:lnTo>
                    <a:pt x="898"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21" name="Freeform 12"/>
            <p:cNvSpPr>
              <a:spLocks/>
            </p:cNvSpPr>
            <p:nvPr/>
          </p:nvSpPr>
          <p:spPr bwMode="auto">
            <a:xfrm>
              <a:off x="1871663" y="2022476"/>
              <a:ext cx="2519363" cy="3754438"/>
            </a:xfrm>
            <a:custGeom>
              <a:avLst/>
              <a:gdLst>
                <a:gd name="T0" fmla="*/ 706 w 768"/>
                <a:gd name="T1" fmla="*/ 10 h 1144"/>
                <a:gd name="T2" fmla="*/ 768 w 768"/>
                <a:gd name="T3" fmla="*/ 53 h 1144"/>
                <a:gd name="T4" fmla="*/ 579 w 768"/>
                <a:gd name="T5" fmla="*/ 307 h 1144"/>
                <a:gd name="T6" fmla="*/ 468 w 768"/>
                <a:gd name="T7" fmla="*/ 228 h 1144"/>
                <a:gd name="T8" fmla="*/ 483 w 768"/>
                <a:gd name="T9" fmla="*/ 455 h 1144"/>
                <a:gd name="T10" fmla="*/ 574 w 768"/>
                <a:gd name="T11" fmla="*/ 708 h 1144"/>
                <a:gd name="T12" fmla="*/ 535 w 768"/>
                <a:gd name="T13" fmla="*/ 1144 h 1144"/>
                <a:gd name="T14" fmla="*/ 444 w 768"/>
                <a:gd name="T15" fmla="*/ 1144 h 1144"/>
                <a:gd name="T16" fmla="*/ 444 w 768"/>
                <a:gd name="T17" fmla="*/ 804 h 1144"/>
                <a:gd name="T18" fmla="*/ 363 w 768"/>
                <a:gd name="T19" fmla="*/ 546 h 1144"/>
                <a:gd name="T20" fmla="*/ 315 w 768"/>
                <a:gd name="T21" fmla="*/ 718 h 1144"/>
                <a:gd name="T22" fmla="*/ 105 w 768"/>
                <a:gd name="T23" fmla="*/ 1144 h 1144"/>
                <a:gd name="T24" fmla="*/ 4 w 768"/>
                <a:gd name="T25" fmla="*/ 1120 h 1144"/>
                <a:gd name="T26" fmla="*/ 184 w 768"/>
                <a:gd name="T27" fmla="*/ 570 h 1144"/>
                <a:gd name="T28" fmla="*/ 153 w 768"/>
                <a:gd name="T29" fmla="*/ 192 h 1144"/>
                <a:gd name="T30" fmla="*/ 86 w 768"/>
                <a:gd name="T31" fmla="*/ 326 h 1144"/>
                <a:gd name="T32" fmla="*/ 86 w 768"/>
                <a:gd name="T33" fmla="*/ 503 h 1144"/>
                <a:gd name="T34" fmla="*/ 4 w 768"/>
                <a:gd name="T35" fmla="*/ 503 h 1144"/>
                <a:gd name="T36" fmla="*/ 4 w 768"/>
                <a:gd name="T37" fmla="*/ 378 h 1144"/>
                <a:gd name="T38" fmla="*/ 67 w 768"/>
                <a:gd name="T39" fmla="*/ 130 h 1144"/>
                <a:gd name="T40" fmla="*/ 263 w 768"/>
                <a:gd name="T41" fmla="*/ 0 h 1144"/>
                <a:gd name="T42" fmla="*/ 337 w 768"/>
                <a:gd name="T43" fmla="*/ 77 h 1144"/>
                <a:gd name="T44" fmla="*/ 317 w 768"/>
                <a:gd name="T45" fmla="*/ 307 h 1144"/>
                <a:gd name="T46" fmla="*/ 371 w 768"/>
                <a:gd name="T47" fmla="*/ 393 h 1144"/>
                <a:gd name="T48" fmla="*/ 411 w 768"/>
                <a:gd name="T49" fmla="*/ 311 h 1144"/>
                <a:gd name="T50" fmla="*/ 337 w 768"/>
                <a:gd name="T51" fmla="*/ 77 h 1144"/>
                <a:gd name="T52" fmla="*/ 364 w 768"/>
                <a:gd name="T53" fmla="*/ 17 h 1144"/>
                <a:gd name="T54" fmla="*/ 467 w 768"/>
                <a:gd name="T55" fmla="*/ 75 h 1144"/>
                <a:gd name="T56" fmla="*/ 564 w 768"/>
                <a:gd name="T57" fmla="*/ 201 h 1144"/>
                <a:gd name="T58" fmla="*/ 706 w 768"/>
                <a:gd name="T59" fmla="*/ 1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68" h="1144">
                  <a:moveTo>
                    <a:pt x="706" y="10"/>
                  </a:moveTo>
                  <a:cubicBezTo>
                    <a:pt x="768" y="53"/>
                    <a:pt x="768" y="53"/>
                    <a:pt x="768" y="53"/>
                  </a:cubicBezTo>
                  <a:cubicBezTo>
                    <a:pt x="768" y="53"/>
                    <a:pt x="621" y="278"/>
                    <a:pt x="579" y="307"/>
                  </a:cubicBezTo>
                  <a:cubicBezTo>
                    <a:pt x="537" y="335"/>
                    <a:pt x="468" y="228"/>
                    <a:pt x="468" y="228"/>
                  </a:cubicBezTo>
                  <a:cubicBezTo>
                    <a:pt x="483" y="455"/>
                    <a:pt x="483" y="455"/>
                    <a:pt x="483" y="455"/>
                  </a:cubicBezTo>
                  <a:cubicBezTo>
                    <a:pt x="483" y="455"/>
                    <a:pt x="550" y="603"/>
                    <a:pt x="574" y="708"/>
                  </a:cubicBezTo>
                  <a:cubicBezTo>
                    <a:pt x="597" y="814"/>
                    <a:pt x="535" y="1144"/>
                    <a:pt x="535" y="1144"/>
                  </a:cubicBezTo>
                  <a:cubicBezTo>
                    <a:pt x="444" y="1144"/>
                    <a:pt x="444" y="1144"/>
                    <a:pt x="444" y="1144"/>
                  </a:cubicBezTo>
                  <a:cubicBezTo>
                    <a:pt x="444" y="1144"/>
                    <a:pt x="444" y="914"/>
                    <a:pt x="444" y="804"/>
                  </a:cubicBezTo>
                  <a:cubicBezTo>
                    <a:pt x="444" y="694"/>
                    <a:pt x="363" y="546"/>
                    <a:pt x="363" y="546"/>
                  </a:cubicBezTo>
                  <a:cubicBezTo>
                    <a:pt x="315" y="718"/>
                    <a:pt x="315" y="718"/>
                    <a:pt x="315" y="718"/>
                  </a:cubicBezTo>
                  <a:cubicBezTo>
                    <a:pt x="287" y="857"/>
                    <a:pt x="105" y="1144"/>
                    <a:pt x="105" y="1144"/>
                  </a:cubicBezTo>
                  <a:cubicBezTo>
                    <a:pt x="4" y="1120"/>
                    <a:pt x="4" y="1120"/>
                    <a:pt x="4" y="1120"/>
                  </a:cubicBezTo>
                  <a:cubicBezTo>
                    <a:pt x="4" y="1120"/>
                    <a:pt x="167" y="670"/>
                    <a:pt x="184" y="570"/>
                  </a:cubicBezTo>
                  <a:cubicBezTo>
                    <a:pt x="200" y="469"/>
                    <a:pt x="153" y="192"/>
                    <a:pt x="153" y="192"/>
                  </a:cubicBezTo>
                  <a:cubicBezTo>
                    <a:pt x="86" y="326"/>
                    <a:pt x="86" y="326"/>
                    <a:pt x="86" y="326"/>
                  </a:cubicBezTo>
                  <a:cubicBezTo>
                    <a:pt x="86" y="503"/>
                    <a:pt x="86" y="503"/>
                    <a:pt x="86" y="503"/>
                  </a:cubicBezTo>
                  <a:cubicBezTo>
                    <a:pt x="4" y="503"/>
                    <a:pt x="4" y="503"/>
                    <a:pt x="4" y="503"/>
                  </a:cubicBezTo>
                  <a:cubicBezTo>
                    <a:pt x="4" y="503"/>
                    <a:pt x="4" y="479"/>
                    <a:pt x="4" y="378"/>
                  </a:cubicBezTo>
                  <a:cubicBezTo>
                    <a:pt x="4" y="278"/>
                    <a:pt x="0" y="326"/>
                    <a:pt x="67" y="130"/>
                  </a:cubicBezTo>
                  <a:cubicBezTo>
                    <a:pt x="98" y="38"/>
                    <a:pt x="178" y="0"/>
                    <a:pt x="263" y="0"/>
                  </a:cubicBezTo>
                  <a:cubicBezTo>
                    <a:pt x="263" y="0"/>
                    <a:pt x="282" y="58"/>
                    <a:pt x="337" y="77"/>
                  </a:cubicBezTo>
                  <a:cubicBezTo>
                    <a:pt x="317" y="307"/>
                    <a:pt x="317" y="307"/>
                    <a:pt x="317" y="307"/>
                  </a:cubicBezTo>
                  <a:cubicBezTo>
                    <a:pt x="371" y="393"/>
                    <a:pt x="371" y="393"/>
                    <a:pt x="371" y="393"/>
                  </a:cubicBezTo>
                  <a:cubicBezTo>
                    <a:pt x="411" y="311"/>
                    <a:pt x="411" y="311"/>
                    <a:pt x="411" y="311"/>
                  </a:cubicBezTo>
                  <a:cubicBezTo>
                    <a:pt x="337" y="77"/>
                    <a:pt x="337" y="77"/>
                    <a:pt x="337" y="77"/>
                  </a:cubicBezTo>
                  <a:cubicBezTo>
                    <a:pt x="391" y="96"/>
                    <a:pt x="364" y="17"/>
                    <a:pt x="364" y="17"/>
                  </a:cubicBezTo>
                  <a:cubicBezTo>
                    <a:pt x="402" y="30"/>
                    <a:pt x="438" y="50"/>
                    <a:pt x="467" y="75"/>
                  </a:cubicBezTo>
                  <a:cubicBezTo>
                    <a:pt x="477" y="84"/>
                    <a:pt x="575" y="187"/>
                    <a:pt x="564" y="201"/>
                  </a:cubicBezTo>
                  <a:cubicBezTo>
                    <a:pt x="564" y="201"/>
                    <a:pt x="706" y="10"/>
                    <a:pt x="70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22" name="Freeform 13"/>
            <p:cNvSpPr>
              <a:spLocks/>
            </p:cNvSpPr>
            <p:nvPr/>
          </p:nvSpPr>
          <p:spPr bwMode="auto">
            <a:xfrm>
              <a:off x="3757613" y="1395413"/>
              <a:ext cx="312738" cy="404813"/>
            </a:xfrm>
            <a:custGeom>
              <a:avLst/>
              <a:gdLst>
                <a:gd name="T0" fmla="*/ 197 w 197"/>
                <a:gd name="T1" fmla="*/ 42 h 255"/>
                <a:gd name="T2" fmla="*/ 133 w 197"/>
                <a:gd name="T3" fmla="*/ 255 h 255"/>
                <a:gd name="T4" fmla="*/ 0 w 197"/>
                <a:gd name="T5" fmla="*/ 213 h 255"/>
                <a:gd name="T6" fmla="*/ 64 w 197"/>
                <a:gd name="T7" fmla="*/ 0 h 255"/>
                <a:gd name="T8" fmla="*/ 197 w 197"/>
                <a:gd name="T9" fmla="*/ 42 h 255"/>
              </a:gdLst>
              <a:ahLst/>
              <a:cxnLst>
                <a:cxn ang="0">
                  <a:pos x="T0" y="T1"/>
                </a:cxn>
                <a:cxn ang="0">
                  <a:pos x="T2" y="T3"/>
                </a:cxn>
                <a:cxn ang="0">
                  <a:pos x="T4" y="T5"/>
                </a:cxn>
                <a:cxn ang="0">
                  <a:pos x="T6" y="T7"/>
                </a:cxn>
                <a:cxn ang="0">
                  <a:pos x="T8" y="T9"/>
                </a:cxn>
              </a:cxnLst>
              <a:rect l="0" t="0" r="r" b="b"/>
              <a:pathLst>
                <a:path w="197" h="255">
                  <a:moveTo>
                    <a:pt x="197" y="42"/>
                  </a:moveTo>
                  <a:lnTo>
                    <a:pt x="133" y="255"/>
                  </a:lnTo>
                  <a:lnTo>
                    <a:pt x="0" y="213"/>
                  </a:lnTo>
                  <a:lnTo>
                    <a:pt x="64" y="0"/>
                  </a:lnTo>
                  <a:lnTo>
                    <a:pt x="197"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23" name="Oval 14"/>
            <p:cNvSpPr>
              <a:spLocks noChangeArrowheads="1"/>
            </p:cNvSpPr>
            <p:nvPr/>
          </p:nvSpPr>
          <p:spPr bwMode="auto">
            <a:xfrm>
              <a:off x="2497138" y="989013"/>
              <a:ext cx="955675" cy="9588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24" name="Freeform 15"/>
            <p:cNvSpPr>
              <a:spLocks/>
            </p:cNvSpPr>
            <p:nvPr/>
          </p:nvSpPr>
          <p:spPr bwMode="auto">
            <a:xfrm>
              <a:off x="2911476" y="2274888"/>
              <a:ext cx="307975" cy="1038225"/>
            </a:xfrm>
            <a:custGeom>
              <a:avLst/>
              <a:gdLst>
                <a:gd name="T0" fmla="*/ 41 w 194"/>
                <a:gd name="T1" fmla="*/ 0 h 654"/>
                <a:gd name="T2" fmla="*/ 194 w 194"/>
                <a:gd name="T3" fmla="*/ 484 h 654"/>
                <a:gd name="T4" fmla="*/ 112 w 194"/>
                <a:gd name="T5" fmla="*/ 654 h 654"/>
                <a:gd name="T6" fmla="*/ 0 w 194"/>
                <a:gd name="T7" fmla="*/ 476 h 654"/>
                <a:gd name="T8" fmla="*/ 41 w 194"/>
                <a:gd name="T9" fmla="*/ 0 h 654"/>
              </a:gdLst>
              <a:ahLst/>
              <a:cxnLst>
                <a:cxn ang="0">
                  <a:pos x="T0" y="T1"/>
                </a:cxn>
                <a:cxn ang="0">
                  <a:pos x="T2" y="T3"/>
                </a:cxn>
                <a:cxn ang="0">
                  <a:pos x="T4" y="T5"/>
                </a:cxn>
                <a:cxn ang="0">
                  <a:pos x="T6" y="T7"/>
                </a:cxn>
                <a:cxn ang="0">
                  <a:pos x="T8" y="T9"/>
                </a:cxn>
              </a:cxnLst>
              <a:rect l="0" t="0" r="r" b="b"/>
              <a:pathLst>
                <a:path w="194" h="654">
                  <a:moveTo>
                    <a:pt x="41" y="0"/>
                  </a:moveTo>
                  <a:lnTo>
                    <a:pt x="194" y="484"/>
                  </a:lnTo>
                  <a:lnTo>
                    <a:pt x="112" y="654"/>
                  </a:lnTo>
                  <a:lnTo>
                    <a:pt x="0" y="476"/>
                  </a:lnTo>
                  <a:lnTo>
                    <a:pt x="41"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25" name="Freeform 10"/>
            <p:cNvSpPr>
              <a:spLocks/>
            </p:cNvSpPr>
            <p:nvPr/>
          </p:nvSpPr>
          <p:spPr bwMode="auto">
            <a:xfrm rot="2173016" flipV="1">
              <a:off x="5688099" y="1374036"/>
              <a:ext cx="292098" cy="361952"/>
            </a:xfrm>
            <a:custGeom>
              <a:avLst/>
              <a:gdLst>
                <a:gd name="T0" fmla="*/ 84 w 89"/>
                <a:gd name="T1" fmla="*/ 85 h 110"/>
                <a:gd name="T2" fmla="*/ 81 w 89"/>
                <a:gd name="T3" fmla="*/ 105 h 110"/>
                <a:gd name="T4" fmla="*/ 61 w 89"/>
                <a:gd name="T5" fmla="*/ 102 h 110"/>
                <a:gd name="T6" fmla="*/ 5 w 89"/>
                <a:gd name="T7" fmla="*/ 23 h 110"/>
                <a:gd name="T8" fmla="*/ 8 w 89"/>
                <a:gd name="T9" fmla="*/ 3 h 110"/>
                <a:gd name="T10" fmla="*/ 16 w 89"/>
                <a:gd name="T11" fmla="*/ 0 h 110"/>
                <a:gd name="T12" fmla="*/ 28 w 89"/>
                <a:gd name="T13" fmla="*/ 6 h 110"/>
                <a:gd name="T14" fmla="*/ 84 w 89"/>
                <a:gd name="T15" fmla="*/ 85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10">
                  <a:moveTo>
                    <a:pt x="84" y="85"/>
                  </a:moveTo>
                  <a:cubicBezTo>
                    <a:pt x="89" y="91"/>
                    <a:pt x="87" y="100"/>
                    <a:pt x="81" y="105"/>
                  </a:cubicBezTo>
                  <a:cubicBezTo>
                    <a:pt x="75" y="110"/>
                    <a:pt x="66" y="108"/>
                    <a:pt x="61" y="102"/>
                  </a:cubicBezTo>
                  <a:cubicBezTo>
                    <a:pt x="5" y="23"/>
                    <a:pt x="5" y="23"/>
                    <a:pt x="5" y="23"/>
                  </a:cubicBezTo>
                  <a:cubicBezTo>
                    <a:pt x="0" y="16"/>
                    <a:pt x="1" y="7"/>
                    <a:pt x="8" y="3"/>
                  </a:cubicBezTo>
                  <a:cubicBezTo>
                    <a:pt x="10" y="1"/>
                    <a:pt x="13" y="0"/>
                    <a:pt x="16" y="0"/>
                  </a:cubicBezTo>
                  <a:cubicBezTo>
                    <a:pt x="21" y="0"/>
                    <a:pt x="25" y="2"/>
                    <a:pt x="28" y="6"/>
                  </a:cubicBezTo>
                  <a:lnTo>
                    <a:pt x="84"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grpSp>
      <p:grpSp>
        <p:nvGrpSpPr>
          <p:cNvPr id="526" name="组合 525"/>
          <p:cNvGrpSpPr/>
          <p:nvPr/>
        </p:nvGrpSpPr>
        <p:grpSpPr>
          <a:xfrm>
            <a:off x="8993733" y="3999114"/>
            <a:ext cx="323754" cy="374428"/>
            <a:chOff x="1871663" y="989013"/>
            <a:chExt cx="4139927" cy="4787901"/>
          </a:xfrm>
          <a:solidFill>
            <a:schemeClr val="bg1"/>
          </a:solidFill>
        </p:grpSpPr>
        <p:sp>
          <p:nvSpPr>
            <p:cNvPr id="527" name="Freeform 8"/>
            <p:cNvSpPr>
              <a:spLocks/>
            </p:cNvSpPr>
            <p:nvPr/>
          </p:nvSpPr>
          <p:spPr bwMode="auto">
            <a:xfrm>
              <a:off x="5594075" y="1921697"/>
              <a:ext cx="417515" cy="103190"/>
            </a:xfrm>
            <a:custGeom>
              <a:avLst/>
              <a:gdLst>
                <a:gd name="T0" fmla="*/ 126 w 127"/>
                <a:gd name="T1" fmla="*/ 15 h 31"/>
                <a:gd name="T2" fmla="*/ 112 w 127"/>
                <a:gd name="T3" fmla="*/ 29 h 31"/>
                <a:gd name="T4" fmla="*/ 15 w 127"/>
                <a:gd name="T5" fmla="*/ 31 h 31"/>
                <a:gd name="T6" fmla="*/ 0 w 127"/>
                <a:gd name="T7" fmla="*/ 17 h 31"/>
                <a:gd name="T8" fmla="*/ 0 w 127"/>
                <a:gd name="T9" fmla="*/ 17 h 31"/>
                <a:gd name="T10" fmla="*/ 14 w 127"/>
                <a:gd name="T11" fmla="*/ 3 h 31"/>
                <a:gd name="T12" fmla="*/ 112 w 127"/>
                <a:gd name="T13" fmla="*/ 1 h 31"/>
                <a:gd name="T14" fmla="*/ 126 w 127"/>
                <a:gd name="T15" fmla="*/ 15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31">
                  <a:moveTo>
                    <a:pt x="126" y="15"/>
                  </a:moveTo>
                  <a:cubicBezTo>
                    <a:pt x="127" y="23"/>
                    <a:pt x="120" y="29"/>
                    <a:pt x="112" y="29"/>
                  </a:cubicBezTo>
                  <a:cubicBezTo>
                    <a:pt x="15" y="31"/>
                    <a:pt x="15" y="31"/>
                    <a:pt x="15" y="31"/>
                  </a:cubicBezTo>
                  <a:cubicBezTo>
                    <a:pt x="7" y="31"/>
                    <a:pt x="0" y="25"/>
                    <a:pt x="0" y="17"/>
                  </a:cubicBezTo>
                  <a:cubicBezTo>
                    <a:pt x="0" y="17"/>
                    <a:pt x="0" y="17"/>
                    <a:pt x="0" y="17"/>
                  </a:cubicBezTo>
                  <a:cubicBezTo>
                    <a:pt x="0" y="9"/>
                    <a:pt x="6" y="3"/>
                    <a:pt x="14" y="3"/>
                  </a:cubicBezTo>
                  <a:cubicBezTo>
                    <a:pt x="112" y="1"/>
                    <a:pt x="112" y="1"/>
                    <a:pt x="112" y="1"/>
                  </a:cubicBezTo>
                  <a:cubicBezTo>
                    <a:pt x="120" y="0"/>
                    <a:pt x="126" y="7"/>
                    <a:pt x="12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28" name="Freeform 9"/>
            <p:cNvSpPr>
              <a:spLocks/>
            </p:cNvSpPr>
            <p:nvPr/>
          </p:nvSpPr>
          <p:spPr bwMode="auto">
            <a:xfrm>
              <a:off x="5516563" y="2243138"/>
              <a:ext cx="393700" cy="239713"/>
            </a:xfrm>
            <a:custGeom>
              <a:avLst/>
              <a:gdLst>
                <a:gd name="T0" fmla="*/ 110 w 120"/>
                <a:gd name="T1" fmla="*/ 44 h 73"/>
                <a:gd name="T2" fmla="*/ 117 w 120"/>
                <a:gd name="T3" fmla="*/ 63 h 73"/>
                <a:gd name="T4" fmla="*/ 98 w 120"/>
                <a:gd name="T5" fmla="*/ 70 h 73"/>
                <a:gd name="T6" fmla="*/ 10 w 120"/>
                <a:gd name="T7" fmla="*/ 28 h 73"/>
                <a:gd name="T8" fmla="*/ 3 w 120"/>
                <a:gd name="T9" fmla="*/ 8 h 73"/>
                <a:gd name="T10" fmla="*/ 16 w 120"/>
                <a:gd name="T11" fmla="*/ 0 h 73"/>
                <a:gd name="T12" fmla="*/ 22 w 120"/>
                <a:gd name="T13" fmla="*/ 2 h 73"/>
                <a:gd name="T14" fmla="*/ 110 w 120"/>
                <a:gd name="T15" fmla="*/ 44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73">
                  <a:moveTo>
                    <a:pt x="110" y="44"/>
                  </a:moveTo>
                  <a:cubicBezTo>
                    <a:pt x="117" y="47"/>
                    <a:pt x="120" y="56"/>
                    <a:pt x="117" y="63"/>
                  </a:cubicBezTo>
                  <a:cubicBezTo>
                    <a:pt x="113" y="70"/>
                    <a:pt x="105" y="73"/>
                    <a:pt x="98" y="70"/>
                  </a:cubicBezTo>
                  <a:cubicBezTo>
                    <a:pt x="10" y="28"/>
                    <a:pt x="10" y="28"/>
                    <a:pt x="10" y="28"/>
                  </a:cubicBezTo>
                  <a:cubicBezTo>
                    <a:pt x="3" y="24"/>
                    <a:pt x="0" y="16"/>
                    <a:pt x="3" y="8"/>
                  </a:cubicBezTo>
                  <a:cubicBezTo>
                    <a:pt x="6" y="3"/>
                    <a:pt x="11" y="0"/>
                    <a:pt x="16" y="0"/>
                  </a:cubicBezTo>
                  <a:cubicBezTo>
                    <a:pt x="18" y="0"/>
                    <a:pt x="20" y="1"/>
                    <a:pt x="22" y="2"/>
                  </a:cubicBezTo>
                  <a:lnTo>
                    <a:pt x="110"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29" name="Freeform 10"/>
            <p:cNvSpPr>
              <a:spLocks/>
            </p:cNvSpPr>
            <p:nvPr/>
          </p:nvSpPr>
          <p:spPr bwMode="auto">
            <a:xfrm>
              <a:off x="5340351" y="2616201"/>
              <a:ext cx="292100" cy="361950"/>
            </a:xfrm>
            <a:custGeom>
              <a:avLst/>
              <a:gdLst>
                <a:gd name="T0" fmla="*/ 84 w 89"/>
                <a:gd name="T1" fmla="*/ 85 h 110"/>
                <a:gd name="T2" fmla="*/ 81 w 89"/>
                <a:gd name="T3" fmla="*/ 105 h 110"/>
                <a:gd name="T4" fmla="*/ 61 w 89"/>
                <a:gd name="T5" fmla="*/ 102 h 110"/>
                <a:gd name="T6" fmla="*/ 5 w 89"/>
                <a:gd name="T7" fmla="*/ 23 h 110"/>
                <a:gd name="T8" fmla="*/ 8 w 89"/>
                <a:gd name="T9" fmla="*/ 3 h 110"/>
                <a:gd name="T10" fmla="*/ 16 w 89"/>
                <a:gd name="T11" fmla="*/ 0 h 110"/>
                <a:gd name="T12" fmla="*/ 28 w 89"/>
                <a:gd name="T13" fmla="*/ 6 h 110"/>
                <a:gd name="T14" fmla="*/ 84 w 89"/>
                <a:gd name="T15" fmla="*/ 85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10">
                  <a:moveTo>
                    <a:pt x="84" y="85"/>
                  </a:moveTo>
                  <a:cubicBezTo>
                    <a:pt x="89" y="91"/>
                    <a:pt x="87" y="100"/>
                    <a:pt x="81" y="105"/>
                  </a:cubicBezTo>
                  <a:cubicBezTo>
                    <a:pt x="75" y="110"/>
                    <a:pt x="66" y="108"/>
                    <a:pt x="61" y="102"/>
                  </a:cubicBezTo>
                  <a:cubicBezTo>
                    <a:pt x="5" y="23"/>
                    <a:pt x="5" y="23"/>
                    <a:pt x="5" y="23"/>
                  </a:cubicBezTo>
                  <a:cubicBezTo>
                    <a:pt x="0" y="16"/>
                    <a:pt x="1" y="7"/>
                    <a:pt x="8" y="3"/>
                  </a:cubicBezTo>
                  <a:cubicBezTo>
                    <a:pt x="10" y="1"/>
                    <a:pt x="13" y="0"/>
                    <a:pt x="16" y="0"/>
                  </a:cubicBezTo>
                  <a:cubicBezTo>
                    <a:pt x="21" y="0"/>
                    <a:pt x="25" y="2"/>
                    <a:pt x="28" y="6"/>
                  </a:cubicBezTo>
                  <a:lnTo>
                    <a:pt x="84"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30" name="Freeform 11"/>
            <p:cNvSpPr>
              <a:spLocks/>
            </p:cNvSpPr>
            <p:nvPr/>
          </p:nvSpPr>
          <p:spPr bwMode="auto">
            <a:xfrm>
              <a:off x="4059239" y="1481138"/>
              <a:ext cx="1425575" cy="1236662"/>
            </a:xfrm>
            <a:custGeom>
              <a:avLst/>
              <a:gdLst>
                <a:gd name="T0" fmla="*/ 898 w 898"/>
                <a:gd name="T1" fmla="*/ 37 h 779"/>
                <a:gd name="T2" fmla="*/ 672 w 898"/>
                <a:gd name="T3" fmla="*/ 779 h 779"/>
                <a:gd name="T4" fmla="*/ 0 w 898"/>
                <a:gd name="T5" fmla="*/ 205 h 779"/>
                <a:gd name="T6" fmla="*/ 62 w 898"/>
                <a:gd name="T7" fmla="*/ 0 h 779"/>
                <a:gd name="T8" fmla="*/ 898 w 898"/>
                <a:gd name="T9" fmla="*/ 37 h 779"/>
              </a:gdLst>
              <a:ahLst/>
              <a:cxnLst>
                <a:cxn ang="0">
                  <a:pos x="T0" y="T1"/>
                </a:cxn>
                <a:cxn ang="0">
                  <a:pos x="T2" y="T3"/>
                </a:cxn>
                <a:cxn ang="0">
                  <a:pos x="T4" y="T5"/>
                </a:cxn>
                <a:cxn ang="0">
                  <a:pos x="T6" y="T7"/>
                </a:cxn>
                <a:cxn ang="0">
                  <a:pos x="T8" y="T9"/>
                </a:cxn>
              </a:cxnLst>
              <a:rect l="0" t="0" r="r" b="b"/>
              <a:pathLst>
                <a:path w="898" h="779">
                  <a:moveTo>
                    <a:pt x="898" y="37"/>
                  </a:moveTo>
                  <a:lnTo>
                    <a:pt x="672" y="779"/>
                  </a:lnTo>
                  <a:lnTo>
                    <a:pt x="0" y="205"/>
                  </a:lnTo>
                  <a:lnTo>
                    <a:pt x="62" y="0"/>
                  </a:lnTo>
                  <a:lnTo>
                    <a:pt x="898"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31" name="Freeform 12"/>
            <p:cNvSpPr>
              <a:spLocks/>
            </p:cNvSpPr>
            <p:nvPr/>
          </p:nvSpPr>
          <p:spPr bwMode="auto">
            <a:xfrm>
              <a:off x="1871663" y="2022476"/>
              <a:ext cx="2519363" cy="3754438"/>
            </a:xfrm>
            <a:custGeom>
              <a:avLst/>
              <a:gdLst>
                <a:gd name="T0" fmla="*/ 706 w 768"/>
                <a:gd name="T1" fmla="*/ 10 h 1144"/>
                <a:gd name="T2" fmla="*/ 768 w 768"/>
                <a:gd name="T3" fmla="*/ 53 h 1144"/>
                <a:gd name="T4" fmla="*/ 579 w 768"/>
                <a:gd name="T5" fmla="*/ 307 h 1144"/>
                <a:gd name="T6" fmla="*/ 468 w 768"/>
                <a:gd name="T7" fmla="*/ 228 h 1144"/>
                <a:gd name="T8" fmla="*/ 483 w 768"/>
                <a:gd name="T9" fmla="*/ 455 h 1144"/>
                <a:gd name="T10" fmla="*/ 574 w 768"/>
                <a:gd name="T11" fmla="*/ 708 h 1144"/>
                <a:gd name="T12" fmla="*/ 535 w 768"/>
                <a:gd name="T13" fmla="*/ 1144 h 1144"/>
                <a:gd name="T14" fmla="*/ 444 w 768"/>
                <a:gd name="T15" fmla="*/ 1144 h 1144"/>
                <a:gd name="T16" fmla="*/ 444 w 768"/>
                <a:gd name="T17" fmla="*/ 804 h 1144"/>
                <a:gd name="T18" fmla="*/ 363 w 768"/>
                <a:gd name="T19" fmla="*/ 546 h 1144"/>
                <a:gd name="T20" fmla="*/ 315 w 768"/>
                <a:gd name="T21" fmla="*/ 718 h 1144"/>
                <a:gd name="T22" fmla="*/ 105 w 768"/>
                <a:gd name="T23" fmla="*/ 1144 h 1144"/>
                <a:gd name="T24" fmla="*/ 4 w 768"/>
                <a:gd name="T25" fmla="*/ 1120 h 1144"/>
                <a:gd name="T26" fmla="*/ 184 w 768"/>
                <a:gd name="T27" fmla="*/ 570 h 1144"/>
                <a:gd name="T28" fmla="*/ 153 w 768"/>
                <a:gd name="T29" fmla="*/ 192 h 1144"/>
                <a:gd name="T30" fmla="*/ 86 w 768"/>
                <a:gd name="T31" fmla="*/ 326 h 1144"/>
                <a:gd name="T32" fmla="*/ 86 w 768"/>
                <a:gd name="T33" fmla="*/ 503 h 1144"/>
                <a:gd name="T34" fmla="*/ 4 w 768"/>
                <a:gd name="T35" fmla="*/ 503 h 1144"/>
                <a:gd name="T36" fmla="*/ 4 w 768"/>
                <a:gd name="T37" fmla="*/ 378 h 1144"/>
                <a:gd name="T38" fmla="*/ 67 w 768"/>
                <a:gd name="T39" fmla="*/ 130 h 1144"/>
                <a:gd name="T40" fmla="*/ 263 w 768"/>
                <a:gd name="T41" fmla="*/ 0 h 1144"/>
                <a:gd name="T42" fmla="*/ 337 w 768"/>
                <a:gd name="T43" fmla="*/ 77 h 1144"/>
                <a:gd name="T44" fmla="*/ 317 w 768"/>
                <a:gd name="T45" fmla="*/ 307 h 1144"/>
                <a:gd name="T46" fmla="*/ 371 w 768"/>
                <a:gd name="T47" fmla="*/ 393 h 1144"/>
                <a:gd name="T48" fmla="*/ 411 w 768"/>
                <a:gd name="T49" fmla="*/ 311 h 1144"/>
                <a:gd name="T50" fmla="*/ 337 w 768"/>
                <a:gd name="T51" fmla="*/ 77 h 1144"/>
                <a:gd name="T52" fmla="*/ 364 w 768"/>
                <a:gd name="T53" fmla="*/ 17 h 1144"/>
                <a:gd name="T54" fmla="*/ 467 w 768"/>
                <a:gd name="T55" fmla="*/ 75 h 1144"/>
                <a:gd name="T56" fmla="*/ 564 w 768"/>
                <a:gd name="T57" fmla="*/ 201 h 1144"/>
                <a:gd name="T58" fmla="*/ 706 w 768"/>
                <a:gd name="T59" fmla="*/ 1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68" h="1144">
                  <a:moveTo>
                    <a:pt x="706" y="10"/>
                  </a:moveTo>
                  <a:cubicBezTo>
                    <a:pt x="768" y="53"/>
                    <a:pt x="768" y="53"/>
                    <a:pt x="768" y="53"/>
                  </a:cubicBezTo>
                  <a:cubicBezTo>
                    <a:pt x="768" y="53"/>
                    <a:pt x="621" y="278"/>
                    <a:pt x="579" y="307"/>
                  </a:cubicBezTo>
                  <a:cubicBezTo>
                    <a:pt x="537" y="335"/>
                    <a:pt x="468" y="228"/>
                    <a:pt x="468" y="228"/>
                  </a:cubicBezTo>
                  <a:cubicBezTo>
                    <a:pt x="483" y="455"/>
                    <a:pt x="483" y="455"/>
                    <a:pt x="483" y="455"/>
                  </a:cubicBezTo>
                  <a:cubicBezTo>
                    <a:pt x="483" y="455"/>
                    <a:pt x="550" y="603"/>
                    <a:pt x="574" y="708"/>
                  </a:cubicBezTo>
                  <a:cubicBezTo>
                    <a:pt x="597" y="814"/>
                    <a:pt x="535" y="1144"/>
                    <a:pt x="535" y="1144"/>
                  </a:cubicBezTo>
                  <a:cubicBezTo>
                    <a:pt x="444" y="1144"/>
                    <a:pt x="444" y="1144"/>
                    <a:pt x="444" y="1144"/>
                  </a:cubicBezTo>
                  <a:cubicBezTo>
                    <a:pt x="444" y="1144"/>
                    <a:pt x="444" y="914"/>
                    <a:pt x="444" y="804"/>
                  </a:cubicBezTo>
                  <a:cubicBezTo>
                    <a:pt x="444" y="694"/>
                    <a:pt x="363" y="546"/>
                    <a:pt x="363" y="546"/>
                  </a:cubicBezTo>
                  <a:cubicBezTo>
                    <a:pt x="315" y="718"/>
                    <a:pt x="315" y="718"/>
                    <a:pt x="315" y="718"/>
                  </a:cubicBezTo>
                  <a:cubicBezTo>
                    <a:pt x="287" y="857"/>
                    <a:pt x="105" y="1144"/>
                    <a:pt x="105" y="1144"/>
                  </a:cubicBezTo>
                  <a:cubicBezTo>
                    <a:pt x="4" y="1120"/>
                    <a:pt x="4" y="1120"/>
                    <a:pt x="4" y="1120"/>
                  </a:cubicBezTo>
                  <a:cubicBezTo>
                    <a:pt x="4" y="1120"/>
                    <a:pt x="167" y="670"/>
                    <a:pt x="184" y="570"/>
                  </a:cubicBezTo>
                  <a:cubicBezTo>
                    <a:pt x="200" y="469"/>
                    <a:pt x="153" y="192"/>
                    <a:pt x="153" y="192"/>
                  </a:cubicBezTo>
                  <a:cubicBezTo>
                    <a:pt x="86" y="326"/>
                    <a:pt x="86" y="326"/>
                    <a:pt x="86" y="326"/>
                  </a:cubicBezTo>
                  <a:cubicBezTo>
                    <a:pt x="86" y="503"/>
                    <a:pt x="86" y="503"/>
                    <a:pt x="86" y="503"/>
                  </a:cubicBezTo>
                  <a:cubicBezTo>
                    <a:pt x="4" y="503"/>
                    <a:pt x="4" y="503"/>
                    <a:pt x="4" y="503"/>
                  </a:cubicBezTo>
                  <a:cubicBezTo>
                    <a:pt x="4" y="503"/>
                    <a:pt x="4" y="479"/>
                    <a:pt x="4" y="378"/>
                  </a:cubicBezTo>
                  <a:cubicBezTo>
                    <a:pt x="4" y="278"/>
                    <a:pt x="0" y="326"/>
                    <a:pt x="67" y="130"/>
                  </a:cubicBezTo>
                  <a:cubicBezTo>
                    <a:pt x="98" y="38"/>
                    <a:pt x="178" y="0"/>
                    <a:pt x="263" y="0"/>
                  </a:cubicBezTo>
                  <a:cubicBezTo>
                    <a:pt x="263" y="0"/>
                    <a:pt x="282" y="58"/>
                    <a:pt x="337" y="77"/>
                  </a:cubicBezTo>
                  <a:cubicBezTo>
                    <a:pt x="317" y="307"/>
                    <a:pt x="317" y="307"/>
                    <a:pt x="317" y="307"/>
                  </a:cubicBezTo>
                  <a:cubicBezTo>
                    <a:pt x="371" y="393"/>
                    <a:pt x="371" y="393"/>
                    <a:pt x="371" y="393"/>
                  </a:cubicBezTo>
                  <a:cubicBezTo>
                    <a:pt x="411" y="311"/>
                    <a:pt x="411" y="311"/>
                    <a:pt x="411" y="311"/>
                  </a:cubicBezTo>
                  <a:cubicBezTo>
                    <a:pt x="337" y="77"/>
                    <a:pt x="337" y="77"/>
                    <a:pt x="337" y="77"/>
                  </a:cubicBezTo>
                  <a:cubicBezTo>
                    <a:pt x="391" y="96"/>
                    <a:pt x="364" y="17"/>
                    <a:pt x="364" y="17"/>
                  </a:cubicBezTo>
                  <a:cubicBezTo>
                    <a:pt x="402" y="30"/>
                    <a:pt x="438" y="50"/>
                    <a:pt x="467" y="75"/>
                  </a:cubicBezTo>
                  <a:cubicBezTo>
                    <a:pt x="477" y="84"/>
                    <a:pt x="575" y="187"/>
                    <a:pt x="564" y="201"/>
                  </a:cubicBezTo>
                  <a:cubicBezTo>
                    <a:pt x="564" y="201"/>
                    <a:pt x="706" y="10"/>
                    <a:pt x="70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32" name="Freeform 13"/>
            <p:cNvSpPr>
              <a:spLocks/>
            </p:cNvSpPr>
            <p:nvPr/>
          </p:nvSpPr>
          <p:spPr bwMode="auto">
            <a:xfrm>
              <a:off x="3757613" y="1395413"/>
              <a:ext cx="312738" cy="404813"/>
            </a:xfrm>
            <a:custGeom>
              <a:avLst/>
              <a:gdLst>
                <a:gd name="T0" fmla="*/ 197 w 197"/>
                <a:gd name="T1" fmla="*/ 42 h 255"/>
                <a:gd name="T2" fmla="*/ 133 w 197"/>
                <a:gd name="T3" fmla="*/ 255 h 255"/>
                <a:gd name="T4" fmla="*/ 0 w 197"/>
                <a:gd name="T5" fmla="*/ 213 h 255"/>
                <a:gd name="T6" fmla="*/ 64 w 197"/>
                <a:gd name="T7" fmla="*/ 0 h 255"/>
                <a:gd name="T8" fmla="*/ 197 w 197"/>
                <a:gd name="T9" fmla="*/ 42 h 255"/>
              </a:gdLst>
              <a:ahLst/>
              <a:cxnLst>
                <a:cxn ang="0">
                  <a:pos x="T0" y="T1"/>
                </a:cxn>
                <a:cxn ang="0">
                  <a:pos x="T2" y="T3"/>
                </a:cxn>
                <a:cxn ang="0">
                  <a:pos x="T4" y="T5"/>
                </a:cxn>
                <a:cxn ang="0">
                  <a:pos x="T6" y="T7"/>
                </a:cxn>
                <a:cxn ang="0">
                  <a:pos x="T8" y="T9"/>
                </a:cxn>
              </a:cxnLst>
              <a:rect l="0" t="0" r="r" b="b"/>
              <a:pathLst>
                <a:path w="197" h="255">
                  <a:moveTo>
                    <a:pt x="197" y="42"/>
                  </a:moveTo>
                  <a:lnTo>
                    <a:pt x="133" y="255"/>
                  </a:lnTo>
                  <a:lnTo>
                    <a:pt x="0" y="213"/>
                  </a:lnTo>
                  <a:lnTo>
                    <a:pt x="64" y="0"/>
                  </a:lnTo>
                  <a:lnTo>
                    <a:pt x="197"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33" name="Oval 14"/>
            <p:cNvSpPr>
              <a:spLocks noChangeArrowheads="1"/>
            </p:cNvSpPr>
            <p:nvPr/>
          </p:nvSpPr>
          <p:spPr bwMode="auto">
            <a:xfrm>
              <a:off x="2497138" y="989013"/>
              <a:ext cx="955675" cy="9588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34" name="Freeform 15"/>
            <p:cNvSpPr>
              <a:spLocks/>
            </p:cNvSpPr>
            <p:nvPr/>
          </p:nvSpPr>
          <p:spPr bwMode="auto">
            <a:xfrm>
              <a:off x="2911476" y="2274888"/>
              <a:ext cx="307975" cy="1038225"/>
            </a:xfrm>
            <a:custGeom>
              <a:avLst/>
              <a:gdLst>
                <a:gd name="T0" fmla="*/ 41 w 194"/>
                <a:gd name="T1" fmla="*/ 0 h 654"/>
                <a:gd name="T2" fmla="*/ 194 w 194"/>
                <a:gd name="T3" fmla="*/ 484 h 654"/>
                <a:gd name="T4" fmla="*/ 112 w 194"/>
                <a:gd name="T5" fmla="*/ 654 h 654"/>
                <a:gd name="T6" fmla="*/ 0 w 194"/>
                <a:gd name="T7" fmla="*/ 476 h 654"/>
                <a:gd name="T8" fmla="*/ 41 w 194"/>
                <a:gd name="T9" fmla="*/ 0 h 654"/>
              </a:gdLst>
              <a:ahLst/>
              <a:cxnLst>
                <a:cxn ang="0">
                  <a:pos x="T0" y="T1"/>
                </a:cxn>
                <a:cxn ang="0">
                  <a:pos x="T2" y="T3"/>
                </a:cxn>
                <a:cxn ang="0">
                  <a:pos x="T4" y="T5"/>
                </a:cxn>
                <a:cxn ang="0">
                  <a:pos x="T6" y="T7"/>
                </a:cxn>
                <a:cxn ang="0">
                  <a:pos x="T8" y="T9"/>
                </a:cxn>
              </a:cxnLst>
              <a:rect l="0" t="0" r="r" b="b"/>
              <a:pathLst>
                <a:path w="194" h="654">
                  <a:moveTo>
                    <a:pt x="41" y="0"/>
                  </a:moveTo>
                  <a:lnTo>
                    <a:pt x="194" y="484"/>
                  </a:lnTo>
                  <a:lnTo>
                    <a:pt x="112" y="654"/>
                  </a:lnTo>
                  <a:lnTo>
                    <a:pt x="0" y="476"/>
                  </a:lnTo>
                  <a:lnTo>
                    <a:pt x="41"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35" name="Freeform 10"/>
            <p:cNvSpPr>
              <a:spLocks/>
            </p:cNvSpPr>
            <p:nvPr/>
          </p:nvSpPr>
          <p:spPr bwMode="auto">
            <a:xfrm rot="2173016" flipV="1">
              <a:off x="5688099" y="1374036"/>
              <a:ext cx="292098" cy="361952"/>
            </a:xfrm>
            <a:custGeom>
              <a:avLst/>
              <a:gdLst>
                <a:gd name="T0" fmla="*/ 84 w 89"/>
                <a:gd name="T1" fmla="*/ 85 h 110"/>
                <a:gd name="T2" fmla="*/ 81 w 89"/>
                <a:gd name="T3" fmla="*/ 105 h 110"/>
                <a:gd name="T4" fmla="*/ 61 w 89"/>
                <a:gd name="T5" fmla="*/ 102 h 110"/>
                <a:gd name="T6" fmla="*/ 5 w 89"/>
                <a:gd name="T7" fmla="*/ 23 h 110"/>
                <a:gd name="T8" fmla="*/ 8 w 89"/>
                <a:gd name="T9" fmla="*/ 3 h 110"/>
                <a:gd name="T10" fmla="*/ 16 w 89"/>
                <a:gd name="T11" fmla="*/ 0 h 110"/>
                <a:gd name="T12" fmla="*/ 28 w 89"/>
                <a:gd name="T13" fmla="*/ 6 h 110"/>
                <a:gd name="T14" fmla="*/ 84 w 89"/>
                <a:gd name="T15" fmla="*/ 85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10">
                  <a:moveTo>
                    <a:pt x="84" y="85"/>
                  </a:moveTo>
                  <a:cubicBezTo>
                    <a:pt x="89" y="91"/>
                    <a:pt x="87" y="100"/>
                    <a:pt x="81" y="105"/>
                  </a:cubicBezTo>
                  <a:cubicBezTo>
                    <a:pt x="75" y="110"/>
                    <a:pt x="66" y="108"/>
                    <a:pt x="61" y="102"/>
                  </a:cubicBezTo>
                  <a:cubicBezTo>
                    <a:pt x="5" y="23"/>
                    <a:pt x="5" y="23"/>
                    <a:pt x="5" y="23"/>
                  </a:cubicBezTo>
                  <a:cubicBezTo>
                    <a:pt x="0" y="16"/>
                    <a:pt x="1" y="7"/>
                    <a:pt x="8" y="3"/>
                  </a:cubicBezTo>
                  <a:cubicBezTo>
                    <a:pt x="10" y="1"/>
                    <a:pt x="13" y="0"/>
                    <a:pt x="16" y="0"/>
                  </a:cubicBezTo>
                  <a:cubicBezTo>
                    <a:pt x="21" y="0"/>
                    <a:pt x="25" y="2"/>
                    <a:pt x="28" y="6"/>
                  </a:cubicBezTo>
                  <a:lnTo>
                    <a:pt x="84"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grpSp>
      <p:grpSp>
        <p:nvGrpSpPr>
          <p:cNvPr id="536" name="组合 535"/>
          <p:cNvGrpSpPr/>
          <p:nvPr/>
        </p:nvGrpSpPr>
        <p:grpSpPr>
          <a:xfrm>
            <a:off x="8579678" y="2929281"/>
            <a:ext cx="323754" cy="374428"/>
            <a:chOff x="1871663" y="989013"/>
            <a:chExt cx="4139927" cy="4787901"/>
          </a:xfrm>
          <a:solidFill>
            <a:schemeClr val="bg1"/>
          </a:solidFill>
        </p:grpSpPr>
        <p:sp>
          <p:nvSpPr>
            <p:cNvPr id="537" name="Freeform 8"/>
            <p:cNvSpPr>
              <a:spLocks/>
            </p:cNvSpPr>
            <p:nvPr/>
          </p:nvSpPr>
          <p:spPr bwMode="auto">
            <a:xfrm>
              <a:off x="5594075" y="1921697"/>
              <a:ext cx="417515" cy="103190"/>
            </a:xfrm>
            <a:custGeom>
              <a:avLst/>
              <a:gdLst>
                <a:gd name="T0" fmla="*/ 126 w 127"/>
                <a:gd name="T1" fmla="*/ 15 h 31"/>
                <a:gd name="T2" fmla="*/ 112 w 127"/>
                <a:gd name="T3" fmla="*/ 29 h 31"/>
                <a:gd name="T4" fmla="*/ 15 w 127"/>
                <a:gd name="T5" fmla="*/ 31 h 31"/>
                <a:gd name="T6" fmla="*/ 0 w 127"/>
                <a:gd name="T7" fmla="*/ 17 h 31"/>
                <a:gd name="T8" fmla="*/ 0 w 127"/>
                <a:gd name="T9" fmla="*/ 17 h 31"/>
                <a:gd name="T10" fmla="*/ 14 w 127"/>
                <a:gd name="T11" fmla="*/ 3 h 31"/>
                <a:gd name="T12" fmla="*/ 112 w 127"/>
                <a:gd name="T13" fmla="*/ 1 h 31"/>
                <a:gd name="T14" fmla="*/ 126 w 127"/>
                <a:gd name="T15" fmla="*/ 15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31">
                  <a:moveTo>
                    <a:pt x="126" y="15"/>
                  </a:moveTo>
                  <a:cubicBezTo>
                    <a:pt x="127" y="23"/>
                    <a:pt x="120" y="29"/>
                    <a:pt x="112" y="29"/>
                  </a:cubicBezTo>
                  <a:cubicBezTo>
                    <a:pt x="15" y="31"/>
                    <a:pt x="15" y="31"/>
                    <a:pt x="15" y="31"/>
                  </a:cubicBezTo>
                  <a:cubicBezTo>
                    <a:pt x="7" y="31"/>
                    <a:pt x="0" y="25"/>
                    <a:pt x="0" y="17"/>
                  </a:cubicBezTo>
                  <a:cubicBezTo>
                    <a:pt x="0" y="17"/>
                    <a:pt x="0" y="17"/>
                    <a:pt x="0" y="17"/>
                  </a:cubicBezTo>
                  <a:cubicBezTo>
                    <a:pt x="0" y="9"/>
                    <a:pt x="6" y="3"/>
                    <a:pt x="14" y="3"/>
                  </a:cubicBezTo>
                  <a:cubicBezTo>
                    <a:pt x="112" y="1"/>
                    <a:pt x="112" y="1"/>
                    <a:pt x="112" y="1"/>
                  </a:cubicBezTo>
                  <a:cubicBezTo>
                    <a:pt x="120" y="0"/>
                    <a:pt x="126" y="7"/>
                    <a:pt x="12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38" name="Freeform 9"/>
            <p:cNvSpPr>
              <a:spLocks/>
            </p:cNvSpPr>
            <p:nvPr/>
          </p:nvSpPr>
          <p:spPr bwMode="auto">
            <a:xfrm>
              <a:off x="5516563" y="2243138"/>
              <a:ext cx="393700" cy="239713"/>
            </a:xfrm>
            <a:custGeom>
              <a:avLst/>
              <a:gdLst>
                <a:gd name="T0" fmla="*/ 110 w 120"/>
                <a:gd name="T1" fmla="*/ 44 h 73"/>
                <a:gd name="T2" fmla="*/ 117 w 120"/>
                <a:gd name="T3" fmla="*/ 63 h 73"/>
                <a:gd name="T4" fmla="*/ 98 w 120"/>
                <a:gd name="T5" fmla="*/ 70 h 73"/>
                <a:gd name="T6" fmla="*/ 10 w 120"/>
                <a:gd name="T7" fmla="*/ 28 h 73"/>
                <a:gd name="T8" fmla="*/ 3 w 120"/>
                <a:gd name="T9" fmla="*/ 8 h 73"/>
                <a:gd name="T10" fmla="*/ 16 w 120"/>
                <a:gd name="T11" fmla="*/ 0 h 73"/>
                <a:gd name="T12" fmla="*/ 22 w 120"/>
                <a:gd name="T13" fmla="*/ 2 h 73"/>
                <a:gd name="T14" fmla="*/ 110 w 120"/>
                <a:gd name="T15" fmla="*/ 44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73">
                  <a:moveTo>
                    <a:pt x="110" y="44"/>
                  </a:moveTo>
                  <a:cubicBezTo>
                    <a:pt x="117" y="47"/>
                    <a:pt x="120" y="56"/>
                    <a:pt x="117" y="63"/>
                  </a:cubicBezTo>
                  <a:cubicBezTo>
                    <a:pt x="113" y="70"/>
                    <a:pt x="105" y="73"/>
                    <a:pt x="98" y="70"/>
                  </a:cubicBezTo>
                  <a:cubicBezTo>
                    <a:pt x="10" y="28"/>
                    <a:pt x="10" y="28"/>
                    <a:pt x="10" y="28"/>
                  </a:cubicBezTo>
                  <a:cubicBezTo>
                    <a:pt x="3" y="24"/>
                    <a:pt x="0" y="16"/>
                    <a:pt x="3" y="8"/>
                  </a:cubicBezTo>
                  <a:cubicBezTo>
                    <a:pt x="6" y="3"/>
                    <a:pt x="11" y="0"/>
                    <a:pt x="16" y="0"/>
                  </a:cubicBezTo>
                  <a:cubicBezTo>
                    <a:pt x="18" y="0"/>
                    <a:pt x="20" y="1"/>
                    <a:pt x="22" y="2"/>
                  </a:cubicBezTo>
                  <a:lnTo>
                    <a:pt x="110"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39" name="Freeform 10"/>
            <p:cNvSpPr>
              <a:spLocks/>
            </p:cNvSpPr>
            <p:nvPr/>
          </p:nvSpPr>
          <p:spPr bwMode="auto">
            <a:xfrm>
              <a:off x="5340351" y="2616201"/>
              <a:ext cx="292100" cy="361950"/>
            </a:xfrm>
            <a:custGeom>
              <a:avLst/>
              <a:gdLst>
                <a:gd name="T0" fmla="*/ 84 w 89"/>
                <a:gd name="T1" fmla="*/ 85 h 110"/>
                <a:gd name="T2" fmla="*/ 81 w 89"/>
                <a:gd name="T3" fmla="*/ 105 h 110"/>
                <a:gd name="T4" fmla="*/ 61 w 89"/>
                <a:gd name="T5" fmla="*/ 102 h 110"/>
                <a:gd name="T6" fmla="*/ 5 w 89"/>
                <a:gd name="T7" fmla="*/ 23 h 110"/>
                <a:gd name="T8" fmla="*/ 8 w 89"/>
                <a:gd name="T9" fmla="*/ 3 h 110"/>
                <a:gd name="T10" fmla="*/ 16 w 89"/>
                <a:gd name="T11" fmla="*/ 0 h 110"/>
                <a:gd name="T12" fmla="*/ 28 w 89"/>
                <a:gd name="T13" fmla="*/ 6 h 110"/>
                <a:gd name="T14" fmla="*/ 84 w 89"/>
                <a:gd name="T15" fmla="*/ 85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10">
                  <a:moveTo>
                    <a:pt x="84" y="85"/>
                  </a:moveTo>
                  <a:cubicBezTo>
                    <a:pt x="89" y="91"/>
                    <a:pt x="87" y="100"/>
                    <a:pt x="81" y="105"/>
                  </a:cubicBezTo>
                  <a:cubicBezTo>
                    <a:pt x="75" y="110"/>
                    <a:pt x="66" y="108"/>
                    <a:pt x="61" y="102"/>
                  </a:cubicBezTo>
                  <a:cubicBezTo>
                    <a:pt x="5" y="23"/>
                    <a:pt x="5" y="23"/>
                    <a:pt x="5" y="23"/>
                  </a:cubicBezTo>
                  <a:cubicBezTo>
                    <a:pt x="0" y="16"/>
                    <a:pt x="1" y="7"/>
                    <a:pt x="8" y="3"/>
                  </a:cubicBezTo>
                  <a:cubicBezTo>
                    <a:pt x="10" y="1"/>
                    <a:pt x="13" y="0"/>
                    <a:pt x="16" y="0"/>
                  </a:cubicBezTo>
                  <a:cubicBezTo>
                    <a:pt x="21" y="0"/>
                    <a:pt x="25" y="2"/>
                    <a:pt x="28" y="6"/>
                  </a:cubicBezTo>
                  <a:lnTo>
                    <a:pt x="84"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40" name="Freeform 11"/>
            <p:cNvSpPr>
              <a:spLocks/>
            </p:cNvSpPr>
            <p:nvPr/>
          </p:nvSpPr>
          <p:spPr bwMode="auto">
            <a:xfrm>
              <a:off x="4059239" y="1481138"/>
              <a:ext cx="1425575" cy="1236662"/>
            </a:xfrm>
            <a:custGeom>
              <a:avLst/>
              <a:gdLst>
                <a:gd name="T0" fmla="*/ 898 w 898"/>
                <a:gd name="T1" fmla="*/ 37 h 779"/>
                <a:gd name="T2" fmla="*/ 672 w 898"/>
                <a:gd name="T3" fmla="*/ 779 h 779"/>
                <a:gd name="T4" fmla="*/ 0 w 898"/>
                <a:gd name="T5" fmla="*/ 205 h 779"/>
                <a:gd name="T6" fmla="*/ 62 w 898"/>
                <a:gd name="T7" fmla="*/ 0 h 779"/>
                <a:gd name="T8" fmla="*/ 898 w 898"/>
                <a:gd name="T9" fmla="*/ 37 h 779"/>
              </a:gdLst>
              <a:ahLst/>
              <a:cxnLst>
                <a:cxn ang="0">
                  <a:pos x="T0" y="T1"/>
                </a:cxn>
                <a:cxn ang="0">
                  <a:pos x="T2" y="T3"/>
                </a:cxn>
                <a:cxn ang="0">
                  <a:pos x="T4" y="T5"/>
                </a:cxn>
                <a:cxn ang="0">
                  <a:pos x="T6" y="T7"/>
                </a:cxn>
                <a:cxn ang="0">
                  <a:pos x="T8" y="T9"/>
                </a:cxn>
              </a:cxnLst>
              <a:rect l="0" t="0" r="r" b="b"/>
              <a:pathLst>
                <a:path w="898" h="779">
                  <a:moveTo>
                    <a:pt x="898" y="37"/>
                  </a:moveTo>
                  <a:lnTo>
                    <a:pt x="672" y="779"/>
                  </a:lnTo>
                  <a:lnTo>
                    <a:pt x="0" y="205"/>
                  </a:lnTo>
                  <a:lnTo>
                    <a:pt x="62" y="0"/>
                  </a:lnTo>
                  <a:lnTo>
                    <a:pt x="898"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41" name="Freeform 12"/>
            <p:cNvSpPr>
              <a:spLocks/>
            </p:cNvSpPr>
            <p:nvPr/>
          </p:nvSpPr>
          <p:spPr bwMode="auto">
            <a:xfrm>
              <a:off x="1871663" y="2022476"/>
              <a:ext cx="2519363" cy="3754438"/>
            </a:xfrm>
            <a:custGeom>
              <a:avLst/>
              <a:gdLst>
                <a:gd name="T0" fmla="*/ 706 w 768"/>
                <a:gd name="T1" fmla="*/ 10 h 1144"/>
                <a:gd name="T2" fmla="*/ 768 w 768"/>
                <a:gd name="T3" fmla="*/ 53 h 1144"/>
                <a:gd name="T4" fmla="*/ 579 w 768"/>
                <a:gd name="T5" fmla="*/ 307 h 1144"/>
                <a:gd name="T6" fmla="*/ 468 w 768"/>
                <a:gd name="T7" fmla="*/ 228 h 1144"/>
                <a:gd name="T8" fmla="*/ 483 w 768"/>
                <a:gd name="T9" fmla="*/ 455 h 1144"/>
                <a:gd name="T10" fmla="*/ 574 w 768"/>
                <a:gd name="T11" fmla="*/ 708 h 1144"/>
                <a:gd name="T12" fmla="*/ 535 w 768"/>
                <a:gd name="T13" fmla="*/ 1144 h 1144"/>
                <a:gd name="T14" fmla="*/ 444 w 768"/>
                <a:gd name="T15" fmla="*/ 1144 h 1144"/>
                <a:gd name="T16" fmla="*/ 444 w 768"/>
                <a:gd name="T17" fmla="*/ 804 h 1144"/>
                <a:gd name="T18" fmla="*/ 363 w 768"/>
                <a:gd name="T19" fmla="*/ 546 h 1144"/>
                <a:gd name="T20" fmla="*/ 315 w 768"/>
                <a:gd name="T21" fmla="*/ 718 h 1144"/>
                <a:gd name="T22" fmla="*/ 105 w 768"/>
                <a:gd name="T23" fmla="*/ 1144 h 1144"/>
                <a:gd name="T24" fmla="*/ 4 w 768"/>
                <a:gd name="T25" fmla="*/ 1120 h 1144"/>
                <a:gd name="T26" fmla="*/ 184 w 768"/>
                <a:gd name="T27" fmla="*/ 570 h 1144"/>
                <a:gd name="T28" fmla="*/ 153 w 768"/>
                <a:gd name="T29" fmla="*/ 192 h 1144"/>
                <a:gd name="T30" fmla="*/ 86 w 768"/>
                <a:gd name="T31" fmla="*/ 326 h 1144"/>
                <a:gd name="T32" fmla="*/ 86 w 768"/>
                <a:gd name="T33" fmla="*/ 503 h 1144"/>
                <a:gd name="T34" fmla="*/ 4 w 768"/>
                <a:gd name="T35" fmla="*/ 503 h 1144"/>
                <a:gd name="T36" fmla="*/ 4 w 768"/>
                <a:gd name="T37" fmla="*/ 378 h 1144"/>
                <a:gd name="T38" fmla="*/ 67 w 768"/>
                <a:gd name="T39" fmla="*/ 130 h 1144"/>
                <a:gd name="T40" fmla="*/ 263 w 768"/>
                <a:gd name="T41" fmla="*/ 0 h 1144"/>
                <a:gd name="T42" fmla="*/ 337 w 768"/>
                <a:gd name="T43" fmla="*/ 77 h 1144"/>
                <a:gd name="T44" fmla="*/ 317 w 768"/>
                <a:gd name="T45" fmla="*/ 307 h 1144"/>
                <a:gd name="T46" fmla="*/ 371 w 768"/>
                <a:gd name="T47" fmla="*/ 393 h 1144"/>
                <a:gd name="T48" fmla="*/ 411 w 768"/>
                <a:gd name="T49" fmla="*/ 311 h 1144"/>
                <a:gd name="T50" fmla="*/ 337 w 768"/>
                <a:gd name="T51" fmla="*/ 77 h 1144"/>
                <a:gd name="T52" fmla="*/ 364 w 768"/>
                <a:gd name="T53" fmla="*/ 17 h 1144"/>
                <a:gd name="T54" fmla="*/ 467 w 768"/>
                <a:gd name="T55" fmla="*/ 75 h 1144"/>
                <a:gd name="T56" fmla="*/ 564 w 768"/>
                <a:gd name="T57" fmla="*/ 201 h 1144"/>
                <a:gd name="T58" fmla="*/ 706 w 768"/>
                <a:gd name="T59" fmla="*/ 1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68" h="1144">
                  <a:moveTo>
                    <a:pt x="706" y="10"/>
                  </a:moveTo>
                  <a:cubicBezTo>
                    <a:pt x="768" y="53"/>
                    <a:pt x="768" y="53"/>
                    <a:pt x="768" y="53"/>
                  </a:cubicBezTo>
                  <a:cubicBezTo>
                    <a:pt x="768" y="53"/>
                    <a:pt x="621" y="278"/>
                    <a:pt x="579" y="307"/>
                  </a:cubicBezTo>
                  <a:cubicBezTo>
                    <a:pt x="537" y="335"/>
                    <a:pt x="468" y="228"/>
                    <a:pt x="468" y="228"/>
                  </a:cubicBezTo>
                  <a:cubicBezTo>
                    <a:pt x="483" y="455"/>
                    <a:pt x="483" y="455"/>
                    <a:pt x="483" y="455"/>
                  </a:cubicBezTo>
                  <a:cubicBezTo>
                    <a:pt x="483" y="455"/>
                    <a:pt x="550" y="603"/>
                    <a:pt x="574" y="708"/>
                  </a:cubicBezTo>
                  <a:cubicBezTo>
                    <a:pt x="597" y="814"/>
                    <a:pt x="535" y="1144"/>
                    <a:pt x="535" y="1144"/>
                  </a:cubicBezTo>
                  <a:cubicBezTo>
                    <a:pt x="444" y="1144"/>
                    <a:pt x="444" y="1144"/>
                    <a:pt x="444" y="1144"/>
                  </a:cubicBezTo>
                  <a:cubicBezTo>
                    <a:pt x="444" y="1144"/>
                    <a:pt x="444" y="914"/>
                    <a:pt x="444" y="804"/>
                  </a:cubicBezTo>
                  <a:cubicBezTo>
                    <a:pt x="444" y="694"/>
                    <a:pt x="363" y="546"/>
                    <a:pt x="363" y="546"/>
                  </a:cubicBezTo>
                  <a:cubicBezTo>
                    <a:pt x="315" y="718"/>
                    <a:pt x="315" y="718"/>
                    <a:pt x="315" y="718"/>
                  </a:cubicBezTo>
                  <a:cubicBezTo>
                    <a:pt x="287" y="857"/>
                    <a:pt x="105" y="1144"/>
                    <a:pt x="105" y="1144"/>
                  </a:cubicBezTo>
                  <a:cubicBezTo>
                    <a:pt x="4" y="1120"/>
                    <a:pt x="4" y="1120"/>
                    <a:pt x="4" y="1120"/>
                  </a:cubicBezTo>
                  <a:cubicBezTo>
                    <a:pt x="4" y="1120"/>
                    <a:pt x="167" y="670"/>
                    <a:pt x="184" y="570"/>
                  </a:cubicBezTo>
                  <a:cubicBezTo>
                    <a:pt x="200" y="469"/>
                    <a:pt x="153" y="192"/>
                    <a:pt x="153" y="192"/>
                  </a:cubicBezTo>
                  <a:cubicBezTo>
                    <a:pt x="86" y="326"/>
                    <a:pt x="86" y="326"/>
                    <a:pt x="86" y="326"/>
                  </a:cubicBezTo>
                  <a:cubicBezTo>
                    <a:pt x="86" y="503"/>
                    <a:pt x="86" y="503"/>
                    <a:pt x="86" y="503"/>
                  </a:cubicBezTo>
                  <a:cubicBezTo>
                    <a:pt x="4" y="503"/>
                    <a:pt x="4" y="503"/>
                    <a:pt x="4" y="503"/>
                  </a:cubicBezTo>
                  <a:cubicBezTo>
                    <a:pt x="4" y="503"/>
                    <a:pt x="4" y="479"/>
                    <a:pt x="4" y="378"/>
                  </a:cubicBezTo>
                  <a:cubicBezTo>
                    <a:pt x="4" y="278"/>
                    <a:pt x="0" y="326"/>
                    <a:pt x="67" y="130"/>
                  </a:cubicBezTo>
                  <a:cubicBezTo>
                    <a:pt x="98" y="38"/>
                    <a:pt x="178" y="0"/>
                    <a:pt x="263" y="0"/>
                  </a:cubicBezTo>
                  <a:cubicBezTo>
                    <a:pt x="263" y="0"/>
                    <a:pt x="282" y="58"/>
                    <a:pt x="337" y="77"/>
                  </a:cubicBezTo>
                  <a:cubicBezTo>
                    <a:pt x="317" y="307"/>
                    <a:pt x="317" y="307"/>
                    <a:pt x="317" y="307"/>
                  </a:cubicBezTo>
                  <a:cubicBezTo>
                    <a:pt x="371" y="393"/>
                    <a:pt x="371" y="393"/>
                    <a:pt x="371" y="393"/>
                  </a:cubicBezTo>
                  <a:cubicBezTo>
                    <a:pt x="411" y="311"/>
                    <a:pt x="411" y="311"/>
                    <a:pt x="411" y="311"/>
                  </a:cubicBezTo>
                  <a:cubicBezTo>
                    <a:pt x="337" y="77"/>
                    <a:pt x="337" y="77"/>
                    <a:pt x="337" y="77"/>
                  </a:cubicBezTo>
                  <a:cubicBezTo>
                    <a:pt x="391" y="96"/>
                    <a:pt x="364" y="17"/>
                    <a:pt x="364" y="17"/>
                  </a:cubicBezTo>
                  <a:cubicBezTo>
                    <a:pt x="402" y="30"/>
                    <a:pt x="438" y="50"/>
                    <a:pt x="467" y="75"/>
                  </a:cubicBezTo>
                  <a:cubicBezTo>
                    <a:pt x="477" y="84"/>
                    <a:pt x="575" y="187"/>
                    <a:pt x="564" y="201"/>
                  </a:cubicBezTo>
                  <a:cubicBezTo>
                    <a:pt x="564" y="201"/>
                    <a:pt x="706" y="10"/>
                    <a:pt x="70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42" name="Freeform 13"/>
            <p:cNvSpPr>
              <a:spLocks/>
            </p:cNvSpPr>
            <p:nvPr/>
          </p:nvSpPr>
          <p:spPr bwMode="auto">
            <a:xfrm>
              <a:off x="3757613" y="1395413"/>
              <a:ext cx="312738" cy="404813"/>
            </a:xfrm>
            <a:custGeom>
              <a:avLst/>
              <a:gdLst>
                <a:gd name="T0" fmla="*/ 197 w 197"/>
                <a:gd name="T1" fmla="*/ 42 h 255"/>
                <a:gd name="T2" fmla="*/ 133 w 197"/>
                <a:gd name="T3" fmla="*/ 255 h 255"/>
                <a:gd name="T4" fmla="*/ 0 w 197"/>
                <a:gd name="T5" fmla="*/ 213 h 255"/>
                <a:gd name="T6" fmla="*/ 64 w 197"/>
                <a:gd name="T7" fmla="*/ 0 h 255"/>
                <a:gd name="T8" fmla="*/ 197 w 197"/>
                <a:gd name="T9" fmla="*/ 42 h 255"/>
              </a:gdLst>
              <a:ahLst/>
              <a:cxnLst>
                <a:cxn ang="0">
                  <a:pos x="T0" y="T1"/>
                </a:cxn>
                <a:cxn ang="0">
                  <a:pos x="T2" y="T3"/>
                </a:cxn>
                <a:cxn ang="0">
                  <a:pos x="T4" y="T5"/>
                </a:cxn>
                <a:cxn ang="0">
                  <a:pos x="T6" y="T7"/>
                </a:cxn>
                <a:cxn ang="0">
                  <a:pos x="T8" y="T9"/>
                </a:cxn>
              </a:cxnLst>
              <a:rect l="0" t="0" r="r" b="b"/>
              <a:pathLst>
                <a:path w="197" h="255">
                  <a:moveTo>
                    <a:pt x="197" y="42"/>
                  </a:moveTo>
                  <a:lnTo>
                    <a:pt x="133" y="255"/>
                  </a:lnTo>
                  <a:lnTo>
                    <a:pt x="0" y="213"/>
                  </a:lnTo>
                  <a:lnTo>
                    <a:pt x="64" y="0"/>
                  </a:lnTo>
                  <a:lnTo>
                    <a:pt x="197"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43" name="Oval 14"/>
            <p:cNvSpPr>
              <a:spLocks noChangeArrowheads="1"/>
            </p:cNvSpPr>
            <p:nvPr/>
          </p:nvSpPr>
          <p:spPr bwMode="auto">
            <a:xfrm>
              <a:off x="2497138" y="989013"/>
              <a:ext cx="955675" cy="9588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44" name="Freeform 15"/>
            <p:cNvSpPr>
              <a:spLocks/>
            </p:cNvSpPr>
            <p:nvPr/>
          </p:nvSpPr>
          <p:spPr bwMode="auto">
            <a:xfrm>
              <a:off x="2911476" y="2274888"/>
              <a:ext cx="307975" cy="1038225"/>
            </a:xfrm>
            <a:custGeom>
              <a:avLst/>
              <a:gdLst>
                <a:gd name="T0" fmla="*/ 41 w 194"/>
                <a:gd name="T1" fmla="*/ 0 h 654"/>
                <a:gd name="T2" fmla="*/ 194 w 194"/>
                <a:gd name="T3" fmla="*/ 484 h 654"/>
                <a:gd name="T4" fmla="*/ 112 w 194"/>
                <a:gd name="T5" fmla="*/ 654 h 654"/>
                <a:gd name="T6" fmla="*/ 0 w 194"/>
                <a:gd name="T7" fmla="*/ 476 h 654"/>
                <a:gd name="T8" fmla="*/ 41 w 194"/>
                <a:gd name="T9" fmla="*/ 0 h 654"/>
              </a:gdLst>
              <a:ahLst/>
              <a:cxnLst>
                <a:cxn ang="0">
                  <a:pos x="T0" y="T1"/>
                </a:cxn>
                <a:cxn ang="0">
                  <a:pos x="T2" y="T3"/>
                </a:cxn>
                <a:cxn ang="0">
                  <a:pos x="T4" y="T5"/>
                </a:cxn>
                <a:cxn ang="0">
                  <a:pos x="T6" y="T7"/>
                </a:cxn>
                <a:cxn ang="0">
                  <a:pos x="T8" y="T9"/>
                </a:cxn>
              </a:cxnLst>
              <a:rect l="0" t="0" r="r" b="b"/>
              <a:pathLst>
                <a:path w="194" h="654">
                  <a:moveTo>
                    <a:pt x="41" y="0"/>
                  </a:moveTo>
                  <a:lnTo>
                    <a:pt x="194" y="484"/>
                  </a:lnTo>
                  <a:lnTo>
                    <a:pt x="112" y="654"/>
                  </a:lnTo>
                  <a:lnTo>
                    <a:pt x="0" y="476"/>
                  </a:lnTo>
                  <a:lnTo>
                    <a:pt x="41"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45" name="Freeform 10"/>
            <p:cNvSpPr>
              <a:spLocks/>
            </p:cNvSpPr>
            <p:nvPr/>
          </p:nvSpPr>
          <p:spPr bwMode="auto">
            <a:xfrm rot="2173016" flipV="1">
              <a:off x="5688099" y="1374036"/>
              <a:ext cx="292098" cy="361952"/>
            </a:xfrm>
            <a:custGeom>
              <a:avLst/>
              <a:gdLst>
                <a:gd name="T0" fmla="*/ 84 w 89"/>
                <a:gd name="T1" fmla="*/ 85 h 110"/>
                <a:gd name="T2" fmla="*/ 81 w 89"/>
                <a:gd name="T3" fmla="*/ 105 h 110"/>
                <a:gd name="T4" fmla="*/ 61 w 89"/>
                <a:gd name="T5" fmla="*/ 102 h 110"/>
                <a:gd name="T6" fmla="*/ 5 w 89"/>
                <a:gd name="T7" fmla="*/ 23 h 110"/>
                <a:gd name="T8" fmla="*/ 8 w 89"/>
                <a:gd name="T9" fmla="*/ 3 h 110"/>
                <a:gd name="T10" fmla="*/ 16 w 89"/>
                <a:gd name="T11" fmla="*/ 0 h 110"/>
                <a:gd name="T12" fmla="*/ 28 w 89"/>
                <a:gd name="T13" fmla="*/ 6 h 110"/>
                <a:gd name="T14" fmla="*/ 84 w 89"/>
                <a:gd name="T15" fmla="*/ 85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10">
                  <a:moveTo>
                    <a:pt x="84" y="85"/>
                  </a:moveTo>
                  <a:cubicBezTo>
                    <a:pt x="89" y="91"/>
                    <a:pt x="87" y="100"/>
                    <a:pt x="81" y="105"/>
                  </a:cubicBezTo>
                  <a:cubicBezTo>
                    <a:pt x="75" y="110"/>
                    <a:pt x="66" y="108"/>
                    <a:pt x="61" y="102"/>
                  </a:cubicBezTo>
                  <a:cubicBezTo>
                    <a:pt x="5" y="23"/>
                    <a:pt x="5" y="23"/>
                    <a:pt x="5" y="23"/>
                  </a:cubicBezTo>
                  <a:cubicBezTo>
                    <a:pt x="0" y="16"/>
                    <a:pt x="1" y="7"/>
                    <a:pt x="8" y="3"/>
                  </a:cubicBezTo>
                  <a:cubicBezTo>
                    <a:pt x="10" y="1"/>
                    <a:pt x="13" y="0"/>
                    <a:pt x="16" y="0"/>
                  </a:cubicBezTo>
                  <a:cubicBezTo>
                    <a:pt x="21" y="0"/>
                    <a:pt x="25" y="2"/>
                    <a:pt x="28" y="6"/>
                  </a:cubicBezTo>
                  <a:lnTo>
                    <a:pt x="84"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grpSp>
      <p:grpSp>
        <p:nvGrpSpPr>
          <p:cNvPr id="546" name="组合 545"/>
          <p:cNvGrpSpPr/>
          <p:nvPr/>
        </p:nvGrpSpPr>
        <p:grpSpPr>
          <a:xfrm>
            <a:off x="8579678" y="3354224"/>
            <a:ext cx="323754" cy="374428"/>
            <a:chOff x="1871663" y="989013"/>
            <a:chExt cx="4139927" cy="4787901"/>
          </a:xfrm>
          <a:solidFill>
            <a:schemeClr val="bg1"/>
          </a:solidFill>
        </p:grpSpPr>
        <p:sp>
          <p:nvSpPr>
            <p:cNvPr id="547" name="Freeform 8"/>
            <p:cNvSpPr>
              <a:spLocks/>
            </p:cNvSpPr>
            <p:nvPr/>
          </p:nvSpPr>
          <p:spPr bwMode="auto">
            <a:xfrm>
              <a:off x="5594075" y="1921697"/>
              <a:ext cx="417515" cy="103190"/>
            </a:xfrm>
            <a:custGeom>
              <a:avLst/>
              <a:gdLst>
                <a:gd name="T0" fmla="*/ 126 w 127"/>
                <a:gd name="T1" fmla="*/ 15 h 31"/>
                <a:gd name="T2" fmla="*/ 112 w 127"/>
                <a:gd name="T3" fmla="*/ 29 h 31"/>
                <a:gd name="T4" fmla="*/ 15 w 127"/>
                <a:gd name="T5" fmla="*/ 31 h 31"/>
                <a:gd name="T6" fmla="*/ 0 w 127"/>
                <a:gd name="T7" fmla="*/ 17 h 31"/>
                <a:gd name="T8" fmla="*/ 0 w 127"/>
                <a:gd name="T9" fmla="*/ 17 h 31"/>
                <a:gd name="T10" fmla="*/ 14 w 127"/>
                <a:gd name="T11" fmla="*/ 3 h 31"/>
                <a:gd name="T12" fmla="*/ 112 w 127"/>
                <a:gd name="T13" fmla="*/ 1 h 31"/>
                <a:gd name="T14" fmla="*/ 126 w 127"/>
                <a:gd name="T15" fmla="*/ 15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31">
                  <a:moveTo>
                    <a:pt x="126" y="15"/>
                  </a:moveTo>
                  <a:cubicBezTo>
                    <a:pt x="127" y="23"/>
                    <a:pt x="120" y="29"/>
                    <a:pt x="112" y="29"/>
                  </a:cubicBezTo>
                  <a:cubicBezTo>
                    <a:pt x="15" y="31"/>
                    <a:pt x="15" y="31"/>
                    <a:pt x="15" y="31"/>
                  </a:cubicBezTo>
                  <a:cubicBezTo>
                    <a:pt x="7" y="31"/>
                    <a:pt x="0" y="25"/>
                    <a:pt x="0" y="17"/>
                  </a:cubicBezTo>
                  <a:cubicBezTo>
                    <a:pt x="0" y="17"/>
                    <a:pt x="0" y="17"/>
                    <a:pt x="0" y="17"/>
                  </a:cubicBezTo>
                  <a:cubicBezTo>
                    <a:pt x="0" y="9"/>
                    <a:pt x="6" y="3"/>
                    <a:pt x="14" y="3"/>
                  </a:cubicBezTo>
                  <a:cubicBezTo>
                    <a:pt x="112" y="1"/>
                    <a:pt x="112" y="1"/>
                    <a:pt x="112" y="1"/>
                  </a:cubicBezTo>
                  <a:cubicBezTo>
                    <a:pt x="120" y="0"/>
                    <a:pt x="126" y="7"/>
                    <a:pt x="12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48" name="Freeform 9"/>
            <p:cNvSpPr>
              <a:spLocks/>
            </p:cNvSpPr>
            <p:nvPr/>
          </p:nvSpPr>
          <p:spPr bwMode="auto">
            <a:xfrm>
              <a:off x="5516563" y="2243138"/>
              <a:ext cx="393700" cy="239713"/>
            </a:xfrm>
            <a:custGeom>
              <a:avLst/>
              <a:gdLst>
                <a:gd name="T0" fmla="*/ 110 w 120"/>
                <a:gd name="T1" fmla="*/ 44 h 73"/>
                <a:gd name="T2" fmla="*/ 117 w 120"/>
                <a:gd name="T3" fmla="*/ 63 h 73"/>
                <a:gd name="T4" fmla="*/ 98 w 120"/>
                <a:gd name="T5" fmla="*/ 70 h 73"/>
                <a:gd name="T6" fmla="*/ 10 w 120"/>
                <a:gd name="T7" fmla="*/ 28 h 73"/>
                <a:gd name="T8" fmla="*/ 3 w 120"/>
                <a:gd name="T9" fmla="*/ 8 h 73"/>
                <a:gd name="T10" fmla="*/ 16 w 120"/>
                <a:gd name="T11" fmla="*/ 0 h 73"/>
                <a:gd name="T12" fmla="*/ 22 w 120"/>
                <a:gd name="T13" fmla="*/ 2 h 73"/>
                <a:gd name="T14" fmla="*/ 110 w 120"/>
                <a:gd name="T15" fmla="*/ 44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73">
                  <a:moveTo>
                    <a:pt x="110" y="44"/>
                  </a:moveTo>
                  <a:cubicBezTo>
                    <a:pt x="117" y="47"/>
                    <a:pt x="120" y="56"/>
                    <a:pt x="117" y="63"/>
                  </a:cubicBezTo>
                  <a:cubicBezTo>
                    <a:pt x="113" y="70"/>
                    <a:pt x="105" y="73"/>
                    <a:pt x="98" y="70"/>
                  </a:cubicBezTo>
                  <a:cubicBezTo>
                    <a:pt x="10" y="28"/>
                    <a:pt x="10" y="28"/>
                    <a:pt x="10" y="28"/>
                  </a:cubicBezTo>
                  <a:cubicBezTo>
                    <a:pt x="3" y="24"/>
                    <a:pt x="0" y="16"/>
                    <a:pt x="3" y="8"/>
                  </a:cubicBezTo>
                  <a:cubicBezTo>
                    <a:pt x="6" y="3"/>
                    <a:pt x="11" y="0"/>
                    <a:pt x="16" y="0"/>
                  </a:cubicBezTo>
                  <a:cubicBezTo>
                    <a:pt x="18" y="0"/>
                    <a:pt x="20" y="1"/>
                    <a:pt x="22" y="2"/>
                  </a:cubicBezTo>
                  <a:lnTo>
                    <a:pt x="110"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49" name="Freeform 10"/>
            <p:cNvSpPr>
              <a:spLocks/>
            </p:cNvSpPr>
            <p:nvPr/>
          </p:nvSpPr>
          <p:spPr bwMode="auto">
            <a:xfrm>
              <a:off x="5340351" y="2616201"/>
              <a:ext cx="292100" cy="361950"/>
            </a:xfrm>
            <a:custGeom>
              <a:avLst/>
              <a:gdLst>
                <a:gd name="T0" fmla="*/ 84 w 89"/>
                <a:gd name="T1" fmla="*/ 85 h 110"/>
                <a:gd name="T2" fmla="*/ 81 w 89"/>
                <a:gd name="T3" fmla="*/ 105 h 110"/>
                <a:gd name="T4" fmla="*/ 61 w 89"/>
                <a:gd name="T5" fmla="*/ 102 h 110"/>
                <a:gd name="T6" fmla="*/ 5 w 89"/>
                <a:gd name="T7" fmla="*/ 23 h 110"/>
                <a:gd name="T8" fmla="*/ 8 w 89"/>
                <a:gd name="T9" fmla="*/ 3 h 110"/>
                <a:gd name="T10" fmla="*/ 16 w 89"/>
                <a:gd name="T11" fmla="*/ 0 h 110"/>
                <a:gd name="T12" fmla="*/ 28 w 89"/>
                <a:gd name="T13" fmla="*/ 6 h 110"/>
                <a:gd name="T14" fmla="*/ 84 w 89"/>
                <a:gd name="T15" fmla="*/ 85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10">
                  <a:moveTo>
                    <a:pt x="84" y="85"/>
                  </a:moveTo>
                  <a:cubicBezTo>
                    <a:pt x="89" y="91"/>
                    <a:pt x="87" y="100"/>
                    <a:pt x="81" y="105"/>
                  </a:cubicBezTo>
                  <a:cubicBezTo>
                    <a:pt x="75" y="110"/>
                    <a:pt x="66" y="108"/>
                    <a:pt x="61" y="102"/>
                  </a:cubicBezTo>
                  <a:cubicBezTo>
                    <a:pt x="5" y="23"/>
                    <a:pt x="5" y="23"/>
                    <a:pt x="5" y="23"/>
                  </a:cubicBezTo>
                  <a:cubicBezTo>
                    <a:pt x="0" y="16"/>
                    <a:pt x="1" y="7"/>
                    <a:pt x="8" y="3"/>
                  </a:cubicBezTo>
                  <a:cubicBezTo>
                    <a:pt x="10" y="1"/>
                    <a:pt x="13" y="0"/>
                    <a:pt x="16" y="0"/>
                  </a:cubicBezTo>
                  <a:cubicBezTo>
                    <a:pt x="21" y="0"/>
                    <a:pt x="25" y="2"/>
                    <a:pt x="28" y="6"/>
                  </a:cubicBezTo>
                  <a:lnTo>
                    <a:pt x="84"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50" name="Freeform 11"/>
            <p:cNvSpPr>
              <a:spLocks/>
            </p:cNvSpPr>
            <p:nvPr/>
          </p:nvSpPr>
          <p:spPr bwMode="auto">
            <a:xfrm>
              <a:off x="4059239" y="1481138"/>
              <a:ext cx="1425575" cy="1236662"/>
            </a:xfrm>
            <a:custGeom>
              <a:avLst/>
              <a:gdLst>
                <a:gd name="T0" fmla="*/ 898 w 898"/>
                <a:gd name="T1" fmla="*/ 37 h 779"/>
                <a:gd name="T2" fmla="*/ 672 w 898"/>
                <a:gd name="T3" fmla="*/ 779 h 779"/>
                <a:gd name="T4" fmla="*/ 0 w 898"/>
                <a:gd name="T5" fmla="*/ 205 h 779"/>
                <a:gd name="T6" fmla="*/ 62 w 898"/>
                <a:gd name="T7" fmla="*/ 0 h 779"/>
                <a:gd name="T8" fmla="*/ 898 w 898"/>
                <a:gd name="T9" fmla="*/ 37 h 779"/>
              </a:gdLst>
              <a:ahLst/>
              <a:cxnLst>
                <a:cxn ang="0">
                  <a:pos x="T0" y="T1"/>
                </a:cxn>
                <a:cxn ang="0">
                  <a:pos x="T2" y="T3"/>
                </a:cxn>
                <a:cxn ang="0">
                  <a:pos x="T4" y="T5"/>
                </a:cxn>
                <a:cxn ang="0">
                  <a:pos x="T6" y="T7"/>
                </a:cxn>
                <a:cxn ang="0">
                  <a:pos x="T8" y="T9"/>
                </a:cxn>
              </a:cxnLst>
              <a:rect l="0" t="0" r="r" b="b"/>
              <a:pathLst>
                <a:path w="898" h="779">
                  <a:moveTo>
                    <a:pt x="898" y="37"/>
                  </a:moveTo>
                  <a:lnTo>
                    <a:pt x="672" y="779"/>
                  </a:lnTo>
                  <a:lnTo>
                    <a:pt x="0" y="205"/>
                  </a:lnTo>
                  <a:lnTo>
                    <a:pt x="62" y="0"/>
                  </a:lnTo>
                  <a:lnTo>
                    <a:pt x="898"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51" name="Freeform 12"/>
            <p:cNvSpPr>
              <a:spLocks/>
            </p:cNvSpPr>
            <p:nvPr/>
          </p:nvSpPr>
          <p:spPr bwMode="auto">
            <a:xfrm>
              <a:off x="1871663" y="2022476"/>
              <a:ext cx="2519363" cy="3754438"/>
            </a:xfrm>
            <a:custGeom>
              <a:avLst/>
              <a:gdLst>
                <a:gd name="T0" fmla="*/ 706 w 768"/>
                <a:gd name="T1" fmla="*/ 10 h 1144"/>
                <a:gd name="T2" fmla="*/ 768 w 768"/>
                <a:gd name="T3" fmla="*/ 53 h 1144"/>
                <a:gd name="T4" fmla="*/ 579 w 768"/>
                <a:gd name="T5" fmla="*/ 307 h 1144"/>
                <a:gd name="T6" fmla="*/ 468 w 768"/>
                <a:gd name="T7" fmla="*/ 228 h 1144"/>
                <a:gd name="T8" fmla="*/ 483 w 768"/>
                <a:gd name="T9" fmla="*/ 455 h 1144"/>
                <a:gd name="T10" fmla="*/ 574 w 768"/>
                <a:gd name="T11" fmla="*/ 708 h 1144"/>
                <a:gd name="T12" fmla="*/ 535 w 768"/>
                <a:gd name="T13" fmla="*/ 1144 h 1144"/>
                <a:gd name="T14" fmla="*/ 444 w 768"/>
                <a:gd name="T15" fmla="*/ 1144 h 1144"/>
                <a:gd name="T16" fmla="*/ 444 w 768"/>
                <a:gd name="T17" fmla="*/ 804 h 1144"/>
                <a:gd name="T18" fmla="*/ 363 w 768"/>
                <a:gd name="T19" fmla="*/ 546 h 1144"/>
                <a:gd name="T20" fmla="*/ 315 w 768"/>
                <a:gd name="T21" fmla="*/ 718 h 1144"/>
                <a:gd name="T22" fmla="*/ 105 w 768"/>
                <a:gd name="T23" fmla="*/ 1144 h 1144"/>
                <a:gd name="T24" fmla="*/ 4 w 768"/>
                <a:gd name="T25" fmla="*/ 1120 h 1144"/>
                <a:gd name="T26" fmla="*/ 184 w 768"/>
                <a:gd name="T27" fmla="*/ 570 h 1144"/>
                <a:gd name="T28" fmla="*/ 153 w 768"/>
                <a:gd name="T29" fmla="*/ 192 h 1144"/>
                <a:gd name="T30" fmla="*/ 86 w 768"/>
                <a:gd name="T31" fmla="*/ 326 h 1144"/>
                <a:gd name="T32" fmla="*/ 86 w 768"/>
                <a:gd name="T33" fmla="*/ 503 h 1144"/>
                <a:gd name="T34" fmla="*/ 4 w 768"/>
                <a:gd name="T35" fmla="*/ 503 h 1144"/>
                <a:gd name="T36" fmla="*/ 4 w 768"/>
                <a:gd name="T37" fmla="*/ 378 h 1144"/>
                <a:gd name="T38" fmla="*/ 67 w 768"/>
                <a:gd name="T39" fmla="*/ 130 h 1144"/>
                <a:gd name="T40" fmla="*/ 263 w 768"/>
                <a:gd name="T41" fmla="*/ 0 h 1144"/>
                <a:gd name="T42" fmla="*/ 337 w 768"/>
                <a:gd name="T43" fmla="*/ 77 h 1144"/>
                <a:gd name="T44" fmla="*/ 317 w 768"/>
                <a:gd name="T45" fmla="*/ 307 h 1144"/>
                <a:gd name="T46" fmla="*/ 371 w 768"/>
                <a:gd name="T47" fmla="*/ 393 h 1144"/>
                <a:gd name="T48" fmla="*/ 411 w 768"/>
                <a:gd name="T49" fmla="*/ 311 h 1144"/>
                <a:gd name="T50" fmla="*/ 337 w 768"/>
                <a:gd name="T51" fmla="*/ 77 h 1144"/>
                <a:gd name="T52" fmla="*/ 364 w 768"/>
                <a:gd name="T53" fmla="*/ 17 h 1144"/>
                <a:gd name="T54" fmla="*/ 467 w 768"/>
                <a:gd name="T55" fmla="*/ 75 h 1144"/>
                <a:gd name="T56" fmla="*/ 564 w 768"/>
                <a:gd name="T57" fmla="*/ 201 h 1144"/>
                <a:gd name="T58" fmla="*/ 706 w 768"/>
                <a:gd name="T59" fmla="*/ 1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68" h="1144">
                  <a:moveTo>
                    <a:pt x="706" y="10"/>
                  </a:moveTo>
                  <a:cubicBezTo>
                    <a:pt x="768" y="53"/>
                    <a:pt x="768" y="53"/>
                    <a:pt x="768" y="53"/>
                  </a:cubicBezTo>
                  <a:cubicBezTo>
                    <a:pt x="768" y="53"/>
                    <a:pt x="621" y="278"/>
                    <a:pt x="579" y="307"/>
                  </a:cubicBezTo>
                  <a:cubicBezTo>
                    <a:pt x="537" y="335"/>
                    <a:pt x="468" y="228"/>
                    <a:pt x="468" y="228"/>
                  </a:cubicBezTo>
                  <a:cubicBezTo>
                    <a:pt x="483" y="455"/>
                    <a:pt x="483" y="455"/>
                    <a:pt x="483" y="455"/>
                  </a:cubicBezTo>
                  <a:cubicBezTo>
                    <a:pt x="483" y="455"/>
                    <a:pt x="550" y="603"/>
                    <a:pt x="574" y="708"/>
                  </a:cubicBezTo>
                  <a:cubicBezTo>
                    <a:pt x="597" y="814"/>
                    <a:pt x="535" y="1144"/>
                    <a:pt x="535" y="1144"/>
                  </a:cubicBezTo>
                  <a:cubicBezTo>
                    <a:pt x="444" y="1144"/>
                    <a:pt x="444" y="1144"/>
                    <a:pt x="444" y="1144"/>
                  </a:cubicBezTo>
                  <a:cubicBezTo>
                    <a:pt x="444" y="1144"/>
                    <a:pt x="444" y="914"/>
                    <a:pt x="444" y="804"/>
                  </a:cubicBezTo>
                  <a:cubicBezTo>
                    <a:pt x="444" y="694"/>
                    <a:pt x="363" y="546"/>
                    <a:pt x="363" y="546"/>
                  </a:cubicBezTo>
                  <a:cubicBezTo>
                    <a:pt x="315" y="718"/>
                    <a:pt x="315" y="718"/>
                    <a:pt x="315" y="718"/>
                  </a:cubicBezTo>
                  <a:cubicBezTo>
                    <a:pt x="287" y="857"/>
                    <a:pt x="105" y="1144"/>
                    <a:pt x="105" y="1144"/>
                  </a:cubicBezTo>
                  <a:cubicBezTo>
                    <a:pt x="4" y="1120"/>
                    <a:pt x="4" y="1120"/>
                    <a:pt x="4" y="1120"/>
                  </a:cubicBezTo>
                  <a:cubicBezTo>
                    <a:pt x="4" y="1120"/>
                    <a:pt x="167" y="670"/>
                    <a:pt x="184" y="570"/>
                  </a:cubicBezTo>
                  <a:cubicBezTo>
                    <a:pt x="200" y="469"/>
                    <a:pt x="153" y="192"/>
                    <a:pt x="153" y="192"/>
                  </a:cubicBezTo>
                  <a:cubicBezTo>
                    <a:pt x="86" y="326"/>
                    <a:pt x="86" y="326"/>
                    <a:pt x="86" y="326"/>
                  </a:cubicBezTo>
                  <a:cubicBezTo>
                    <a:pt x="86" y="503"/>
                    <a:pt x="86" y="503"/>
                    <a:pt x="86" y="503"/>
                  </a:cubicBezTo>
                  <a:cubicBezTo>
                    <a:pt x="4" y="503"/>
                    <a:pt x="4" y="503"/>
                    <a:pt x="4" y="503"/>
                  </a:cubicBezTo>
                  <a:cubicBezTo>
                    <a:pt x="4" y="503"/>
                    <a:pt x="4" y="479"/>
                    <a:pt x="4" y="378"/>
                  </a:cubicBezTo>
                  <a:cubicBezTo>
                    <a:pt x="4" y="278"/>
                    <a:pt x="0" y="326"/>
                    <a:pt x="67" y="130"/>
                  </a:cubicBezTo>
                  <a:cubicBezTo>
                    <a:pt x="98" y="38"/>
                    <a:pt x="178" y="0"/>
                    <a:pt x="263" y="0"/>
                  </a:cubicBezTo>
                  <a:cubicBezTo>
                    <a:pt x="263" y="0"/>
                    <a:pt x="282" y="58"/>
                    <a:pt x="337" y="77"/>
                  </a:cubicBezTo>
                  <a:cubicBezTo>
                    <a:pt x="317" y="307"/>
                    <a:pt x="317" y="307"/>
                    <a:pt x="317" y="307"/>
                  </a:cubicBezTo>
                  <a:cubicBezTo>
                    <a:pt x="371" y="393"/>
                    <a:pt x="371" y="393"/>
                    <a:pt x="371" y="393"/>
                  </a:cubicBezTo>
                  <a:cubicBezTo>
                    <a:pt x="411" y="311"/>
                    <a:pt x="411" y="311"/>
                    <a:pt x="411" y="311"/>
                  </a:cubicBezTo>
                  <a:cubicBezTo>
                    <a:pt x="337" y="77"/>
                    <a:pt x="337" y="77"/>
                    <a:pt x="337" y="77"/>
                  </a:cubicBezTo>
                  <a:cubicBezTo>
                    <a:pt x="391" y="96"/>
                    <a:pt x="364" y="17"/>
                    <a:pt x="364" y="17"/>
                  </a:cubicBezTo>
                  <a:cubicBezTo>
                    <a:pt x="402" y="30"/>
                    <a:pt x="438" y="50"/>
                    <a:pt x="467" y="75"/>
                  </a:cubicBezTo>
                  <a:cubicBezTo>
                    <a:pt x="477" y="84"/>
                    <a:pt x="575" y="187"/>
                    <a:pt x="564" y="201"/>
                  </a:cubicBezTo>
                  <a:cubicBezTo>
                    <a:pt x="564" y="201"/>
                    <a:pt x="706" y="10"/>
                    <a:pt x="70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52" name="Freeform 13"/>
            <p:cNvSpPr>
              <a:spLocks/>
            </p:cNvSpPr>
            <p:nvPr/>
          </p:nvSpPr>
          <p:spPr bwMode="auto">
            <a:xfrm>
              <a:off x="3757613" y="1395413"/>
              <a:ext cx="312738" cy="404813"/>
            </a:xfrm>
            <a:custGeom>
              <a:avLst/>
              <a:gdLst>
                <a:gd name="T0" fmla="*/ 197 w 197"/>
                <a:gd name="T1" fmla="*/ 42 h 255"/>
                <a:gd name="T2" fmla="*/ 133 w 197"/>
                <a:gd name="T3" fmla="*/ 255 h 255"/>
                <a:gd name="T4" fmla="*/ 0 w 197"/>
                <a:gd name="T5" fmla="*/ 213 h 255"/>
                <a:gd name="T6" fmla="*/ 64 w 197"/>
                <a:gd name="T7" fmla="*/ 0 h 255"/>
                <a:gd name="T8" fmla="*/ 197 w 197"/>
                <a:gd name="T9" fmla="*/ 42 h 255"/>
              </a:gdLst>
              <a:ahLst/>
              <a:cxnLst>
                <a:cxn ang="0">
                  <a:pos x="T0" y="T1"/>
                </a:cxn>
                <a:cxn ang="0">
                  <a:pos x="T2" y="T3"/>
                </a:cxn>
                <a:cxn ang="0">
                  <a:pos x="T4" y="T5"/>
                </a:cxn>
                <a:cxn ang="0">
                  <a:pos x="T6" y="T7"/>
                </a:cxn>
                <a:cxn ang="0">
                  <a:pos x="T8" y="T9"/>
                </a:cxn>
              </a:cxnLst>
              <a:rect l="0" t="0" r="r" b="b"/>
              <a:pathLst>
                <a:path w="197" h="255">
                  <a:moveTo>
                    <a:pt x="197" y="42"/>
                  </a:moveTo>
                  <a:lnTo>
                    <a:pt x="133" y="255"/>
                  </a:lnTo>
                  <a:lnTo>
                    <a:pt x="0" y="213"/>
                  </a:lnTo>
                  <a:lnTo>
                    <a:pt x="64" y="0"/>
                  </a:lnTo>
                  <a:lnTo>
                    <a:pt x="197"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53" name="Oval 14"/>
            <p:cNvSpPr>
              <a:spLocks noChangeArrowheads="1"/>
            </p:cNvSpPr>
            <p:nvPr/>
          </p:nvSpPr>
          <p:spPr bwMode="auto">
            <a:xfrm>
              <a:off x="2497138" y="989013"/>
              <a:ext cx="955675" cy="9588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54" name="Freeform 15"/>
            <p:cNvSpPr>
              <a:spLocks/>
            </p:cNvSpPr>
            <p:nvPr/>
          </p:nvSpPr>
          <p:spPr bwMode="auto">
            <a:xfrm>
              <a:off x="2911476" y="2274888"/>
              <a:ext cx="307975" cy="1038225"/>
            </a:xfrm>
            <a:custGeom>
              <a:avLst/>
              <a:gdLst>
                <a:gd name="T0" fmla="*/ 41 w 194"/>
                <a:gd name="T1" fmla="*/ 0 h 654"/>
                <a:gd name="T2" fmla="*/ 194 w 194"/>
                <a:gd name="T3" fmla="*/ 484 h 654"/>
                <a:gd name="T4" fmla="*/ 112 w 194"/>
                <a:gd name="T5" fmla="*/ 654 h 654"/>
                <a:gd name="T6" fmla="*/ 0 w 194"/>
                <a:gd name="T7" fmla="*/ 476 h 654"/>
                <a:gd name="T8" fmla="*/ 41 w 194"/>
                <a:gd name="T9" fmla="*/ 0 h 654"/>
              </a:gdLst>
              <a:ahLst/>
              <a:cxnLst>
                <a:cxn ang="0">
                  <a:pos x="T0" y="T1"/>
                </a:cxn>
                <a:cxn ang="0">
                  <a:pos x="T2" y="T3"/>
                </a:cxn>
                <a:cxn ang="0">
                  <a:pos x="T4" y="T5"/>
                </a:cxn>
                <a:cxn ang="0">
                  <a:pos x="T6" y="T7"/>
                </a:cxn>
                <a:cxn ang="0">
                  <a:pos x="T8" y="T9"/>
                </a:cxn>
              </a:cxnLst>
              <a:rect l="0" t="0" r="r" b="b"/>
              <a:pathLst>
                <a:path w="194" h="654">
                  <a:moveTo>
                    <a:pt x="41" y="0"/>
                  </a:moveTo>
                  <a:lnTo>
                    <a:pt x="194" y="484"/>
                  </a:lnTo>
                  <a:lnTo>
                    <a:pt x="112" y="654"/>
                  </a:lnTo>
                  <a:lnTo>
                    <a:pt x="0" y="476"/>
                  </a:lnTo>
                  <a:lnTo>
                    <a:pt x="41"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55" name="Freeform 10"/>
            <p:cNvSpPr>
              <a:spLocks/>
            </p:cNvSpPr>
            <p:nvPr/>
          </p:nvSpPr>
          <p:spPr bwMode="auto">
            <a:xfrm rot="2173016" flipV="1">
              <a:off x="5688099" y="1374036"/>
              <a:ext cx="292098" cy="361952"/>
            </a:xfrm>
            <a:custGeom>
              <a:avLst/>
              <a:gdLst>
                <a:gd name="T0" fmla="*/ 84 w 89"/>
                <a:gd name="T1" fmla="*/ 85 h 110"/>
                <a:gd name="T2" fmla="*/ 81 w 89"/>
                <a:gd name="T3" fmla="*/ 105 h 110"/>
                <a:gd name="T4" fmla="*/ 61 w 89"/>
                <a:gd name="T5" fmla="*/ 102 h 110"/>
                <a:gd name="T6" fmla="*/ 5 w 89"/>
                <a:gd name="T7" fmla="*/ 23 h 110"/>
                <a:gd name="T8" fmla="*/ 8 w 89"/>
                <a:gd name="T9" fmla="*/ 3 h 110"/>
                <a:gd name="T10" fmla="*/ 16 w 89"/>
                <a:gd name="T11" fmla="*/ 0 h 110"/>
                <a:gd name="T12" fmla="*/ 28 w 89"/>
                <a:gd name="T13" fmla="*/ 6 h 110"/>
                <a:gd name="T14" fmla="*/ 84 w 89"/>
                <a:gd name="T15" fmla="*/ 85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10">
                  <a:moveTo>
                    <a:pt x="84" y="85"/>
                  </a:moveTo>
                  <a:cubicBezTo>
                    <a:pt x="89" y="91"/>
                    <a:pt x="87" y="100"/>
                    <a:pt x="81" y="105"/>
                  </a:cubicBezTo>
                  <a:cubicBezTo>
                    <a:pt x="75" y="110"/>
                    <a:pt x="66" y="108"/>
                    <a:pt x="61" y="102"/>
                  </a:cubicBezTo>
                  <a:cubicBezTo>
                    <a:pt x="5" y="23"/>
                    <a:pt x="5" y="23"/>
                    <a:pt x="5" y="23"/>
                  </a:cubicBezTo>
                  <a:cubicBezTo>
                    <a:pt x="0" y="16"/>
                    <a:pt x="1" y="7"/>
                    <a:pt x="8" y="3"/>
                  </a:cubicBezTo>
                  <a:cubicBezTo>
                    <a:pt x="10" y="1"/>
                    <a:pt x="13" y="0"/>
                    <a:pt x="16" y="0"/>
                  </a:cubicBezTo>
                  <a:cubicBezTo>
                    <a:pt x="21" y="0"/>
                    <a:pt x="25" y="2"/>
                    <a:pt x="28" y="6"/>
                  </a:cubicBezTo>
                  <a:lnTo>
                    <a:pt x="84"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grpSp>
      <p:grpSp>
        <p:nvGrpSpPr>
          <p:cNvPr id="556" name="组合 555"/>
          <p:cNvGrpSpPr/>
          <p:nvPr/>
        </p:nvGrpSpPr>
        <p:grpSpPr>
          <a:xfrm>
            <a:off x="8579678" y="3779168"/>
            <a:ext cx="323754" cy="374428"/>
            <a:chOff x="1871663" y="989013"/>
            <a:chExt cx="4139927" cy="4787901"/>
          </a:xfrm>
          <a:solidFill>
            <a:schemeClr val="bg1"/>
          </a:solidFill>
        </p:grpSpPr>
        <p:sp>
          <p:nvSpPr>
            <p:cNvPr id="557" name="Freeform 8"/>
            <p:cNvSpPr>
              <a:spLocks/>
            </p:cNvSpPr>
            <p:nvPr/>
          </p:nvSpPr>
          <p:spPr bwMode="auto">
            <a:xfrm>
              <a:off x="5594075" y="1921697"/>
              <a:ext cx="417515" cy="103190"/>
            </a:xfrm>
            <a:custGeom>
              <a:avLst/>
              <a:gdLst>
                <a:gd name="T0" fmla="*/ 126 w 127"/>
                <a:gd name="T1" fmla="*/ 15 h 31"/>
                <a:gd name="T2" fmla="*/ 112 w 127"/>
                <a:gd name="T3" fmla="*/ 29 h 31"/>
                <a:gd name="T4" fmla="*/ 15 w 127"/>
                <a:gd name="T5" fmla="*/ 31 h 31"/>
                <a:gd name="T6" fmla="*/ 0 w 127"/>
                <a:gd name="T7" fmla="*/ 17 h 31"/>
                <a:gd name="T8" fmla="*/ 0 w 127"/>
                <a:gd name="T9" fmla="*/ 17 h 31"/>
                <a:gd name="T10" fmla="*/ 14 w 127"/>
                <a:gd name="T11" fmla="*/ 3 h 31"/>
                <a:gd name="T12" fmla="*/ 112 w 127"/>
                <a:gd name="T13" fmla="*/ 1 h 31"/>
                <a:gd name="T14" fmla="*/ 126 w 127"/>
                <a:gd name="T15" fmla="*/ 15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31">
                  <a:moveTo>
                    <a:pt x="126" y="15"/>
                  </a:moveTo>
                  <a:cubicBezTo>
                    <a:pt x="127" y="23"/>
                    <a:pt x="120" y="29"/>
                    <a:pt x="112" y="29"/>
                  </a:cubicBezTo>
                  <a:cubicBezTo>
                    <a:pt x="15" y="31"/>
                    <a:pt x="15" y="31"/>
                    <a:pt x="15" y="31"/>
                  </a:cubicBezTo>
                  <a:cubicBezTo>
                    <a:pt x="7" y="31"/>
                    <a:pt x="0" y="25"/>
                    <a:pt x="0" y="17"/>
                  </a:cubicBezTo>
                  <a:cubicBezTo>
                    <a:pt x="0" y="17"/>
                    <a:pt x="0" y="17"/>
                    <a:pt x="0" y="17"/>
                  </a:cubicBezTo>
                  <a:cubicBezTo>
                    <a:pt x="0" y="9"/>
                    <a:pt x="6" y="3"/>
                    <a:pt x="14" y="3"/>
                  </a:cubicBezTo>
                  <a:cubicBezTo>
                    <a:pt x="112" y="1"/>
                    <a:pt x="112" y="1"/>
                    <a:pt x="112" y="1"/>
                  </a:cubicBezTo>
                  <a:cubicBezTo>
                    <a:pt x="120" y="0"/>
                    <a:pt x="126" y="7"/>
                    <a:pt x="12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58" name="Freeform 9"/>
            <p:cNvSpPr>
              <a:spLocks/>
            </p:cNvSpPr>
            <p:nvPr/>
          </p:nvSpPr>
          <p:spPr bwMode="auto">
            <a:xfrm>
              <a:off x="5516563" y="2243138"/>
              <a:ext cx="393700" cy="239713"/>
            </a:xfrm>
            <a:custGeom>
              <a:avLst/>
              <a:gdLst>
                <a:gd name="T0" fmla="*/ 110 w 120"/>
                <a:gd name="T1" fmla="*/ 44 h 73"/>
                <a:gd name="T2" fmla="*/ 117 w 120"/>
                <a:gd name="T3" fmla="*/ 63 h 73"/>
                <a:gd name="T4" fmla="*/ 98 w 120"/>
                <a:gd name="T5" fmla="*/ 70 h 73"/>
                <a:gd name="T6" fmla="*/ 10 w 120"/>
                <a:gd name="T7" fmla="*/ 28 h 73"/>
                <a:gd name="T8" fmla="*/ 3 w 120"/>
                <a:gd name="T9" fmla="*/ 8 h 73"/>
                <a:gd name="T10" fmla="*/ 16 w 120"/>
                <a:gd name="T11" fmla="*/ 0 h 73"/>
                <a:gd name="T12" fmla="*/ 22 w 120"/>
                <a:gd name="T13" fmla="*/ 2 h 73"/>
                <a:gd name="T14" fmla="*/ 110 w 120"/>
                <a:gd name="T15" fmla="*/ 44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73">
                  <a:moveTo>
                    <a:pt x="110" y="44"/>
                  </a:moveTo>
                  <a:cubicBezTo>
                    <a:pt x="117" y="47"/>
                    <a:pt x="120" y="56"/>
                    <a:pt x="117" y="63"/>
                  </a:cubicBezTo>
                  <a:cubicBezTo>
                    <a:pt x="113" y="70"/>
                    <a:pt x="105" y="73"/>
                    <a:pt x="98" y="70"/>
                  </a:cubicBezTo>
                  <a:cubicBezTo>
                    <a:pt x="10" y="28"/>
                    <a:pt x="10" y="28"/>
                    <a:pt x="10" y="28"/>
                  </a:cubicBezTo>
                  <a:cubicBezTo>
                    <a:pt x="3" y="24"/>
                    <a:pt x="0" y="16"/>
                    <a:pt x="3" y="8"/>
                  </a:cubicBezTo>
                  <a:cubicBezTo>
                    <a:pt x="6" y="3"/>
                    <a:pt x="11" y="0"/>
                    <a:pt x="16" y="0"/>
                  </a:cubicBezTo>
                  <a:cubicBezTo>
                    <a:pt x="18" y="0"/>
                    <a:pt x="20" y="1"/>
                    <a:pt x="22" y="2"/>
                  </a:cubicBezTo>
                  <a:lnTo>
                    <a:pt x="110"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59" name="Freeform 10"/>
            <p:cNvSpPr>
              <a:spLocks/>
            </p:cNvSpPr>
            <p:nvPr/>
          </p:nvSpPr>
          <p:spPr bwMode="auto">
            <a:xfrm>
              <a:off x="5340351" y="2616201"/>
              <a:ext cx="292100" cy="361950"/>
            </a:xfrm>
            <a:custGeom>
              <a:avLst/>
              <a:gdLst>
                <a:gd name="T0" fmla="*/ 84 w 89"/>
                <a:gd name="T1" fmla="*/ 85 h 110"/>
                <a:gd name="T2" fmla="*/ 81 w 89"/>
                <a:gd name="T3" fmla="*/ 105 h 110"/>
                <a:gd name="T4" fmla="*/ 61 w 89"/>
                <a:gd name="T5" fmla="*/ 102 h 110"/>
                <a:gd name="T6" fmla="*/ 5 w 89"/>
                <a:gd name="T7" fmla="*/ 23 h 110"/>
                <a:gd name="T8" fmla="*/ 8 w 89"/>
                <a:gd name="T9" fmla="*/ 3 h 110"/>
                <a:gd name="T10" fmla="*/ 16 w 89"/>
                <a:gd name="T11" fmla="*/ 0 h 110"/>
                <a:gd name="T12" fmla="*/ 28 w 89"/>
                <a:gd name="T13" fmla="*/ 6 h 110"/>
                <a:gd name="T14" fmla="*/ 84 w 89"/>
                <a:gd name="T15" fmla="*/ 85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10">
                  <a:moveTo>
                    <a:pt x="84" y="85"/>
                  </a:moveTo>
                  <a:cubicBezTo>
                    <a:pt x="89" y="91"/>
                    <a:pt x="87" y="100"/>
                    <a:pt x="81" y="105"/>
                  </a:cubicBezTo>
                  <a:cubicBezTo>
                    <a:pt x="75" y="110"/>
                    <a:pt x="66" y="108"/>
                    <a:pt x="61" y="102"/>
                  </a:cubicBezTo>
                  <a:cubicBezTo>
                    <a:pt x="5" y="23"/>
                    <a:pt x="5" y="23"/>
                    <a:pt x="5" y="23"/>
                  </a:cubicBezTo>
                  <a:cubicBezTo>
                    <a:pt x="0" y="16"/>
                    <a:pt x="1" y="7"/>
                    <a:pt x="8" y="3"/>
                  </a:cubicBezTo>
                  <a:cubicBezTo>
                    <a:pt x="10" y="1"/>
                    <a:pt x="13" y="0"/>
                    <a:pt x="16" y="0"/>
                  </a:cubicBezTo>
                  <a:cubicBezTo>
                    <a:pt x="21" y="0"/>
                    <a:pt x="25" y="2"/>
                    <a:pt x="28" y="6"/>
                  </a:cubicBezTo>
                  <a:lnTo>
                    <a:pt x="84"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60" name="Freeform 11"/>
            <p:cNvSpPr>
              <a:spLocks/>
            </p:cNvSpPr>
            <p:nvPr/>
          </p:nvSpPr>
          <p:spPr bwMode="auto">
            <a:xfrm>
              <a:off x="4059239" y="1481138"/>
              <a:ext cx="1425575" cy="1236662"/>
            </a:xfrm>
            <a:custGeom>
              <a:avLst/>
              <a:gdLst>
                <a:gd name="T0" fmla="*/ 898 w 898"/>
                <a:gd name="T1" fmla="*/ 37 h 779"/>
                <a:gd name="T2" fmla="*/ 672 w 898"/>
                <a:gd name="T3" fmla="*/ 779 h 779"/>
                <a:gd name="T4" fmla="*/ 0 w 898"/>
                <a:gd name="T5" fmla="*/ 205 h 779"/>
                <a:gd name="T6" fmla="*/ 62 w 898"/>
                <a:gd name="T7" fmla="*/ 0 h 779"/>
                <a:gd name="T8" fmla="*/ 898 w 898"/>
                <a:gd name="T9" fmla="*/ 37 h 779"/>
              </a:gdLst>
              <a:ahLst/>
              <a:cxnLst>
                <a:cxn ang="0">
                  <a:pos x="T0" y="T1"/>
                </a:cxn>
                <a:cxn ang="0">
                  <a:pos x="T2" y="T3"/>
                </a:cxn>
                <a:cxn ang="0">
                  <a:pos x="T4" y="T5"/>
                </a:cxn>
                <a:cxn ang="0">
                  <a:pos x="T6" y="T7"/>
                </a:cxn>
                <a:cxn ang="0">
                  <a:pos x="T8" y="T9"/>
                </a:cxn>
              </a:cxnLst>
              <a:rect l="0" t="0" r="r" b="b"/>
              <a:pathLst>
                <a:path w="898" h="779">
                  <a:moveTo>
                    <a:pt x="898" y="37"/>
                  </a:moveTo>
                  <a:lnTo>
                    <a:pt x="672" y="779"/>
                  </a:lnTo>
                  <a:lnTo>
                    <a:pt x="0" y="205"/>
                  </a:lnTo>
                  <a:lnTo>
                    <a:pt x="62" y="0"/>
                  </a:lnTo>
                  <a:lnTo>
                    <a:pt x="898"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61" name="Freeform 12"/>
            <p:cNvSpPr>
              <a:spLocks/>
            </p:cNvSpPr>
            <p:nvPr/>
          </p:nvSpPr>
          <p:spPr bwMode="auto">
            <a:xfrm>
              <a:off x="1871663" y="2022476"/>
              <a:ext cx="2519363" cy="3754438"/>
            </a:xfrm>
            <a:custGeom>
              <a:avLst/>
              <a:gdLst>
                <a:gd name="T0" fmla="*/ 706 w 768"/>
                <a:gd name="T1" fmla="*/ 10 h 1144"/>
                <a:gd name="T2" fmla="*/ 768 w 768"/>
                <a:gd name="T3" fmla="*/ 53 h 1144"/>
                <a:gd name="T4" fmla="*/ 579 w 768"/>
                <a:gd name="T5" fmla="*/ 307 h 1144"/>
                <a:gd name="T6" fmla="*/ 468 w 768"/>
                <a:gd name="T7" fmla="*/ 228 h 1144"/>
                <a:gd name="T8" fmla="*/ 483 w 768"/>
                <a:gd name="T9" fmla="*/ 455 h 1144"/>
                <a:gd name="T10" fmla="*/ 574 w 768"/>
                <a:gd name="T11" fmla="*/ 708 h 1144"/>
                <a:gd name="T12" fmla="*/ 535 w 768"/>
                <a:gd name="T13" fmla="*/ 1144 h 1144"/>
                <a:gd name="T14" fmla="*/ 444 w 768"/>
                <a:gd name="T15" fmla="*/ 1144 h 1144"/>
                <a:gd name="T16" fmla="*/ 444 w 768"/>
                <a:gd name="T17" fmla="*/ 804 h 1144"/>
                <a:gd name="T18" fmla="*/ 363 w 768"/>
                <a:gd name="T19" fmla="*/ 546 h 1144"/>
                <a:gd name="T20" fmla="*/ 315 w 768"/>
                <a:gd name="T21" fmla="*/ 718 h 1144"/>
                <a:gd name="T22" fmla="*/ 105 w 768"/>
                <a:gd name="T23" fmla="*/ 1144 h 1144"/>
                <a:gd name="T24" fmla="*/ 4 w 768"/>
                <a:gd name="T25" fmla="*/ 1120 h 1144"/>
                <a:gd name="T26" fmla="*/ 184 w 768"/>
                <a:gd name="T27" fmla="*/ 570 h 1144"/>
                <a:gd name="T28" fmla="*/ 153 w 768"/>
                <a:gd name="T29" fmla="*/ 192 h 1144"/>
                <a:gd name="T30" fmla="*/ 86 w 768"/>
                <a:gd name="T31" fmla="*/ 326 h 1144"/>
                <a:gd name="T32" fmla="*/ 86 w 768"/>
                <a:gd name="T33" fmla="*/ 503 h 1144"/>
                <a:gd name="T34" fmla="*/ 4 w 768"/>
                <a:gd name="T35" fmla="*/ 503 h 1144"/>
                <a:gd name="T36" fmla="*/ 4 w 768"/>
                <a:gd name="T37" fmla="*/ 378 h 1144"/>
                <a:gd name="T38" fmla="*/ 67 w 768"/>
                <a:gd name="T39" fmla="*/ 130 h 1144"/>
                <a:gd name="T40" fmla="*/ 263 w 768"/>
                <a:gd name="T41" fmla="*/ 0 h 1144"/>
                <a:gd name="T42" fmla="*/ 337 w 768"/>
                <a:gd name="T43" fmla="*/ 77 h 1144"/>
                <a:gd name="T44" fmla="*/ 317 w 768"/>
                <a:gd name="T45" fmla="*/ 307 h 1144"/>
                <a:gd name="T46" fmla="*/ 371 w 768"/>
                <a:gd name="T47" fmla="*/ 393 h 1144"/>
                <a:gd name="T48" fmla="*/ 411 w 768"/>
                <a:gd name="T49" fmla="*/ 311 h 1144"/>
                <a:gd name="T50" fmla="*/ 337 w 768"/>
                <a:gd name="T51" fmla="*/ 77 h 1144"/>
                <a:gd name="T52" fmla="*/ 364 w 768"/>
                <a:gd name="T53" fmla="*/ 17 h 1144"/>
                <a:gd name="T54" fmla="*/ 467 w 768"/>
                <a:gd name="T55" fmla="*/ 75 h 1144"/>
                <a:gd name="T56" fmla="*/ 564 w 768"/>
                <a:gd name="T57" fmla="*/ 201 h 1144"/>
                <a:gd name="T58" fmla="*/ 706 w 768"/>
                <a:gd name="T59" fmla="*/ 1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68" h="1144">
                  <a:moveTo>
                    <a:pt x="706" y="10"/>
                  </a:moveTo>
                  <a:cubicBezTo>
                    <a:pt x="768" y="53"/>
                    <a:pt x="768" y="53"/>
                    <a:pt x="768" y="53"/>
                  </a:cubicBezTo>
                  <a:cubicBezTo>
                    <a:pt x="768" y="53"/>
                    <a:pt x="621" y="278"/>
                    <a:pt x="579" y="307"/>
                  </a:cubicBezTo>
                  <a:cubicBezTo>
                    <a:pt x="537" y="335"/>
                    <a:pt x="468" y="228"/>
                    <a:pt x="468" y="228"/>
                  </a:cubicBezTo>
                  <a:cubicBezTo>
                    <a:pt x="483" y="455"/>
                    <a:pt x="483" y="455"/>
                    <a:pt x="483" y="455"/>
                  </a:cubicBezTo>
                  <a:cubicBezTo>
                    <a:pt x="483" y="455"/>
                    <a:pt x="550" y="603"/>
                    <a:pt x="574" y="708"/>
                  </a:cubicBezTo>
                  <a:cubicBezTo>
                    <a:pt x="597" y="814"/>
                    <a:pt x="535" y="1144"/>
                    <a:pt x="535" y="1144"/>
                  </a:cubicBezTo>
                  <a:cubicBezTo>
                    <a:pt x="444" y="1144"/>
                    <a:pt x="444" y="1144"/>
                    <a:pt x="444" y="1144"/>
                  </a:cubicBezTo>
                  <a:cubicBezTo>
                    <a:pt x="444" y="1144"/>
                    <a:pt x="444" y="914"/>
                    <a:pt x="444" y="804"/>
                  </a:cubicBezTo>
                  <a:cubicBezTo>
                    <a:pt x="444" y="694"/>
                    <a:pt x="363" y="546"/>
                    <a:pt x="363" y="546"/>
                  </a:cubicBezTo>
                  <a:cubicBezTo>
                    <a:pt x="315" y="718"/>
                    <a:pt x="315" y="718"/>
                    <a:pt x="315" y="718"/>
                  </a:cubicBezTo>
                  <a:cubicBezTo>
                    <a:pt x="287" y="857"/>
                    <a:pt x="105" y="1144"/>
                    <a:pt x="105" y="1144"/>
                  </a:cubicBezTo>
                  <a:cubicBezTo>
                    <a:pt x="4" y="1120"/>
                    <a:pt x="4" y="1120"/>
                    <a:pt x="4" y="1120"/>
                  </a:cubicBezTo>
                  <a:cubicBezTo>
                    <a:pt x="4" y="1120"/>
                    <a:pt x="167" y="670"/>
                    <a:pt x="184" y="570"/>
                  </a:cubicBezTo>
                  <a:cubicBezTo>
                    <a:pt x="200" y="469"/>
                    <a:pt x="153" y="192"/>
                    <a:pt x="153" y="192"/>
                  </a:cubicBezTo>
                  <a:cubicBezTo>
                    <a:pt x="86" y="326"/>
                    <a:pt x="86" y="326"/>
                    <a:pt x="86" y="326"/>
                  </a:cubicBezTo>
                  <a:cubicBezTo>
                    <a:pt x="86" y="503"/>
                    <a:pt x="86" y="503"/>
                    <a:pt x="86" y="503"/>
                  </a:cubicBezTo>
                  <a:cubicBezTo>
                    <a:pt x="4" y="503"/>
                    <a:pt x="4" y="503"/>
                    <a:pt x="4" y="503"/>
                  </a:cubicBezTo>
                  <a:cubicBezTo>
                    <a:pt x="4" y="503"/>
                    <a:pt x="4" y="479"/>
                    <a:pt x="4" y="378"/>
                  </a:cubicBezTo>
                  <a:cubicBezTo>
                    <a:pt x="4" y="278"/>
                    <a:pt x="0" y="326"/>
                    <a:pt x="67" y="130"/>
                  </a:cubicBezTo>
                  <a:cubicBezTo>
                    <a:pt x="98" y="38"/>
                    <a:pt x="178" y="0"/>
                    <a:pt x="263" y="0"/>
                  </a:cubicBezTo>
                  <a:cubicBezTo>
                    <a:pt x="263" y="0"/>
                    <a:pt x="282" y="58"/>
                    <a:pt x="337" y="77"/>
                  </a:cubicBezTo>
                  <a:cubicBezTo>
                    <a:pt x="317" y="307"/>
                    <a:pt x="317" y="307"/>
                    <a:pt x="317" y="307"/>
                  </a:cubicBezTo>
                  <a:cubicBezTo>
                    <a:pt x="371" y="393"/>
                    <a:pt x="371" y="393"/>
                    <a:pt x="371" y="393"/>
                  </a:cubicBezTo>
                  <a:cubicBezTo>
                    <a:pt x="411" y="311"/>
                    <a:pt x="411" y="311"/>
                    <a:pt x="411" y="311"/>
                  </a:cubicBezTo>
                  <a:cubicBezTo>
                    <a:pt x="337" y="77"/>
                    <a:pt x="337" y="77"/>
                    <a:pt x="337" y="77"/>
                  </a:cubicBezTo>
                  <a:cubicBezTo>
                    <a:pt x="391" y="96"/>
                    <a:pt x="364" y="17"/>
                    <a:pt x="364" y="17"/>
                  </a:cubicBezTo>
                  <a:cubicBezTo>
                    <a:pt x="402" y="30"/>
                    <a:pt x="438" y="50"/>
                    <a:pt x="467" y="75"/>
                  </a:cubicBezTo>
                  <a:cubicBezTo>
                    <a:pt x="477" y="84"/>
                    <a:pt x="575" y="187"/>
                    <a:pt x="564" y="201"/>
                  </a:cubicBezTo>
                  <a:cubicBezTo>
                    <a:pt x="564" y="201"/>
                    <a:pt x="706" y="10"/>
                    <a:pt x="70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62" name="Freeform 13"/>
            <p:cNvSpPr>
              <a:spLocks/>
            </p:cNvSpPr>
            <p:nvPr/>
          </p:nvSpPr>
          <p:spPr bwMode="auto">
            <a:xfrm>
              <a:off x="3757613" y="1395413"/>
              <a:ext cx="312738" cy="404813"/>
            </a:xfrm>
            <a:custGeom>
              <a:avLst/>
              <a:gdLst>
                <a:gd name="T0" fmla="*/ 197 w 197"/>
                <a:gd name="T1" fmla="*/ 42 h 255"/>
                <a:gd name="T2" fmla="*/ 133 w 197"/>
                <a:gd name="T3" fmla="*/ 255 h 255"/>
                <a:gd name="T4" fmla="*/ 0 w 197"/>
                <a:gd name="T5" fmla="*/ 213 h 255"/>
                <a:gd name="T6" fmla="*/ 64 w 197"/>
                <a:gd name="T7" fmla="*/ 0 h 255"/>
                <a:gd name="T8" fmla="*/ 197 w 197"/>
                <a:gd name="T9" fmla="*/ 42 h 255"/>
              </a:gdLst>
              <a:ahLst/>
              <a:cxnLst>
                <a:cxn ang="0">
                  <a:pos x="T0" y="T1"/>
                </a:cxn>
                <a:cxn ang="0">
                  <a:pos x="T2" y="T3"/>
                </a:cxn>
                <a:cxn ang="0">
                  <a:pos x="T4" y="T5"/>
                </a:cxn>
                <a:cxn ang="0">
                  <a:pos x="T6" y="T7"/>
                </a:cxn>
                <a:cxn ang="0">
                  <a:pos x="T8" y="T9"/>
                </a:cxn>
              </a:cxnLst>
              <a:rect l="0" t="0" r="r" b="b"/>
              <a:pathLst>
                <a:path w="197" h="255">
                  <a:moveTo>
                    <a:pt x="197" y="42"/>
                  </a:moveTo>
                  <a:lnTo>
                    <a:pt x="133" y="255"/>
                  </a:lnTo>
                  <a:lnTo>
                    <a:pt x="0" y="213"/>
                  </a:lnTo>
                  <a:lnTo>
                    <a:pt x="64" y="0"/>
                  </a:lnTo>
                  <a:lnTo>
                    <a:pt x="197"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63" name="Oval 14"/>
            <p:cNvSpPr>
              <a:spLocks noChangeArrowheads="1"/>
            </p:cNvSpPr>
            <p:nvPr/>
          </p:nvSpPr>
          <p:spPr bwMode="auto">
            <a:xfrm>
              <a:off x="2497138" y="989013"/>
              <a:ext cx="955675" cy="9588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64" name="Freeform 15"/>
            <p:cNvSpPr>
              <a:spLocks/>
            </p:cNvSpPr>
            <p:nvPr/>
          </p:nvSpPr>
          <p:spPr bwMode="auto">
            <a:xfrm>
              <a:off x="2911476" y="2274888"/>
              <a:ext cx="307975" cy="1038225"/>
            </a:xfrm>
            <a:custGeom>
              <a:avLst/>
              <a:gdLst>
                <a:gd name="T0" fmla="*/ 41 w 194"/>
                <a:gd name="T1" fmla="*/ 0 h 654"/>
                <a:gd name="T2" fmla="*/ 194 w 194"/>
                <a:gd name="T3" fmla="*/ 484 h 654"/>
                <a:gd name="T4" fmla="*/ 112 w 194"/>
                <a:gd name="T5" fmla="*/ 654 h 654"/>
                <a:gd name="T6" fmla="*/ 0 w 194"/>
                <a:gd name="T7" fmla="*/ 476 h 654"/>
                <a:gd name="T8" fmla="*/ 41 w 194"/>
                <a:gd name="T9" fmla="*/ 0 h 654"/>
              </a:gdLst>
              <a:ahLst/>
              <a:cxnLst>
                <a:cxn ang="0">
                  <a:pos x="T0" y="T1"/>
                </a:cxn>
                <a:cxn ang="0">
                  <a:pos x="T2" y="T3"/>
                </a:cxn>
                <a:cxn ang="0">
                  <a:pos x="T4" y="T5"/>
                </a:cxn>
                <a:cxn ang="0">
                  <a:pos x="T6" y="T7"/>
                </a:cxn>
                <a:cxn ang="0">
                  <a:pos x="T8" y="T9"/>
                </a:cxn>
              </a:cxnLst>
              <a:rect l="0" t="0" r="r" b="b"/>
              <a:pathLst>
                <a:path w="194" h="654">
                  <a:moveTo>
                    <a:pt x="41" y="0"/>
                  </a:moveTo>
                  <a:lnTo>
                    <a:pt x="194" y="484"/>
                  </a:lnTo>
                  <a:lnTo>
                    <a:pt x="112" y="654"/>
                  </a:lnTo>
                  <a:lnTo>
                    <a:pt x="0" y="476"/>
                  </a:lnTo>
                  <a:lnTo>
                    <a:pt x="41"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65" name="Freeform 10"/>
            <p:cNvSpPr>
              <a:spLocks/>
            </p:cNvSpPr>
            <p:nvPr/>
          </p:nvSpPr>
          <p:spPr bwMode="auto">
            <a:xfrm rot="2173016" flipV="1">
              <a:off x="5688099" y="1374036"/>
              <a:ext cx="292098" cy="361952"/>
            </a:xfrm>
            <a:custGeom>
              <a:avLst/>
              <a:gdLst>
                <a:gd name="T0" fmla="*/ 84 w 89"/>
                <a:gd name="T1" fmla="*/ 85 h 110"/>
                <a:gd name="T2" fmla="*/ 81 w 89"/>
                <a:gd name="T3" fmla="*/ 105 h 110"/>
                <a:gd name="T4" fmla="*/ 61 w 89"/>
                <a:gd name="T5" fmla="*/ 102 h 110"/>
                <a:gd name="T6" fmla="*/ 5 w 89"/>
                <a:gd name="T7" fmla="*/ 23 h 110"/>
                <a:gd name="T8" fmla="*/ 8 w 89"/>
                <a:gd name="T9" fmla="*/ 3 h 110"/>
                <a:gd name="T10" fmla="*/ 16 w 89"/>
                <a:gd name="T11" fmla="*/ 0 h 110"/>
                <a:gd name="T12" fmla="*/ 28 w 89"/>
                <a:gd name="T13" fmla="*/ 6 h 110"/>
                <a:gd name="T14" fmla="*/ 84 w 89"/>
                <a:gd name="T15" fmla="*/ 85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10">
                  <a:moveTo>
                    <a:pt x="84" y="85"/>
                  </a:moveTo>
                  <a:cubicBezTo>
                    <a:pt x="89" y="91"/>
                    <a:pt x="87" y="100"/>
                    <a:pt x="81" y="105"/>
                  </a:cubicBezTo>
                  <a:cubicBezTo>
                    <a:pt x="75" y="110"/>
                    <a:pt x="66" y="108"/>
                    <a:pt x="61" y="102"/>
                  </a:cubicBezTo>
                  <a:cubicBezTo>
                    <a:pt x="5" y="23"/>
                    <a:pt x="5" y="23"/>
                    <a:pt x="5" y="23"/>
                  </a:cubicBezTo>
                  <a:cubicBezTo>
                    <a:pt x="0" y="16"/>
                    <a:pt x="1" y="7"/>
                    <a:pt x="8" y="3"/>
                  </a:cubicBezTo>
                  <a:cubicBezTo>
                    <a:pt x="10" y="1"/>
                    <a:pt x="13" y="0"/>
                    <a:pt x="16" y="0"/>
                  </a:cubicBezTo>
                  <a:cubicBezTo>
                    <a:pt x="21" y="0"/>
                    <a:pt x="25" y="2"/>
                    <a:pt x="28" y="6"/>
                  </a:cubicBezTo>
                  <a:lnTo>
                    <a:pt x="84"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grpSp>
      <p:grpSp>
        <p:nvGrpSpPr>
          <p:cNvPr id="566" name="组合 565"/>
          <p:cNvGrpSpPr/>
          <p:nvPr/>
        </p:nvGrpSpPr>
        <p:grpSpPr>
          <a:xfrm>
            <a:off x="8202909" y="3135352"/>
            <a:ext cx="323754" cy="374428"/>
            <a:chOff x="1871663" y="989013"/>
            <a:chExt cx="4139927" cy="4787901"/>
          </a:xfrm>
          <a:solidFill>
            <a:schemeClr val="bg1"/>
          </a:solidFill>
        </p:grpSpPr>
        <p:sp>
          <p:nvSpPr>
            <p:cNvPr id="567" name="Freeform 8"/>
            <p:cNvSpPr>
              <a:spLocks/>
            </p:cNvSpPr>
            <p:nvPr/>
          </p:nvSpPr>
          <p:spPr bwMode="auto">
            <a:xfrm>
              <a:off x="5594075" y="1921697"/>
              <a:ext cx="417515" cy="103190"/>
            </a:xfrm>
            <a:custGeom>
              <a:avLst/>
              <a:gdLst>
                <a:gd name="T0" fmla="*/ 126 w 127"/>
                <a:gd name="T1" fmla="*/ 15 h 31"/>
                <a:gd name="T2" fmla="*/ 112 w 127"/>
                <a:gd name="T3" fmla="*/ 29 h 31"/>
                <a:gd name="T4" fmla="*/ 15 w 127"/>
                <a:gd name="T5" fmla="*/ 31 h 31"/>
                <a:gd name="T6" fmla="*/ 0 w 127"/>
                <a:gd name="T7" fmla="*/ 17 h 31"/>
                <a:gd name="T8" fmla="*/ 0 w 127"/>
                <a:gd name="T9" fmla="*/ 17 h 31"/>
                <a:gd name="T10" fmla="*/ 14 w 127"/>
                <a:gd name="T11" fmla="*/ 3 h 31"/>
                <a:gd name="T12" fmla="*/ 112 w 127"/>
                <a:gd name="T13" fmla="*/ 1 h 31"/>
                <a:gd name="T14" fmla="*/ 126 w 127"/>
                <a:gd name="T15" fmla="*/ 15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31">
                  <a:moveTo>
                    <a:pt x="126" y="15"/>
                  </a:moveTo>
                  <a:cubicBezTo>
                    <a:pt x="127" y="23"/>
                    <a:pt x="120" y="29"/>
                    <a:pt x="112" y="29"/>
                  </a:cubicBezTo>
                  <a:cubicBezTo>
                    <a:pt x="15" y="31"/>
                    <a:pt x="15" y="31"/>
                    <a:pt x="15" y="31"/>
                  </a:cubicBezTo>
                  <a:cubicBezTo>
                    <a:pt x="7" y="31"/>
                    <a:pt x="0" y="25"/>
                    <a:pt x="0" y="17"/>
                  </a:cubicBezTo>
                  <a:cubicBezTo>
                    <a:pt x="0" y="17"/>
                    <a:pt x="0" y="17"/>
                    <a:pt x="0" y="17"/>
                  </a:cubicBezTo>
                  <a:cubicBezTo>
                    <a:pt x="0" y="9"/>
                    <a:pt x="6" y="3"/>
                    <a:pt x="14" y="3"/>
                  </a:cubicBezTo>
                  <a:cubicBezTo>
                    <a:pt x="112" y="1"/>
                    <a:pt x="112" y="1"/>
                    <a:pt x="112" y="1"/>
                  </a:cubicBezTo>
                  <a:cubicBezTo>
                    <a:pt x="120" y="0"/>
                    <a:pt x="126" y="7"/>
                    <a:pt x="12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68" name="Freeform 9"/>
            <p:cNvSpPr>
              <a:spLocks/>
            </p:cNvSpPr>
            <p:nvPr/>
          </p:nvSpPr>
          <p:spPr bwMode="auto">
            <a:xfrm>
              <a:off x="5516563" y="2243138"/>
              <a:ext cx="393700" cy="239713"/>
            </a:xfrm>
            <a:custGeom>
              <a:avLst/>
              <a:gdLst>
                <a:gd name="T0" fmla="*/ 110 w 120"/>
                <a:gd name="T1" fmla="*/ 44 h 73"/>
                <a:gd name="T2" fmla="*/ 117 w 120"/>
                <a:gd name="T3" fmla="*/ 63 h 73"/>
                <a:gd name="T4" fmla="*/ 98 w 120"/>
                <a:gd name="T5" fmla="*/ 70 h 73"/>
                <a:gd name="T6" fmla="*/ 10 w 120"/>
                <a:gd name="T7" fmla="*/ 28 h 73"/>
                <a:gd name="T8" fmla="*/ 3 w 120"/>
                <a:gd name="T9" fmla="*/ 8 h 73"/>
                <a:gd name="T10" fmla="*/ 16 w 120"/>
                <a:gd name="T11" fmla="*/ 0 h 73"/>
                <a:gd name="T12" fmla="*/ 22 w 120"/>
                <a:gd name="T13" fmla="*/ 2 h 73"/>
                <a:gd name="T14" fmla="*/ 110 w 120"/>
                <a:gd name="T15" fmla="*/ 44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73">
                  <a:moveTo>
                    <a:pt x="110" y="44"/>
                  </a:moveTo>
                  <a:cubicBezTo>
                    <a:pt x="117" y="47"/>
                    <a:pt x="120" y="56"/>
                    <a:pt x="117" y="63"/>
                  </a:cubicBezTo>
                  <a:cubicBezTo>
                    <a:pt x="113" y="70"/>
                    <a:pt x="105" y="73"/>
                    <a:pt x="98" y="70"/>
                  </a:cubicBezTo>
                  <a:cubicBezTo>
                    <a:pt x="10" y="28"/>
                    <a:pt x="10" y="28"/>
                    <a:pt x="10" y="28"/>
                  </a:cubicBezTo>
                  <a:cubicBezTo>
                    <a:pt x="3" y="24"/>
                    <a:pt x="0" y="16"/>
                    <a:pt x="3" y="8"/>
                  </a:cubicBezTo>
                  <a:cubicBezTo>
                    <a:pt x="6" y="3"/>
                    <a:pt x="11" y="0"/>
                    <a:pt x="16" y="0"/>
                  </a:cubicBezTo>
                  <a:cubicBezTo>
                    <a:pt x="18" y="0"/>
                    <a:pt x="20" y="1"/>
                    <a:pt x="22" y="2"/>
                  </a:cubicBezTo>
                  <a:lnTo>
                    <a:pt x="110"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69" name="Freeform 10"/>
            <p:cNvSpPr>
              <a:spLocks/>
            </p:cNvSpPr>
            <p:nvPr/>
          </p:nvSpPr>
          <p:spPr bwMode="auto">
            <a:xfrm>
              <a:off x="5340351" y="2616201"/>
              <a:ext cx="292100" cy="361950"/>
            </a:xfrm>
            <a:custGeom>
              <a:avLst/>
              <a:gdLst>
                <a:gd name="T0" fmla="*/ 84 w 89"/>
                <a:gd name="T1" fmla="*/ 85 h 110"/>
                <a:gd name="T2" fmla="*/ 81 w 89"/>
                <a:gd name="T3" fmla="*/ 105 h 110"/>
                <a:gd name="T4" fmla="*/ 61 w 89"/>
                <a:gd name="T5" fmla="*/ 102 h 110"/>
                <a:gd name="T6" fmla="*/ 5 w 89"/>
                <a:gd name="T7" fmla="*/ 23 h 110"/>
                <a:gd name="T8" fmla="*/ 8 w 89"/>
                <a:gd name="T9" fmla="*/ 3 h 110"/>
                <a:gd name="T10" fmla="*/ 16 w 89"/>
                <a:gd name="T11" fmla="*/ 0 h 110"/>
                <a:gd name="T12" fmla="*/ 28 w 89"/>
                <a:gd name="T13" fmla="*/ 6 h 110"/>
                <a:gd name="T14" fmla="*/ 84 w 89"/>
                <a:gd name="T15" fmla="*/ 85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10">
                  <a:moveTo>
                    <a:pt x="84" y="85"/>
                  </a:moveTo>
                  <a:cubicBezTo>
                    <a:pt x="89" y="91"/>
                    <a:pt x="87" y="100"/>
                    <a:pt x="81" y="105"/>
                  </a:cubicBezTo>
                  <a:cubicBezTo>
                    <a:pt x="75" y="110"/>
                    <a:pt x="66" y="108"/>
                    <a:pt x="61" y="102"/>
                  </a:cubicBezTo>
                  <a:cubicBezTo>
                    <a:pt x="5" y="23"/>
                    <a:pt x="5" y="23"/>
                    <a:pt x="5" y="23"/>
                  </a:cubicBezTo>
                  <a:cubicBezTo>
                    <a:pt x="0" y="16"/>
                    <a:pt x="1" y="7"/>
                    <a:pt x="8" y="3"/>
                  </a:cubicBezTo>
                  <a:cubicBezTo>
                    <a:pt x="10" y="1"/>
                    <a:pt x="13" y="0"/>
                    <a:pt x="16" y="0"/>
                  </a:cubicBezTo>
                  <a:cubicBezTo>
                    <a:pt x="21" y="0"/>
                    <a:pt x="25" y="2"/>
                    <a:pt x="28" y="6"/>
                  </a:cubicBezTo>
                  <a:lnTo>
                    <a:pt x="84"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70" name="Freeform 11"/>
            <p:cNvSpPr>
              <a:spLocks/>
            </p:cNvSpPr>
            <p:nvPr/>
          </p:nvSpPr>
          <p:spPr bwMode="auto">
            <a:xfrm>
              <a:off x="4059239" y="1481138"/>
              <a:ext cx="1425575" cy="1236662"/>
            </a:xfrm>
            <a:custGeom>
              <a:avLst/>
              <a:gdLst>
                <a:gd name="T0" fmla="*/ 898 w 898"/>
                <a:gd name="T1" fmla="*/ 37 h 779"/>
                <a:gd name="T2" fmla="*/ 672 w 898"/>
                <a:gd name="T3" fmla="*/ 779 h 779"/>
                <a:gd name="T4" fmla="*/ 0 w 898"/>
                <a:gd name="T5" fmla="*/ 205 h 779"/>
                <a:gd name="T6" fmla="*/ 62 w 898"/>
                <a:gd name="T7" fmla="*/ 0 h 779"/>
                <a:gd name="T8" fmla="*/ 898 w 898"/>
                <a:gd name="T9" fmla="*/ 37 h 779"/>
              </a:gdLst>
              <a:ahLst/>
              <a:cxnLst>
                <a:cxn ang="0">
                  <a:pos x="T0" y="T1"/>
                </a:cxn>
                <a:cxn ang="0">
                  <a:pos x="T2" y="T3"/>
                </a:cxn>
                <a:cxn ang="0">
                  <a:pos x="T4" y="T5"/>
                </a:cxn>
                <a:cxn ang="0">
                  <a:pos x="T6" y="T7"/>
                </a:cxn>
                <a:cxn ang="0">
                  <a:pos x="T8" y="T9"/>
                </a:cxn>
              </a:cxnLst>
              <a:rect l="0" t="0" r="r" b="b"/>
              <a:pathLst>
                <a:path w="898" h="779">
                  <a:moveTo>
                    <a:pt x="898" y="37"/>
                  </a:moveTo>
                  <a:lnTo>
                    <a:pt x="672" y="779"/>
                  </a:lnTo>
                  <a:lnTo>
                    <a:pt x="0" y="205"/>
                  </a:lnTo>
                  <a:lnTo>
                    <a:pt x="62" y="0"/>
                  </a:lnTo>
                  <a:lnTo>
                    <a:pt x="898"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71" name="Freeform 12"/>
            <p:cNvSpPr>
              <a:spLocks/>
            </p:cNvSpPr>
            <p:nvPr/>
          </p:nvSpPr>
          <p:spPr bwMode="auto">
            <a:xfrm>
              <a:off x="1871663" y="2022476"/>
              <a:ext cx="2519363" cy="3754438"/>
            </a:xfrm>
            <a:custGeom>
              <a:avLst/>
              <a:gdLst>
                <a:gd name="T0" fmla="*/ 706 w 768"/>
                <a:gd name="T1" fmla="*/ 10 h 1144"/>
                <a:gd name="T2" fmla="*/ 768 w 768"/>
                <a:gd name="T3" fmla="*/ 53 h 1144"/>
                <a:gd name="T4" fmla="*/ 579 w 768"/>
                <a:gd name="T5" fmla="*/ 307 h 1144"/>
                <a:gd name="T6" fmla="*/ 468 w 768"/>
                <a:gd name="T7" fmla="*/ 228 h 1144"/>
                <a:gd name="T8" fmla="*/ 483 w 768"/>
                <a:gd name="T9" fmla="*/ 455 h 1144"/>
                <a:gd name="T10" fmla="*/ 574 w 768"/>
                <a:gd name="T11" fmla="*/ 708 h 1144"/>
                <a:gd name="T12" fmla="*/ 535 w 768"/>
                <a:gd name="T13" fmla="*/ 1144 h 1144"/>
                <a:gd name="T14" fmla="*/ 444 w 768"/>
                <a:gd name="T15" fmla="*/ 1144 h 1144"/>
                <a:gd name="T16" fmla="*/ 444 w 768"/>
                <a:gd name="T17" fmla="*/ 804 h 1144"/>
                <a:gd name="T18" fmla="*/ 363 w 768"/>
                <a:gd name="T19" fmla="*/ 546 h 1144"/>
                <a:gd name="T20" fmla="*/ 315 w 768"/>
                <a:gd name="T21" fmla="*/ 718 h 1144"/>
                <a:gd name="T22" fmla="*/ 105 w 768"/>
                <a:gd name="T23" fmla="*/ 1144 h 1144"/>
                <a:gd name="T24" fmla="*/ 4 w 768"/>
                <a:gd name="T25" fmla="*/ 1120 h 1144"/>
                <a:gd name="T26" fmla="*/ 184 w 768"/>
                <a:gd name="T27" fmla="*/ 570 h 1144"/>
                <a:gd name="T28" fmla="*/ 153 w 768"/>
                <a:gd name="T29" fmla="*/ 192 h 1144"/>
                <a:gd name="T30" fmla="*/ 86 w 768"/>
                <a:gd name="T31" fmla="*/ 326 h 1144"/>
                <a:gd name="T32" fmla="*/ 86 w 768"/>
                <a:gd name="T33" fmla="*/ 503 h 1144"/>
                <a:gd name="T34" fmla="*/ 4 w 768"/>
                <a:gd name="T35" fmla="*/ 503 h 1144"/>
                <a:gd name="T36" fmla="*/ 4 w 768"/>
                <a:gd name="T37" fmla="*/ 378 h 1144"/>
                <a:gd name="T38" fmla="*/ 67 w 768"/>
                <a:gd name="T39" fmla="*/ 130 h 1144"/>
                <a:gd name="T40" fmla="*/ 263 w 768"/>
                <a:gd name="T41" fmla="*/ 0 h 1144"/>
                <a:gd name="T42" fmla="*/ 337 w 768"/>
                <a:gd name="T43" fmla="*/ 77 h 1144"/>
                <a:gd name="T44" fmla="*/ 317 w 768"/>
                <a:gd name="T45" fmla="*/ 307 h 1144"/>
                <a:gd name="T46" fmla="*/ 371 w 768"/>
                <a:gd name="T47" fmla="*/ 393 h 1144"/>
                <a:gd name="T48" fmla="*/ 411 w 768"/>
                <a:gd name="T49" fmla="*/ 311 h 1144"/>
                <a:gd name="T50" fmla="*/ 337 w 768"/>
                <a:gd name="T51" fmla="*/ 77 h 1144"/>
                <a:gd name="T52" fmla="*/ 364 w 768"/>
                <a:gd name="T53" fmla="*/ 17 h 1144"/>
                <a:gd name="T54" fmla="*/ 467 w 768"/>
                <a:gd name="T55" fmla="*/ 75 h 1144"/>
                <a:gd name="T56" fmla="*/ 564 w 768"/>
                <a:gd name="T57" fmla="*/ 201 h 1144"/>
                <a:gd name="T58" fmla="*/ 706 w 768"/>
                <a:gd name="T59" fmla="*/ 1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68" h="1144">
                  <a:moveTo>
                    <a:pt x="706" y="10"/>
                  </a:moveTo>
                  <a:cubicBezTo>
                    <a:pt x="768" y="53"/>
                    <a:pt x="768" y="53"/>
                    <a:pt x="768" y="53"/>
                  </a:cubicBezTo>
                  <a:cubicBezTo>
                    <a:pt x="768" y="53"/>
                    <a:pt x="621" y="278"/>
                    <a:pt x="579" y="307"/>
                  </a:cubicBezTo>
                  <a:cubicBezTo>
                    <a:pt x="537" y="335"/>
                    <a:pt x="468" y="228"/>
                    <a:pt x="468" y="228"/>
                  </a:cubicBezTo>
                  <a:cubicBezTo>
                    <a:pt x="483" y="455"/>
                    <a:pt x="483" y="455"/>
                    <a:pt x="483" y="455"/>
                  </a:cubicBezTo>
                  <a:cubicBezTo>
                    <a:pt x="483" y="455"/>
                    <a:pt x="550" y="603"/>
                    <a:pt x="574" y="708"/>
                  </a:cubicBezTo>
                  <a:cubicBezTo>
                    <a:pt x="597" y="814"/>
                    <a:pt x="535" y="1144"/>
                    <a:pt x="535" y="1144"/>
                  </a:cubicBezTo>
                  <a:cubicBezTo>
                    <a:pt x="444" y="1144"/>
                    <a:pt x="444" y="1144"/>
                    <a:pt x="444" y="1144"/>
                  </a:cubicBezTo>
                  <a:cubicBezTo>
                    <a:pt x="444" y="1144"/>
                    <a:pt x="444" y="914"/>
                    <a:pt x="444" y="804"/>
                  </a:cubicBezTo>
                  <a:cubicBezTo>
                    <a:pt x="444" y="694"/>
                    <a:pt x="363" y="546"/>
                    <a:pt x="363" y="546"/>
                  </a:cubicBezTo>
                  <a:cubicBezTo>
                    <a:pt x="315" y="718"/>
                    <a:pt x="315" y="718"/>
                    <a:pt x="315" y="718"/>
                  </a:cubicBezTo>
                  <a:cubicBezTo>
                    <a:pt x="287" y="857"/>
                    <a:pt x="105" y="1144"/>
                    <a:pt x="105" y="1144"/>
                  </a:cubicBezTo>
                  <a:cubicBezTo>
                    <a:pt x="4" y="1120"/>
                    <a:pt x="4" y="1120"/>
                    <a:pt x="4" y="1120"/>
                  </a:cubicBezTo>
                  <a:cubicBezTo>
                    <a:pt x="4" y="1120"/>
                    <a:pt x="167" y="670"/>
                    <a:pt x="184" y="570"/>
                  </a:cubicBezTo>
                  <a:cubicBezTo>
                    <a:pt x="200" y="469"/>
                    <a:pt x="153" y="192"/>
                    <a:pt x="153" y="192"/>
                  </a:cubicBezTo>
                  <a:cubicBezTo>
                    <a:pt x="86" y="326"/>
                    <a:pt x="86" y="326"/>
                    <a:pt x="86" y="326"/>
                  </a:cubicBezTo>
                  <a:cubicBezTo>
                    <a:pt x="86" y="503"/>
                    <a:pt x="86" y="503"/>
                    <a:pt x="86" y="503"/>
                  </a:cubicBezTo>
                  <a:cubicBezTo>
                    <a:pt x="4" y="503"/>
                    <a:pt x="4" y="503"/>
                    <a:pt x="4" y="503"/>
                  </a:cubicBezTo>
                  <a:cubicBezTo>
                    <a:pt x="4" y="503"/>
                    <a:pt x="4" y="479"/>
                    <a:pt x="4" y="378"/>
                  </a:cubicBezTo>
                  <a:cubicBezTo>
                    <a:pt x="4" y="278"/>
                    <a:pt x="0" y="326"/>
                    <a:pt x="67" y="130"/>
                  </a:cubicBezTo>
                  <a:cubicBezTo>
                    <a:pt x="98" y="38"/>
                    <a:pt x="178" y="0"/>
                    <a:pt x="263" y="0"/>
                  </a:cubicBezTo>
                  <a:cubicBezTo>
                    <a:pt x="263" y="0"/>
                    <a:pt x="282" y="58"/>
                    <a:pt x="337" y="77"/>
                  </a:cubicBezTo>
                  <a:cubicBezTo>
                    <a:pt x="317" y="307"/>
                    <a:pt x="317" y="307"/>
                    <a:pt x="317" y="307"/>
                  </a:cubicBezTo>
                  <a:cubicBezTo>
                    <a:pt x="371" y="393"/>
                    <a:pt x="371" y="393"/>
                    <a:pt x="371" y="393"/>
                  </a:cubicBezTo>
                  <a:cubicBezTo>
                    <a:pt x="411" y="311"/>
                    <a:pt x="411" y="311"/>
                    <a:pt x="411" y="311"/>
                  </a:cubicBezTo>
                  <a:cubicBezTo>
                    <a:pt x="337" y="77"/>
                    <a:pt x="337" y="77"/>
                    <a:pt x="337" y="77"/>
                  </a:cubicBezTo>
                  <a:cubicBezTo>
                    <a:pt x="391" y="96"/>
                    <a:pt x="364" y="17"/>
                    <a:pt x="364" y="17"/>
                  </a:cubicBezTo>
                  <a:cubicBezTo>
                    <a:pt x="402" y="30"/>
                    <a:pt x="438" y="50"/>
                    <a:pt x="467" y="75"/>
                  </a:cubicBezTo>
                  <a:cubicBezTo>
                    <a:pt x="477" y="84"/>
                    <a:pt x="575" y="187"/>
                    <a:pt x="564" y="201"/>
                  </a:cubicBezTo>
                  <a:cubicBezTo>
                    <a:pt x="564" y="201"/>
                    <a:pt x="706" y="10"/>
                    <a:pt x="70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72" name="Freeform 13"/>
            <p:cNvSpPr>
              <a:spLocks/>
            </p:cNvSpPr>
            <p:nvPr/>
          </p:nvSpPr>
          <p:spPr bwMode="auto">
            <a:xfrm>
              <a:off x="3757613" y="1395413"/>
              <a:ext cx="312738" cy="404813"/>
            </a:xfrm>
            <a:custGeom>
              <a:avLst/>
              <a:gdLst>
                <a:gd name="T0" fmla="*/ 197 w 197"/>
                <a:gd name="T1" fmla="*/ 42 h 255"/>
                <a:gd name="T2" fmla="*/ 133 w 197"/>
                <a:gd name="T3" fmla="*/ 255 h 255"/>
                <a:gd name="T4" fmla="*/ 0 w 197"/>
                <a:gd name="T5" fmla="*/ 213 h 255"/>
                <a:gd name="T6" fmla="*/ 64 w 197"/>
                <a:gd name="T7" fmla="*/ 0 h 255"/>
                <a:gd name="T8" fmla="*/ 197 w 197"/>
                <a:gd name="T9" fmla="*/ 42 h 255"/>
              </a:gdLst>
              <a:ahLst/>
              <a:cxnLst>
                <a:cxn ang="0">
                  <a:pos x="T0" y="T1"/>
                </a:cxn>
                <a:cxn ang="0">
                  <a:pos x="T2" y="T3"/>
                </a:cxn>
                <a:cxn ang="0">
                  <a:pos x="T4" y="T5"/>
                </a:cxn>
                <a:cxn ang="0">
                  <a:pos x="T6" y="T7"/>
                </a:cxn>
                <a:cxn ang="0">
                  <a:pos x="T8" y="T9"/>
                </a:cxn>
              </a:cxnLst>
              <a:rect l="0" t="0" r="r" b="b"/>
              <a:pathLst>
                <a:path w="197" h="255">
                  <a:moveTo>
                    <a:pt x="197" y="42"/>
                  </a:moveTo>
                  <a:lnTo>
                    <a:pt x="133" y="255"/>
                  </a:lnTo>
                  <a:lnTo>
                    <a:pt x="0" y="213"/>
                  </a:lnTo>
                  <a:lnTo>
                    <a:pt x="64" y="0"/>
                  </a:lnTo>
                  <a:lnTo>
                    <a:pt x="197"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73" name="Oval 14"/>
            <p:cNvSpPr>
              <a:spLocks noChangeArrowheads="1"/>
            </p:cNvSpPr>
            <p:nvPr/>
          </p:nvSpPr>
          <p:spPr bwMode="auto">
            <a:xfrm>
              <a:off x="2497138" y="989013"/>
              <a:ext cx="955675" cy="9588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74" name="Freeform 15"/>
            <p:cNvSpPr>
              <a:spLocks/>
            </p:cNvSpPr>
            <p:nvPr/>
          </p:nvSpPr>
          <p:spPr bwMode="auto">
            <a:xfrm>
              <a:off x="2911476" y="2274888"/>
              <a:ext cx="307975" cy="1038225"/>
            </a:xfrm>
            <a:custGeom>
              <a:avLst/>
              <a:gdLst>
                <a:gd name="T0" fmla="*/ 41 w 194"/>
                <a:gd name="T1" fmla="*/ 0 h 654"/>
                <a:gd name="T2" fmla="*/ 194 w 194"/>
                <a:gd name="T3" fmla="*/ 484 h 654"/>
                <a:gd name="T4" fmla="*/ 112 w 194"/>
                <a:gd name="T5" fmla="*/ 654 h 654"/>
                <a:gd name="T6" fmla="*/ 0 w 194"/>
                <a:gd name="T7" fmla="*/ 476 h 654"/>
                <a:gd name="T8" fmla="*/ 41 w 194"/>
                <a:gd name="T9" fmla="*/ 0 h 654"/>
              </a:gdLst>
              <a:ahLst/>
              <a:cxnLst>
                <a:cxn ang="0">
                  <a:pos x="T0" y="T1"/>
                </a:cxn>
                <a:cxn ang="0">
                  <a:pos x="T2" y="T3"/>
                </a:cxn>
                <a:cxn ang="0">
                  <a:pos x="T4" y="T5"/>
                </a:cxn>
                <a:cxn ang="0">
                  <a:pos x="T6" y="T7"/>
                </a:cxn>
                <a:cxn ang="0">
                  <a:pos x="T8" y="T9"/>
                </a:cxn>
              </a:cxnLst>
              <a:rect l="0" t="0" r="r" b="b"/>
              <a:pathLst>
                <a:path w="194" h="654">
                  <a:moveTo>
                    <a:pt x="41" y="0"/>
                  </a:moveTo>
                  <a:lnTo>
                    <a:pt x="194" y="484"/>
                  </a:lnTo>
                  <a:lnTo>
                    <a:pt x="112" y="654"/>
                  </a:lnTo>
                  <a:lnTo>
                    <a:pt x="0" y="476"/>
                  </a:lnTo>
                  <a:lnTo>
                    <a:pt x="41"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75" name="Freeform 10"/>
            <p:cNvSpPr>
              <a:spLocks/>
            </p:cNvSpPr>
            <p:nvPr/>
          </p:nvSpPr>
          <p:spPr bwMode="auto">
            <a:xfrm rot="2173016" flipV="1">
              <a:off x="5688099" y="1374036"/>
              <a:ext cx="292098" cy="361952"/>
            </a:xfrm>
            <a:custGeom>
              <a:avLst/>
              <a:gdLst>
                <a:gd name="T0" fmla="*/ 84 w 89"/>
                <a:gd name="T1" fmla="*/ 85 h 110"/>
                <a:gd name="T2" fmla="*/ 81 w 89"/>
                <a:gd name="T3" fmla="*/ 105 h 110"/>
                <a:gd name="T4" fmla="*/ 61 w 89"/>
                <a:gd name="T5" fmla="*/ 102 h 110"/>
                <a:gd name="T6" fmla="*/ 5 w 89"/>
                <a:gd name="T7" fmla="*/ 23 h 110"/>
                <a:gd name="T8" fmla="*/ 8 w 89"/>
                <a:gd name="T9" fmla="*/ 3 h 110"/>
                <a:gd name="T10" fmla="*/ 16 w 89"/>
                <a:gd name="T11" fmla="*/ 0 h 110"/>
                <a:gd name="T12" fmla="*/ 28 w 89"/>
                <a:gd name="T13" fmla="*/ 6 h 110"/>
                <a:gd name="T14" fmla="*/ 84 w 89"/>
                <a:gd name="T15" fmla="*/ 85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10">
                  <a:moveTo>
                    <a:pt x="84" y="85"/>
                  </a:moveTo>
                  <a:cubicBezTo>
                    <a:pt x="89" y="91"/>
                    <a:pt x="87" y="100"/>
                    <a:pt x="81" y="105"/>
                  </a:cubicBezTo>
                  <a:cubicBezTo>
                    <a:pt x="75" y="110"/>
                    <a:pt x="66" y="108"/>
                    <a:pt x="61" y="102"/>
                  </a:cubicBezTo>
                  <a:cubicBezTo>
                    <a:pt x="5" y="23"/>
                    <a:pt x="5" y="23"/>
                    <a:pt x="5" y="23"/>
                  </a:cubicBezTo>
                  <a:cubicBezTo>
                    <a:pt x="0" y="16"/>
                    <a:pt x="1" y="7"/>
                    <a:pt x="8" y="3"/>
                  </a:cubicBezTo>
                  <a:cubicBezTo>
                    <a:pt x="10" y="1"/>
                    <a:pt x="13" y="0"/>
                    <a:pt x="16" y="0"/>
                  </a:cubicBezTo>
                  <a:cubicBezTo>
                    <a:pt x="21" y="0"/>
                    <a:pt x="25" y="2"/>
                    <a:pt x="28" y="6"/>
                  </a:cubicBezTo>
                  <a:lnTo>
                    <a:pt x="84"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grpSp>
      <p:grpSp>
        <p:nvGrpSpPr>
          <p:cNvPr id="576" name="组合 575"/>
          <p:cNvGrpSpPr/>
          <p:nvPr/>
        </p:nvGrpSpPr>
        <p:grpSpPr>
          <a:xfrm>
            <a:off x="8202909" y="3560295"/>
            <a:ext cx="323754" cy="374428"/>
            <a:chOff x="1871663" y="989013"/>
            <a:chExt cx="4139927" cy="4787901"/>
          </a:xfrm>
          <a:solidFill>
            <a:schemeClr val="bg1"/>
          </a:solidFill>
        </p:grpSpPr>
        <p:sp>
          <p:nvSpPr>
            <p:cNvPr id="577" name="Freeform 8"/>
            <p:cNvSpPr>
              <a:spLocks/>
            </p:cNvSpPr>
            <p:nvPr/>
          </p:nvSpPr>
          <p:spPr bwMode="auto">
            <a:xfrm>
              <a:off x="5594075" y="1921697"/>
              <a:ext cx="417515" cy="103190"/>
            </a:xfrm>
            <a:custGeom>
              <a:avLst/>
              <a:gdLst>
                <a:gd name="T0" fmla="*/ 126 w 127"/>
                <a:gd name="T1" fmla="*/ 15 h 31"/>
                <a:gd name="T2" fmla="*/ 112 w 127"/>
                <a:gd name="T3" fmla="*/ 29 h 31"/>
                <a:gd name="T4" fmla="*/ 15 w 127"/>
                <a:gd name="T5" fmla="*/ 31 h 31"/>
                <a:gd name="T6" fmla="*/ 0 w 127"/>
                <a:gd name="T7" fmla="*/ 17 h 31"/>
                <a:gd name="T8" fmla="*/ 0 w 127"/>
                <a:gd name="T9" fmla="*/ 17 h 31"/>
                <a:gd name="T10" fmla="*/ 14 w 127"/>
                <a:gd name="T11" fmla="*/ 3 h 31"/>
                <a:gd name="T12" fmla="*/ 112 w 127"/>
                <a:gd name="T13" fmla="*/ 1 h 31"/>
                <a:gd name="T14" fmla="*/ 126 w 127"/>
                <a:gd name="T15" fmla="*/ 15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31">
                  <a:moveTo>
                    <a:pt x="126" y="15"/>
                  </a:moveTo>
                  <a:cubicBezTo>
                    <a:pt x="127" y="23"/>
                    <a:pt x="120" y="29"/>
                    <a:pt x="112" y="29"/>
                  </a:cubicBezTo>
                  <a:cubicBezTo>
                    <a:pt x="15" y="31"/>
                    <a:pt x="15" y="31"/>
                    <a:pt x="15" y="31"/>
                  </a:cubicBezTo>
                  <a:cubicBezTo>
                    <a:pt x="7" y="31"/>
                    <a:pt x="0" y="25"/>
                    <a:pt x="0" y="17"/>
                  </a:cubicBezTo>
                  <a:cubicBezTo>
                    <a:pt x="0" y="17"/>
                    <a:pt x="0" y="17"/>
                    <a:pt x="0" y="17"/>
                  </a:cubicBezTo>
                  <a:cubicBezTo>
                    <a:pt x="0" y="9"/>
                    <a:pt x="6" y="3"/>
                    <a:pt x="14" y="3"/>
                  </a:cubicBezTo>
                  <a:cubicBezTo>
                    <a:pt x="112" y="1"/>
                    <a:pt x="112" y="1"/>
                    <a:pt x="112" y="1"/>
                  </a:cubicBezTo>
                  <a:cubicBezTo>
                    <a:pt x="120" y="0"/>
                    <a:pt x="126" y="7"/>
                    <a:pt x="12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78" name="Freeform 9"/>
            <p:cNvSpPr>
              <a:spLocks/>
            </p:cNvSpPr>
            <p:nvPr/>
          </p:nvSpPr>
          <p:spPr bwMode="auto">
            <a:xfrm>
              <a:off x="5516563" y="2243138"/>
              <a:ext cx="393700" cy="239713"/>
            </a:xfrm>
            <a:custGeom>
              <a:avLst/>
              <a:gdLst>
                <a:gd name="T0" fmla="*/ 110 w 120"/>
                <a:gd name="T1" fmla="*/ 44 h 73"/>
                <a:gd name="T2" fmla="*/ 117 w 120"/>
                <a:gd name="T3" fmla="*/ 63 h 73"/>
                <a:gd name="T4" fmla="*/ 98 w 120"/>
                <a:gd name="T5" fmla="*/ 70 h 73"/>
                <a:gd name="T6" fmla="*/ 10 w 120"/>
                <a:gd name="T7" fmla="*/ 28 h 73"/>
                <a:gd name="T8" fmla="*/ 3 w 120"/>
                <a:gd name="T9" fmla="*/ 8 h 73"/>
                <a:gd name="T10" fmla="*/ 16 w 120"/>
                <a:gd name="T11" fmla="*/ 0 h 73"/>
                <a:gd name="T12" fmla="*/ 22 w 120"/>
                <a:gd name="T13" fmla="*/ 2 h 73"/>
                <a:gd name="T14" fmla="*/ 110 w 120"/>
                <a:gd name="T15" fmla="*/ 44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73">
                  <a:moveTo>
                    <a:pt x="110" y="44"/>
                  </a:moveTo>
                  <a:cubicBezTo>
                    <a:pt x="117" y="47"/>
                    <a:pt x="120" y="56"/>
                    <a:pt x="117" y="63"/>
                  </a:cubicBezTo>
                  <a:cubicBezTo>
                    <a:pt x="113" y="70"/>
                    <a:pt x="105" y="73"/>
                    <a:pt x="98" y="70"/>
                  </a:cubicBezTo>
                  <a:cubicBezTo>
                    <a:pt x="10" y="28"/>
                    <a:pt x="10" y="28"/>
                    <a:pt x="10" y="28"/>
                  </a:cubicBezTo>
                  <a:cubicBezTo>
                    <a:pt x="3" y="24"/>
                    <a:pt x="0" y="16"/>
                    <a:pt x="3" y="8"/>
                  </a:cubicBezTo>
                  <a:cubicBezTo>
                    <a:pt x="6" y="3"/>
                    <a:pt x="11" y="0"/>
                    <a:pt x="16" y="0"/>
                  </a:cubicBezTo>
                  <a:cubicBezTo>
                    <a:pt x="18" y="0"/>
                    <a:pt x="20" y="1"/>
                    <a:pt x="22" y="2"/>
                  </a:cubicBezTo>
                  <a:lnTo>
                    <a:pt x="110"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79" name="Freeform 10"/>
            <p:cNvSpPr>
              <a:spLocks/>
            </p:cNvSpPr>
            <p:nvPr/>
          </p:nvSpPr>
          <p:spPr bwMode="auto">
            <a:xfrm>
              <a:off x="5340351" y="2616201"/>
              <a:ext cx="292100" cy="361950"/>
            </a:xfrm>
            <a:custGeom>
              <a:avLst/>
              <a:gdLst>
                <a:gd name="T0" fmla="*/ 84 w 89"/>
                <a:gd name="T1" fmla="*/ 85 h 110"/>
                <a:gd name="T2" fmla="*/ 81 w 89"/>
                <a:gd name="T3" fmla="*/ 105 h 110"/>
                <a:gd name="T4" fmla="*/ 61 w 89"/>
                <a:gd name="T5" fmla="*/ 102 h 110"/>
                <a:gd name="T6" fmla="*/ 5 w 89"/>
                <a:gd name="T7" fmla="*/ 23 h 110"/>
                <a:gd name="T8" fmla="*/ 8 w 89"/>
                <a:gd name="T9" fmla="*/ 3 h 110"/>
                <a:gd name="T10" fmla="*/ 16 w 89"/>
                <a:gd name="T11" fmla="*/ 0 h 110"/>
                <a:gd name="T12" fmla="*/ 28 w 89"/>
                <a:gd name="T13" fmla="*/ 6 h 110"/>
                <a:gd name="T14" fmla="*/ 84 w 89"/>
                <a:gd name="T15" fmla="*/ 85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10">
                  <a:moveTo>
                    <a:pt x="84" y="85"/>
                  </a:moveTo>
                  <a:cubicBezTo>
                    <a:pt x="89" y="91"/>
                    <a:pt x="87" y="100"/>
                    <a:pt x="81" y="105"/>
                  </a:cubicBezTo>
                  <a:cubicBezTo>
                    <a:pt x="75" y="110"/>
                    <a:pt x="66" y="108"/>
                    <a:pt x="61" y="102"/>
                  </a:cubicBezTo>
                  <a:cubicBezTo>
                    <a:pt x="5" y="23"/>
                    <a:pt x="5" y="23"/>
                    <a:pt x="5" y="23"/>
                  </a:cubicBezTo>
                  <a:cubicBezTo>
                    <a:pt x="0" y="16"/>
                    <a:pt x="1" y="7"/>
                    <a:pt x="8" y="3"/>
                  </a:cubicBezTo>
                  <a:cubicBezTo>
                    <a:pt x="10" y="1"/>
                    <a:pt x="13" y="0"/>
                    <a:pt x="16" y="0"/>
                  </a:cubicBezTo>
                  <a:cubicBezTo>
                    <a:pt x="21" y="0"/>
                    <a:pt x="25" y="2"/>
                    <a:pt x="28" y="6"/>
                  </a:cubicBezTo>
                  <a:lnTo>
                    <a:pt x="84"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80" name="Freeform 11"/>
            <p:cNvSpPr>
              <a:spLocks/>
            </p:cNvSpPr>
            <p:nvPr/>
          </p:nvSpPr>
          <p:spPr bwMode="auto">
            <a:xfrm>
              <a:off x="4059239" y="1481138"/>
              <a:ext cx="1425575" cy="1236662"/>
            </a:xfrm>
            <a:custGeom>
              <a:avLst/>
              <a:gdLst>
                <a:gd name="T0" fmla="*/ 898 w 898"/>
                <a:gd name="T1" fmla="*/ 37 h 779"/>
                <a:gd name="T2" fmla="*/ 672 w 898"/>
                <a:gd name="T3" fmla="*/ 779 h 779"/>
                <a:gd name="T4" fmla="*/ 0 w 898"/>
                <a:gd name="T5" fmla="*/ 205 h 779"/>
                <a:gd name="T6" fmla="*/ 62 w 898"/>
                <a:gd name="T7" fmla="*/ 0 h 779"/>
                <a:gd name="T8" fmla="*/ 898 w 898"/>
                <a:gd name="T9" fmla="*/ 37 h 779"/>
              </a:gdLst>
              <a:ahLst/>
              <a:cxnLst>
                <a:cxn ang="0">
                  <a:pos x="T0" y="T1"/>
                </a:cxn>
                <a:cxn ang="0">
                  <a:pos x="T2" y="T3"/>
                </a:cxn>
                <a:cxn ang="0">
                  <a:pos x="T4" y="T5"/>
                </a:cxn>
                <a:cxn ang="0">
                  <a:pos x="T6" y="T7"/>
                </a:cxn>
                <a:cxn ang="0">
                  <a:pos x="T8" y="T9"/>
                </a:cxn>
              </a:cxnLst>
              <a:rect l="0" t="0" r="r" b="b"/>
              <a:pathLst>
                <a:path w="898" h="779">
                  <a:moveTo>
                    <a:pt x="898" y="37"/>
                  </a:moveTo>
                  <a:lnTo>
                    <a:pt x="672" y="779"/>
                  </a:lnTo>
                  <a:lnTo>
                    <a:pt x="0" y="205"/>
                  </a:lnTo>
                  <a:lnTo>
                    <a:pt x="62" y="0"/>
                  </a:lnTo>
                  <a:lnTo>
                    <a:pt x="898"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81" name="Freeform 12"/>
            <p:cNvSpPr>
              <a:spLocks/>
            </p:cNvSpPr>
            <p:nvPr/>
          </p:nvSpPr>
          <p:spPr bwMode="auto">
            <a:xfrm>
              <a:off x="1871663" y="2022476"/>
              <a:ext cx="2519363" cy="3754438"/>
            </a:xfrm>
            <a:custGeom>
              <a:avLst/>
              <a:gdLst>
                <a:gd name="T0" fmla="*/ 706 w 768"/>
                <a:gd name="T1" fmla="*/ 10 h 1144"/>
                <a:gd name="T2" fmla="*/ 768 w 768"/>
                <a:gd name="T3" fmla="*/ 53 h 1144"/>
                <a:gd name="T4" fmla="*/ 579 w 768"/>
                <a:gd name="T5" fmla="*/ 307 h 1144"/>
                <a:gd name="T6" fmla="*/ 468 w 768"/>
                <a:gd name="T7" fmla="*/ 228 h 1144"/>
                <a:gd name="T8" fmla="*/ 483 w 768"/>
                <a:gd name="T9" fmla="*/ 455 h 1144"/>
                <a:gd name="T10" fmla="*/ 574 w 768"/>
                <a:gd name="T11" fmla="*/ 708 h 1144"/>
                <a:gd name="T12" fmla="*/ 535 w 768"/>
                <a:gd name="T13" fmla="*/ 1144 h 1144"/>
                <a:gd name="T14" fmla="*/ 444 w 768"/>
                <a:gd name="T15" fmla="*/ 1144 h 1144"/>
                <a:gd name="T16" fmla="*/ 444 w 768"/>
                <a:gd name="T17" fmla="*/ 804 h 1144"/>
                <a:gd name="T18" fmla="*/ 363 w 768"/>
                <a:gd name="T19" fmla="*/ 546 h 1144"/>
                <a:gd name="T20" fmla="*/ 315 w 768"/>
                <a:gd name="T21" fmla="*/ 718 h 1144"/>
                <a:gd name="T22" fmla="*/ 105 w 768"/>
                <a:gd name="T23" fmla="*/ 1144 h 1144"/>
                <a:gd name="T24" fmla="*/ 4 w 768"/>
                <a:gd name="T25" fmla="*/ 1120 h 1144"/>
                <a:gd name="T26" fmla="*/ 184 w 768"/>
                <a:gd name="T27" fmla="*/ 570 h 1144"/>
                <a:gd name="T28" fmla="*/ 153 w 768"/>
                <a:gd name="T29" fmla="*/ 192 h 1144"/>
                <a:gd name="T30" fmla="*/ 86 w 768"/>
                <a:gd name="T31" fmla="*/ 326 h 1144"/>
                <a:gd name="T32" fmla="*/ 86 w 768"/>
                <a:gd name="T33" fmla="*/ 503 h 1144"/>
                <a:gd name="T34" fmla="*/ 4 w 768"/>
                <a:gd name="T35" fmla="*/ 503 h 1144"/>
                <a:gd name="T36" fmla="*/ 4 w 768"/>
                <a:gd name="T37" fmla="*/ 378 h 1144"/>
                <a:gd name="T38" fmla="*/ 67 w 768"/>
                <a:gd name="T39" fmla="*/ 130 h 1144"/>
                <a:gd name="T40" fmla="*/ 263 w 768"/>
                <a:gd name="T41" fmla="*/ 0 h 1144"/>
                <a:gd name="T42" fmla="*/ 337 w 768"/>
                <a:gd name="T43" fmla="*/ 77 h 1144"/>
                <a:gd name="T44" fmla="*/ 317 w 768"/>
                <a:gd name="T45" fmla="*/ 307 h 1144"/>
                <a:gd name="T46" fmla="*/ 371 w 768"/>
                <a:gd name="T47" fmla="*/ 393 h 1144"/>
                <a:gd name="T48" fmla="*/ 411 w 768"/>
                <a:gd name="T49" fmla="*/ 311 h 1144"/>
                <a:gd name="T50" fmla="*/ 337 w 768"/>
                <a:gd name="T51" fmla="*/ 77 h 1144"/>
                <a:gd name="T52" fmla="*/ 364 w 768"/>
                <a:gd name="T53" fmla="*/ 17 h 1144"/>
                <a:gd name="T54" fmla="*/ 467 w 768"/>
                <a:gd name="T55" fmla="*/ 75 h 1144"/>
                <a:gd name="T56" fmla="*/ 564 w 768"/>
                <a:gd name="T57" fmla="*/ 201 h 1144"/>
                <a:gd name="T58" fmla="*/ 706 w 768"/>
                <a:gd name="T59" fmla="*/ 1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68" h="1144">
                  <a:moveTo>
                    <a:pt x="706" y="10"/>
                  </a:moveTo>
                  <a:cubicBezTo>
                    <a:pt x="768" y="53"/>
                    <a:pt x="768" y="53"/>
                    <a:pt x="768" y="53"/>
                  </a:cubicBezTo>
                  <a:cubicBezTo>
                    <a:pt x="768" y="53"/>
                    <a:pt x="621" y="278"/>
                    <a:pt x="579" y="307"/>
                  </a:cubicBezTo>
                  <a:cubicBezTo>
                    <a:pt x="537" y="335"/>
                    <a:pt x="468" y="228"/>
                    <a:pt x="468" y="228"/>
                  </a:cubicBezTo>
                  <a:cubicBezTo>
                    <a:pt x="483" y="455"/>
                    <a:pt x="483" y="455"/>
                    <a:pt x="483" y="455"/>
                  </a:cubicBezTo>
                  <a:cubicBezTo>
                    <a:pt x="483" y="455"/>
                    <a:pt x="550" y="603"/>
                    <a:pt x="574" y="708"/>
                  </a:cubicBezTo>
                  <a:cubicBezTo>
                    <a:pt x="597" y="814"/>
                    <a:pt x="535" y="1144"/>
                    <a:pt x="535" y="1144"/>
                  </a:cubicBezTo>
                  <a:cubicBezTo>
                    <a:pt x="444" y="1144"/>
                    <a:pt x="444" y="1144"/>
                    <a:pt x="444" y="1144"/>
                  </a:cubicBezTo>
                  <a:cubicBezTo>
                    <a:pt x="444" y="1144"/>
                    <a:pt x="444" y="914"/>
                    <a:pt x="444" y="804"/>
                  </a:cubicBezTo>
                  <a:cubicBezTo>
                    <a:pt x="444" y="694"/>
                    <a:pt x="363" y="546"/>
                    <a:pt x="363" y="546"/>
                  </a:cubicBezTo>
                  <a:cubicBezTo>
                    <a:pt x="315" y="718"/>
                    <a:pt x="315" y="718"/>
                    <a:pt x="315" y="718"/>
                  </a:cubicBezTo>
                  <a:cubicBezTo>
                    <a:pt x="287" y="857"/>
                    <a:pt x="105" y="1144"/>
                    <a:pt x="105" y="1144"/>
                  </a:cubicBezTo>
                  <a:cubicBezTo>
                    <a:pt x="4" y="1120"/>
                    <a:pt x="4" y="1120"/>
                    <a:pt x="4" y="1120"/>
                  </a:cubicBezTo>
                  <a:cubicBezTo>
                    <a:pt x="4" y="1120"/>
                    <a:pt x="167" y="670"/>
                    <a:pt x="184" y="570"/>
                  </a:cubicBezTo>
                  <a:cubicBezTo>
                    <a:pt x="200" y="469"/>
                    <a:pt x="153" y="192"/>
                    <a:pt x="153" y="192"/>
                  </a:cubicBezTo>
                  <a:cubicBezTo>
                    <a:pt x="86" y="326"/>
                    <a:pt x="86" y="326"/>
                    <a:pt x="86" y="326"/>
                  </a:cubicBezTo>
                  <a:cubicBezTo>
                    <a:pt x="86" y="503"/>
                    <a:pt x="86" y="503"/>
                    <a:pt x="86" y="503"/>
                  </a:cubicBezTo>
                  <a:cubicBezTo>
                    <a:pt x="4" y="503"/>
                    <a:pt x="4" y="503"/>
                    <a:pt x="4" y="503"/>
                  </a:cubicBezTo>
                  <a:cubicBezTo>
                    <a:pt x="4" y="503"/>
                    <a:pt x="4" y="479"/>
                    <a:pt x="4" y="378"/>
                  </a:cubicBezTo>
                  <a:cubicBezTo>
                    <a:pt x="4" y="278"/>
                    <a:pt x="0" y="326"/>
                    <a:pt x="67" y="130"/>
                  </a:cubicBezTo>
                  <a:cubicBezTo>
                    <a:pt x="98" y="38"/>
                    <a:pt x="178" y="0"/>
                    <a:pt x="263" y="0"/>
                  </a:cubicBezTo>
                  <a:cubicBezTo>
                    <a:pt x="263" y="0"/>
                    <a:pt x="282" y="58"/>
                    <a:pt x="337" y="77"/>
                  </a:cubicBezTo>
                  <a:cubicBezTo>
                    <a:pt x="317" y="307"/>
                    <a:pt x="317" y="307"/>
                    <a:pt x="317" y="307"/>
                  </a:cubicBezTo>
                  <a:cubicBezTo>
                    <a:pt x="371" y="393"/>
                    <a:pt x="371" y="393"/>
                    <a:pt x="371" y="393"/>
                  </a:cubicBezTo>
                  <a:cubicBezTo>
                    <a:pt x="411" y="311"/>
                    <a:pt x="411" y="311"/>
                    <a:pt x="411" y="311"/>
                  </a:cubicBezTo>
                  <a:cubicBezTo>
                    <a:pt x="337" y="77"/>
                    <a:pt x="337" y="77"/>
                    <a:pt x="337" y="77"/>
                  </a:cubicBezTo>
                  <a:cubicBezTo>
                    <a:pt x="391" y="96"/>
                    <a:pt x="364" y="17"/>
                    <a:pt x="364" y="17"/>
                  </a:cubicBezTo>
                  <a:cubicBezTo>
                    <a:pt x="402" y="30"/>
                    <a:pt x="438" y="50"/>
                    <a:pt x="467" y="75"/>
                  </a:cubicBezTo>
                  <a:cubicBezTo>
                    <a:pt x="477" y="84"/>
                    <a:pt x="575" y="187"/>
                    <a:pt x="564" y="201"/>
                  </a:cubicBezTo>
                  <a:cubicBezTo>
                    <a:pt x="564" y="201"/>
                    <a:pt x="706" y="10"/>
                    <a:pt x="70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82" name="Freeform 13"/>
            <p:cNvSpPr>
              <a:spLocks/>
            </p:cNvSpPr>
            <p:nvPr/>
          </p:nvSpPr>
          <p:spPr bwMode="auto">
            <a:xfrm>
              <a:off x="3757613" y="1395413"/>
              <a:ext cx="312738" cy="404813"/>
            </a:xfrm>
            <a:custGeom>
              <a:avLst/>
              <a:gdLst>
                <a:gd name="T0" fmla="*/ 197 w 197"/>
                <a:gd name="T1" fmla="*/ 42 h 255"/>
                <a:gd name="T2" fmla="*/ 133 w 197"/>
                <a:gd name="T3" fmla="*/ 255 h 255"/>
                <a:gd name="T4" fmla="*/ 0 w 197"/>
                <a:gd name="T5" fmla="*/ 213 h 255"/>
                <a:gd name="T6" fmla="*/ 64 w 197"/>
                <a:gd name="T7" fmla="*/ 0 h 255"/>
                <a:gd name="T8" fmla="*/ 197 w 197"/>
                <a:gd name="T9" fmla="*/ 42 h 255"/>
              </a:gdLst>
              <a:ahLst/>
              <a:cxnLst>
                <a:cxn ang="0">
                  <a:pos x="T0" y="T1"/>
                </a:cxn>
                <a:cxn ang="0">
                  <a:pos x="T2" y="T3"/>
                </a:cxn>
                <a:cxn ang="0">
                  <a:pos x="T4" y="T5"/>
                </a:cxn>
                <a:cxn ang="0">
                  <a:pos x="T6" y="T7"/>
                </a:cxn>
                <a:cxn ang="0">
                  <a:pos x="T8" y="T9"/>
                </a:cxn>
              </a:cxnLst>
              <a:rect l="0" t="0" r="r" b="b"/>
              <a:pathLst>
                <a:path w="197" h="255">
                  <a:moveTo>
                    <a:pt x="197" y="42"/>
                  </a:moveTo>
                  <a:lnTo>
                    <a:pt x="133" y="255"/>
                  </a:lnTo>
                  <a:lnTo>
                    <a:pt x="0" y="213"/>
                  </a:lnTo>
                  <a:lnTo>
                    <a:pt x="64" y="0"/>
                  </a:lnTo>
                  <a:lnTo>
                    <a:pt x="197"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83" name="Oval 14"/>
            <p:cNvSpPr>
              <a:spLocks noChangeArrowheads="1"/>
            </p:cNvSpPr>
            <p:nvPr/>
          </p:nvSpPr>
          <p:spPr bwMode="auto">
            <a:xfrm>
              <a:off x="2497138" y="989013"/>
              <a:ext cx="955675" cy="9588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84" name="Freeform 15"/>
            <p:cNvSpPr>
              <a:spLocks/>
            </p:cNvSpPr>
            <p:nvPr/>
          </p:nvSpPr>
          <p:spPr bwMode="auto">
            <a:xfrm>
              <a:off x="2911476" y="2274888"/>
              <a:ext cx="307975" cy="1038225"/>
            </a:xfrm>
            <a:custGeom>
              <a:avLst/>
              <a:gdLst>
                <a:gd name="T0" fmla="*/ 41 w 194"/>
                <a:gd name="T1" fmla="*/ 0 h 654"/>
                <a:gd name="T2" fmla="*/ 194 w 194"/>
                <a:gd name="T3" fmla="*/ 484 h 654"/>
                <a:gd name="T4" fmla="*/ 112 w 194"/>
                <a:gd name="T5" fmla="*/ 654 h 654"/>
                <a:gd name="T6" fmla="*/ 0 w 194"/>
                <a:gd name="T7" fmla="*/ 476 h 654"/>
                <a:gd name="T8" fmla="*/ 41 w 194"/>
                <a:gd name="T9" fmla="*/ 0 h 654"/>
              </a:gdLst>
              <a:ahLst/>
              <a:cxnLst>
                <a:cxn ang="0">
                  <a:pos x="T0" y="T1"/>
                </a:cxn>
                <a:cxn ang="0">
                  <a:pos x="T2" y="T3"/>
                </a:cxn>
                <a:cxn ang="0">
                  <a:pos x="T4" y="T5"/>
                </a:cxn>
                <a:cxn ang="0">
                  <a:pos x="T6" y="T7"/>
                </a:cxn>
                <a:cxn ang="0">
                  <a:pos x="T8" y="T9"/>
                </a:cxn>
              </a:cxnLst>
              <a:rect l="0" t="0" r="r" b="b"/>
              <a:pathLst>
                <a:path w="194" h="654">
                  <a:moveTo>
                    <a:pt x="41" y="0"/>
                  </a:moveTo>
                  <a:lnTo>
                    <a:pt x="194" y="484"/>
                  </a:lnTo>
                  <a:lnTo>
                    <a:pt x="112" y="654"/>
                  </a:lnTo>
                  <a:lnTo>
                    <a:pt x="0" y="476"/>
                  </a:lnTo>
                  <a:lnTo>
                    <a:pt x="41"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85" name="Freeform 10"/>
            <p:cNvSpPr>
              <a:spLocks/>
            </p:cNvSpPr>
            <p:nvPr/>
          </p:nvSpPr>
          <p:spPr bwMode="auto">
            <a:xfrm rot="2173016" flipV="1">
              <a:off x="5688099" y="1374036"/>
              <a:ext cx="292098" cy="361952"/>
            </a:xfrm>
            <a:custGeom>
              <a:avLst/>
              <a:gdLst>
                <a:gd name="T0" fmla="*/ 84 w 89"/>
                <a:gd name="T1" fmla="*/ 85 h 110"/>
                <a:gd name="T2" fmla="*/ 81 w 89"/>
                <a:gd name="T3" fmla="*/ 105 h 110"/>
                <a:gd name="T4" fmla="*/ 61 w 89"/>
                <a:gd name="T5" fmla="*/ 102 h 110"/>
                <a:gd name="T6" fmla="*/ 5 w 89"/>
                <a:gd name="T7" fmla="*/ 23 h 110"/>
                <a:gd name="T8" fmla="*/ 8 w 89"/>
                <a:gd name="T9" fmla="*/ 3 h 110"/>
                <a:gd name="T10" fmla="*/ 16 w 89"/>
                <a:gd name="T11" fmla="*/ 0 h 110"/>
                <a:gd name="T12" fmla="*/ 28 w 89"/>
                <a:gd name="T13" fmla="*/ 6 h 110"/>
                <a:gd name="T14" fmla="*/ 84 w 89"/>
                <a:gd name="T15" fmla="*/ 85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10">
                  <a:moveTo>
                    <a:pt x="84" y="85"/>
                  </a:moveTo>
                  <a:cubicBezTo>
                    <a:pt x="89" y="91"/>
                    <a:pt x="87" y="100"/>
                    <a:pt x="81" y="105"/>
                  </a:cubicBezTo>
                  <a:cubicBezTo>
                    <a:pt x="75" y="110"/>
                    <a:pt x="66" y="108"/>
                    <a:pt x="61" y="102"/>
                  </a:cubicBezTo>
                  <a:cubicBezTo>
                    <a:pt x="5" y="23"/>
                    <a:pt x="5" y="23"/>
                    <a:pt x="5" y="23"/>
                  </a:cubicBezTo>
                  <a:cubicBezTo>
                    <a:pt x="0" y="16"/>
                    <a:pt x="1" y="7"/>
                    <a:pt x="8" y="3"/>
                  </a:cubicBezTo>
                  <a:cubicBezTo>
                    <a:pt x="10" y="1"/>
                    <a:pt x="13" y="0"/>
                    <a:pt x="16" y="0"/>
                  </a:cubicBezTo>
                  <a:cubicBezTo>
                    <a:pt x="21" y="0"/>
                    <a:pt x="25" y="2"/>
                    <a:pt x="28" y="6"/>
                  </a:cubicBezTo>
                  <a:lnTo>
                    <a:pt x="84"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grpSp>
      <p:grpSp>
        <p:nvGrpSpPr>
          <p:cNvPr id="603" name="组合 602"/>
          <p:cNvGrpSpPr/>
          <p:nvPr/>
        </p:nvGrpSpPr>
        <p:grpSpPr>
          <a:xfrm>
            <a:off x="7816492" y="3362975"/>
            <a:ext cx="323754" cy="374428"/>
            <a:chOff x="1871663" y="989013"/>
            <a:chExt cx="4139927" cy="4787901"/>
          </a:xfrm>
          <a:solidFill>
            <a:schemeClr val="bg1"/>
          </a:solidFill>
        </p:grpSpPr>
        <p:sp>
          <p:nvSpPr>
            <p:cNvPr id="604" name="Freeform 8"/>
            <p:cNvSpPr>
              <a:spLocks/>
            </p:cNvSpPr>
            <p:nvPr/>
          </p:nvSpPr>
          <p:spPr bwMode="auto">
            <a:xfrm>
              <a:off x="5594075" y="1921697"/>
              <a:ext cx="417515" cy="103190"/>
            </a:xfrm>
            <a:custGeom>
              <a:avLst/>
              <a:gdLst>
                <a:gd name="T0" fmla="*/ 126 w 127"/>
                <a:gd name="T1" fmla="*/ 15 h 31"/>
                <a:gd name="T2" fmla="*/ 112 w 127"/>
                <a:gd name="T3" fmla="*/ 29 h 31"/>
                <a:gd name="T4" fmla="*/ 15 w 127"/>
                <a:gd name="T5" fmla="*/ 31 h 31"/>
                <a:gd name="T6" fmla="*/ 0 w 127"/>
                <a:gd name="T7" fmla="*/ 17 h 31"/>
                <a:gd name="T8" fmla="*/ 0 w 127"/>
                <a:gd name="T9" fmla="*/ 17 h 31"/>
                <a:gd name="T10" fmla="*/ 14 w 127"/>
                <a:gd name="T11" fmla="*/ 3 h 31"/>
                <a:gd name="T12" fmla="*/ 112 w 127"/>
                <a:gd name="T13" fmla="*/ 1 h 31"/>
                <a:gd name="T14" fmla="*/ 126 w 127"/>
                <a:gd name="T15" fmla="*/ 15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31">
                  <a:moveTo>
                    <a:pt x="126" y="15"/>
                  </a:moveTo>
                  <a:cubicBezTo>
                    <a:pt x="127" y="23"/>
                    <a:pt x="120" y="29"/>
                    <a:pt x="112" y="29"/>
                  </a:cubicBezTo>
                  <a:cubicBezTo>
                    <a:pt x="15" y="31"/>
                    <a:pt x="15" y="31"/>
                    <a:pt x="15" y="31"/>
                  </a:cubicBezTo>
                  <a:cubicBezTo>
                    <a:pt x="7" y="31"/>
                    <a:pt x="0" y="25"/>
                    <a:pt x="0" y="17"/>
                  </a:cubicBezTo>
                  <a:cubicBezTo>
                    <a:pt x="0" y="17"/>
                    <a:pt x="0" y="17"/>
                    <a:pt x="0" y="17"/>
                  </a:cubicBezTo>
                  <a:cubicBezTo>
                    <a:pt x="0" y="9"/>
                    <a:pt x="6" y="3"/>
                    <a:pt x="14" y="3"/>
                  </a:cubicBezTo>
                  <a:cubicBezTo>
                    <a:pt x="112" y="1"/>
                    <a:pt x="112" y="1"/>
                    <a:pt x="112" y="1"/>
                  </a:cubicBezTo>
                  <a:cubicBezTo>
                    <a:pt x="120" y="0"/>
                    <a:pt x="126" y="7"/>
                    <a:pt x="12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605" name="Freeform 9"/>
            <p:cNvSpPr>
              <a:spLocks/>
            </p:cNvSpPr>
            <p:nvPr/>
          </p:nvSpPr>
          <p:spPr bwMode="auto">
            <a:xfrm>
              <a:off x="5516563" y="2243138"/>
              <a:ext cx="393700" cy="239713"/>
            </a:xfrm>
            <a:custGeom>
              <a:avLst/>
              <a:gdLst>
                <a:gd name="T0" fmla="*/ 110 w 120"/>
                <a:gd name="T1" fmla="*/ 44 h 73"/>
                <a:gd name="T2" fmla="*/ 117 w 120"/>
                <a:gd name="T3" fmla="*/ 63 h 73"/>
                <a:gd name="T4" fmla="*/ 98 w 120"/>
                <a:gd name="T5" fmla="*/ 70 h 73"/>
                <a:gd name="T6" fmla="*/ 10 w 120"/>
                <a:gd name="T7" fmla="*/ 28 h 73"/>
                <a:gd name="T8" fmla="*/ 3 w 120"/>
                <a:gd name="T9" fmla="*/ 8 h 73"/>
                <a:gd name="T10" fmla="*/ 16 w 120"/>
                <a:gd name="T11" fmla="*/ 0 h 73"/>
                <a:gd name="T12" fmla="*/ 22 w 120"/>
                <a:gd name="T13" fmla="*/ 2 h 73"/>
                <a:gd name="T14" fmla="*/ 110 w 120"/>
                <a:gd name="T15" fmla="*/ 44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73">
                  <a:moveTo>
                    <a:pt x="110" y="44"/>
                  </a:moveTo>
                  <a:cubicBezTo>
                    <a:pt x="117" y="47"/>
                    <a:pt x="120" y="56"/>
                    <a:pt x="117" y="63"/>
                  </a:cubicBezTo>
                  <a:cubicBezTo>
                    <a:pt x="113" y="70"/>
                    <a:pt x="105" y="73"/>
                    <a:pt x="98" y="70"/>
                  </a:cubicBezTo>
                  <a:cubicBezTo>
                    <a:pt x="10" y="28"/>
                    <a:pt x="10" y="28"/>
                    <a:pt x="10" y="28"/>
                  </a:cubicBezTo>
                  <a:cubicBezTo>
                    <a:pt x="3" y="24"/>
                    <a:pt x="0" y="16"/>
                    <a:pt x="3" y="8"/>
                  </a:cubicBezTo>
                  <a:cubicBezTo>
                    <a:pt x="6" y="3"/>
                    <a:pt x="11" y="0"/>
                    <a:pt x="16" y="0"/>
                  </a:cubicBezTo>
                  <a:cubicBezTo>
                    <a:pt x="18" y="0"/>
                    <a:pt x="20" y="1"/>
                    <a:pt x="22" y="2"/>
                  </a:cubicBezTo>
                  <a:lnTo>
                    <a:pt x="110"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606" name="Freeform 10"/>
            <p:cNvSpPr>
              <a:spLocks/>
            </p:cNvSpPr>
            <p:nvPr/>
          </p:nvSpPr>
          <p:spPr bwMode="auto">
            <a:xfrm>
              <a:off x="5340351" y="2616201"/>
              <a:ext cx="292100" cy="361950"/>
            </a:xfrm>
            <a:custGeom>
              <a:avLst/>
              <a:gdLst>
                <a:gd name="T0" fmla="*/ 84 w 89"/>
                <a:gd name="T1" fmla="*/ 85 h 110"/>
                <a:gd name="T2" fmla="*/ 81 w 89"/>
                <a:gd name="T3" fmla="*/ 105 h 110"/>
                <a:gd name="T4" fmla="*/ 61 w 89"/>
                <a:gd name="T5" fmla="*/ 102 h 110"/>
                <a:gd name="T6" fmla="*/ 5 w 89"/>
                <a:gd name="T7" fmla="*/ 23 h 110"/>
                <a:gd name="T8" fmla="*/ 8 w 89"/>
                <a:gd name="T9" fmla="*/ 3 h 110"/>
                <a:gd name="T10" fmla="*/ 16 w 89"/>
                <a:gd name="T11" fmla="*/ 0 h 110"/>
                <a:gd name="T12" fmla="*/ 28 w 89"/>
                <a:gd name="T13" fmla="*/ 6 h 110"/>
                <a:gd name="T14" fmla="*/ 84 w 89"/>
                <a:gd name="T15" fmla="*/ 85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10">
                  <a:moveTo>
                    <a:pt x="84" y="85"/>
                  </a:moveTo>
                  <a:cubicBezTo>
                    <a:pt x="89" y="91"/>
                    <a:pt x="87" y="100"/>
                    <a:pt x="81" y="105"/>
                  </a:cubicBezTo>
                  <a:cubicBezTo>
                    <a:pt x="75" y="110"/>
                    <a:pt x="66" y="108"/>
                    <a:pt x="61" y="102"/>
                  </a:cubicBezTo>
                  <a:cubicBezTo>
                    <a:pt x="5" y="23"/>
                    <a:pt x="5" y="23"/>
                    <a:pt x="5" y="23"/>
                  </a:cubicBezTo>
                  <a:cubicBezTo>
                    <a:pt x="0" y="16"/>
                    <a:pt x="1" y="7"/>
                    <a:pt x="8" y="3"/>
                  </a:cubicBezTo>
                  <a:cubicBezTo>
                    <a:pt x="10" y="1"/>
                    <a:pt x="13" y="0"/>
                    <a:pt x="16" y="0"/>
                  </a:cubicBezTo>
                  <a:cubicBezTo>
                    <a:pt x="21" y="0"/>
                    <a:pt x="25" y="2"/>
                    <a:pt x="28" y="6"/>
                  </a:cubicBezTo>
                  <a:lnTo>
                    <a:pt x="84"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607" name="Freeform 11"/>
            <p:cNvSpPr>
              <a:spLocks/>
            </p:cNvSpPr>
            <p:nvPr/>
          </p:nvSpPr>
          <p:spPr bwMode="auto">
            <a:xfrm>
              <a:off x="4059239" y="1481138"/>
              <a:ext cx="1425575" cy="1236662"/>
            </a:xfrm>
            <a:custGeom>
              <a:avLst/>
              <a:gdLst>
                <a:gd name="T0" fmla="*/ 898 w 898"/>
                <a:gd name="T1" fmla="*/ 37 h 779"/>
                <a:gd name="T2" fmla="*/ 672 w 898"/>
                <a:gd name="T3" fmla="*/ 779 h 779"/>
                <a:gd name="T4" fmla="*/ 0 w 898"/>
                <a:gd name="T5" fmla="*/ 205 h 779"/>
                <a:gd name="T6" fmla="*/ 62 w 898"/>
                <a:gd name="T7" fmla="*/ 0 h 779"/>
                <a:gd name="T8" fmla="*/ 898 w 898"/>
                <a:gd name="T9" fmla="*/ 37 h 779"/>
              </a:gdLst>
              <a:ahLst/>
              <a:cxnLst>
                <a:cxn ang="0">
                  <a:pos x="T0" y="T1"/>
                </a:cxn>
                <a:cxn ang="0">
                  <a:pos x="T2" y="T3"/>
                </a:cxn>
                <a:cxn ang="0">
                  <a:pos x="T4" y="T5"/>
                </a:cxn>
                <a:cxn ang="0">
                  <a:pos x="T6" y="T7"/>
                </a:cxn>
                <a:cxn ang="0">
                  <a:pos x="T8" y="T9"/>
                </a:cxn>
              </a:cxnLst>
              <a:rect l="0" t="0" r="r" b="b"/>
              <a:pathLst>
                <a:path w="898" h="779">
                  <a:moveTo>
                    <a:pt x="898" y="37"/>
                  </a:moveTo>
                  <a:lnTo>
                    <a:pt x="672" y="779"/>
                  </a:lnTo>
                  <a:lnTo>
                    <a:pt x="0" y="205"/>
                  </a:lnTo>
                  <a:lnTo>
                    <a:pt x="62" y="0"/>
                  </a:lnTo>
                  <a:lnTo>
                    <a:pt x="898"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608" name="Freeform 12"/>
            <p:cNvSpPr>
              <a:spLocks/>
            </p:cNvSpPr>
            <p:nvPr/>
          </p:nvSpPr>
          <p:spPr bwMode="auto">
            <a:xfrm>
              <a:off x="1871663" y="2022476"/>
              <a:ext cx="2519363" cy="3754438"/>
            </a:xfrm>
            <a:custGeom>
              <a:avLst/>
              <a:gdLst>
                <a:gd name="T0" fmla="*/ 706 w 768"/>
                <a:gd name="T1" fmla="*/ 10 h 1144"/>
                <a:gd name="T2" fmla="*/ 768 w 768"/>
                <a:gd name="T3" fmla="*/ 53 h 1144"/>
                <a:gd name="T4" fmla="*/ 579 w 768"/>
                <a:gd name="T5" fmla="*/ 307 h 1144"/>
                <a:gd name="T6" fmla="*/ 468 w 768"/>
                <a:gd name="T7" fmla="*/ 228 h 1144"/>
                <a:gd name="T8" fmla="*/ 483 w 768"/>
                <a:gd name="T9" fmla="*/ 455 h 1144"/>
                <a:gd name="T10" fmla="*/ 574 w 768"/>
                <a:gd name="T11" fmla="*/ 708 h 1144"/>
                <a:gd name="T12" fmla="*/ 535 w 768"/>
                <a:gd name="T13" fmla="*/ 1144 h 1144"/>
                <a:gd name="T14" fmla="*/ 444 w 768"/>
                <a:gd name="T15" fmla="*/ 1144 h 1144"/>
                <a:gd name="T16" fmla="*/ 444 w 768"/>
                <a:gd name="T17" fmla="*/ 804 h 1144"/>
                <a:gd name="T18" fmla="*/ 363 w 768"/>
                <a:gd name="T19" fmla="*/ 546 h 1144"/>
                <a:gd name="T20" fmla="*/ 315 w 768"/>
                <a:gd name="T21" fmla="*/ 718 h 1144"/>
                <a:gd name="T22" fmla="*/ 105 w 768"/>
                <a:gd name="T23" fmla="*/ 1144 h 1144"/>
                <a:gd name="T24" fmla="*/ 4 w 768"/>
                <a:gd name="T25" fmla="*/ 1120 h 1144"/>
                <a:gd name="T26" fmla="*/ 184 w 768"/>
                <a:gd name="T27" fmla="*/ 570 h 1144"/>
                <a:gd name="T28" fmla="*/ 153 w 768"/>
                <a:gd name="T29" fmla="*/ 192 h 1144"/>
                <a:gd name="T30" fmla="*/ 86 w 768"/>
                <a:gd name="T31" fmla="*/ 326 h 1144"/>
                <a:gd name="T32" fmla="*/ 86 w 768"/>
                <a:gd name="T33" fmla="*/ 503 h 1144"/>
                <a:gd name="T34" fmla="*/ 4 w 768"/>
                <a:gd name="T35" fmla="*/ 503 h 1144"/>
                <a:gd name="T36" fmla="*/ 4 w 768"/>
                <a:gd name="T37" fmla="*/ 378 h 1144"/>
                <a:gd name="T38" fmla="*/ 67 w 768"/>
                <a:gd name="T39" fmla="*/ 130 h 1144"/>
                <a:gd name="T40" fmla="*/ 263 w 768"/>
                <a:gd name="T41" fmla="*/ 0 h 1144"/>
                <a:gd name="T42" fmla="*/ 337 w 768"/>
                <a:gd name="T43" fmla="*/ 77 h 1144"/>
                <a:gd name="T44" fmla="*/ 317 w 768"/>
                <a:gd name="T45" fmla="*/ 307 h 1144"/>
                <a:gd name="T46" fmla="*/ 371 w 768"/>
                <a:gd name="T47" fmla="*/ 393 h 1144"/>
                <a:gd name="T48" fmla="*/ 411 w 768"/>
                <a:gd name="T49" fmla="*/ 311 h 1144"/>
                <a:gd name="T50" fmla="*/ 337 w 768"/>
                <a:gd name="T51" fmla="*/ 77 h 1144"/>
                <a:gd name="T52" fmla="*/ 364 w 768"/>
                <a:gd name="T53" fmla="*/ 17 h 1144"/>
                <a:gd name="T54" fmla="*/ 467 w 768"/>
                <a:gd name="T55" fmla="*/ 75 h 1144"/>
                <a:gd name="T56" fmla="*/ 564 w 768"/>
                <a:gd name="T57" fmla="*/ 201 h 1144"/>
                <a:gd name="T58" fmla="*/ 706 w 768"/>
                <a:gd name="T59" fmla="*/ 1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68" h="1144">
                  <a:moveTo>
                    <a:pt x="706" y="10"/>
                  </a:moveTo>
                  <a:cubicBezTo>
                    <a:pt x="768" y="53"/>
                    <a:pt x="768" y="53"/>
                    <a:pt x="768" y="53"/>
                  </a:cubicBezTo>
                  <a:cubicBezTo>
                    <a:pt x="768" y="53"/>
                    <a:pt x="621" y="278"/>
                    <a:pt x="579" y="307"/>
                  </a:cubicBezTo>
                  <a:cubicBezTo>
                    <a:pt x="537" y="335"/>
                    <a:pt x="468" y="228"/>
                    <a:pt x="468" y="228"/>
                  </a:cubicBezTo>
                  <a:cubicBezTo>
                    <a:pt x="483" y="455"/>
                    <a:pt x="483" y="455"/>
                    <a:pt x="483" y="455"/>
                  </a:cubicBezTo>
                  <a:cubicBezTo>
                    <a:pt x="483" y="455"/>
                    <a:pt x="550" y="603"/>
                    <a:pt x="574" y="708"/>
                  </a:cubicBezTo>
                  <a:cubicBezTo>
                    <a:pt x="597" y="814"/>
                    <a:pt x="535" y="1144"/>
                    <a:pt x="535" y="1144"/>
                  </a:cubicBezTo>
                  <a:cubicBezTo>
                    <a:pt x="444" y="1144"/>
                    <a:pt x="444" y="1144"/>
                    <a:pt x="444" y="1144"/>
                  </a:cubicBezTo>
                  <a:cubicBezTo>
                    <a:pt x="444" y="1144"/>
                    <a:pt x="444" y="914"/>
                    <a:pt x="444" y="804"/>
                  </a:cubicBezTo>
                  <a:cubicBezTo>
                    <a:pt x="444" y="694"/>
                    <a:pt x="363" y="546"/>
                    <a:pt x="363" y="546"/>
                  </a:cubicBezTo>
                  <a:cubicBezTo>
                    <a:pt x="315" y="718"/>
                    <a:pt x="315" y="718"/>
                    <a:pt x="315" y="718"/>
                  </a:cubicBezTo>
                  <a:cubicBezTo>
                    <a:pt x="287" y="857"/>
                    <a:pt x="105" y="1144"/>
                    <a:pt x="105" y="1144"/>
                  </a:cubicBezTo>
                  <a:cubicBezTo>
                    <a:pt x="4" y="1120"/>
                    <a:pt x="4" y="1120"/>
                    <a:pt x="4" y="1120"/>
                  </a:cubicBezTo>
                  <a:cubicBezTo>
                    <a:pt x="4" y="1120"/>
                    <a:pt x="167" y="670"/>
                    <a:pt x="184" y="570"/>
                  </a:cubicBezTo>
                  <a:cubicBezTo>
                    <a:pt x="200" y="469"/>
                    <a:pt x="153" y="192"/>
                    <a:pt x="153" y="192"/>
                  </a:cubicBezTo>
                  <a:cubicBezTo>
                    <a:pt x="86" y="326"/>
                    <a:pt x="86" y="326"/>
                    <a:pt x="86" y="326"/>
                  </a:cubicBezTo>
                  <a:cubicBezTo>
                    <a:pt x="86" y="503"/>
                    <a:pt x="86" y="503"/>
                    <a:pt x="86" y="503"/>
                  </a:cubicBezTo>
                  <a:cubicBezTo>
                    <a:pt x="4" y="503"/>
                    <a:pt x="4" y="503"/>
                    <a:pt x="4" y="503"/>
                  </a:cubicBezTo>
                  <a:cubicBezTo>
                    <a:pt x="4" y="503"/>
                    <a:pt x="4" y="479"/>
                    <a:pt x="4" y="378"/>
                  </a:cubicBezTo>
                  <a:cubicBezTo>
                    <a:pt x="4" y="278"/>
                    <a:pt x="0" y="326"/>
                    <a:pt x="67" y="130"/>
                  </a:cubicBezTo>
                  <a:cubicBezTo>
                    <a:pt x="98" y="38"/>
                    <a:pt x="178" y="0"/>
                    <a:pt x="263" y="0"/>
                  </a:cubicBezTo>
                  <a:cubicBezTo>
                    <a:pt x="263" y="0"/>
                    <a:pt x="282" y="58"/>
                    <a:pt x="337" y="77"/>
                  </a:cubicBezTo>
                  <a:cubicBezTo>
                    <a:pt x="317" y="307"/>
                    <a:pt x="317" y="307"/>
                    <a:pt x="317" y="307"/>
                  </a:cubicBezTo>
                  <a:cubicBezTo>
                    <a:pt x="371" y="393"/>
                    <a:pt x="371" y="393"/>
                    <a:pt x="371" y="393"/>
                  </a:cubicBezTo>
                  <a:cubicBezTo>
                    <a:pt x="411" y="311"/>
                    <a:pt x="411" y="311"/>
                    <a:pt x="411" y="311"/>
                  </a:cubicBezTo>
                  <a:cubicBezTo>
                    <a:pt x="337" y="77"/>
                    <a:pt x="337" y="77"/>
                    <a:pt x="337" y="77"/>
                  </a:cubicBezTo>
                  <a:cubicBezTo>
                    <a:pt x="391" y="96"/>
                    <a:pt x="364" y="17"/>
                    <a:pt x="364" y="17"/>
                  </a:cubicBezTo>
                  <a:cubicBezTo>
                    <a:pt x="402" y="30"/>
                    <a:pt x="438" y="50"/>
                    <a:pt x="467" y="75"/>
                  </a:cubicBezTo>
                  <a:cubicBezTo>
                    <a:pt x="477" y="84"/>
                    <a:pt x="575" y="187"/>
                    <a:pt x="564" y="201"/>
                  </a:cubicBezTo>
                  <a:cubicBezTo>
                    <a:pt x="564" y="201"/>
                    <a:pt x="706" y="10"/>
                    <a:pt x="70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609" name="Freeform 13"/>
            <p:cNvSpPr>
              <a:spLocks/>
            </p:cNvSpPr>
            <p:nvPr/>
          </p:nvSpPr>
          <p:spPr bwMode="auto">
            <a:xfrm>
              <a:off x="3757613" y="1395413"/>
              <a:ext cx="312738" cy="404813"/>
            </a:xfrm>
            <a:custGeom>
              <a:avLst/>
              <a:gdLst>
                <a:gd name="T0" fmla="*/ 197 w 197"/>
                <a:gd name="T1" fmla="*/ 42 h 255"/>
                <a:gd name="T2" fmla="*/ 133 w 197"/>
                <a:gd name="T3" fmla="*/ 255 h 255"/>
                <a:gd name="T4" fmla="*/ 0 w 197"/>
                <a:gd name="T5" fmla="*/ 213 h 255"/>
                <a:gd name="T6" fmla="*/ 64 w 197"/>
                <a:gd name="T7" fmla="*/ 0 h 255"/>
                <a:gd name="T8" fmla="*/ 197 w 197"/>
                <a:gd name="T9" fmla="*/ 42 h 255"/>
              </a:gdLst>
              <a:ahLst/>
              <a:cxnLst>
                <a:cxn ang="0">
                  <a:pos x="T0" y="T1"/>
                </a:cxn>
                <a:cxn ang="0">
                  <a:pos x="T2" y="T3"/>
                </a:cxn>
                <a:cxn ang="0">
                  <a:pos x="T4" y="T5"/>
                </a:cxn>
                <a:cxn ang="0">
                  <a:pos x="T6" y="T7"/>
                </a:cxn>
                <a:cxn ang="0">
                  <a:pos x="T8" y="T9"/>
                </a:cxn>
              </a:cxnLst>
              <a:rect l="0" t="0" r="r" b="b"/>
              <a:pathLst>
                <a:path w="197" h="255">
                  <a:moveTo>
                    <a:pt x="197" y="42"/>
                  </a:moveTo>
                  <a:lnTo>
                    <a:pt x="133" y="255"/>
                  </a:lnTo>
                  <a:lnTo>
                    <a:pt x="0" y="213"/>
                  </a:lnTo>
                  <a:lnTo>
                    <a:pt x="64" y="0"/>
                  </a:lnTo>
                  <a:lnTo>
                    <a:pt x="197"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610" name="Oval 14"/>
            <p:cNvSpPr>
              <a:spLocks noChangeArrowheads="1"/>
            </p:cNvSpPr>
            <p:nvPr/>
          </p:nvSpPr>
          <p:spPr bwMode="auto">
            <a:xfrm>
              <a:off x="2497138" y="989013"/>
              <a:ext cx="955675" cy="9588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611" name="Freeform 15"/>
            <p:cNvSpPr>
              <a:spLocks/>
            </p:cNvSpPr>
            <p:nvPr/>
          </p:nvSpPr>
          <p:spPr bwMode="auto">
            <a:xfrm>
              <a:off x="2911476" y="2274888"/>
              <a:ext cx="307975" cy="1038225"/>
            </a:xfrm>
            <a:custGeom>
              <a:avLst/>
              <a:gdLst>
                <a:gd name="T0" fmla="*/ 41 w 194"/>
                <a:gd name="T1" fmla="*/ 0 h 654"/>
                <a:gd name="T2" fmla="*/ 194 w 194"/>
                <a:gd name="T3" fmla="*/ 484 h 654"/>
                <a:gd name="T4" fmla="*/ 112 w 194"/>
                <a:gd name="T5" fmla="*/ 654 h 654"/>
                <a:gd name="T6" fmla="*/ 0 w 194"/>
                <a:gd name="T7" fmla="*/ 476 h 654"/>
                <a:gd name="T8" fmla="*/ 41 w 194"/>
                <a:gd name="T9" fmla="*/ 0 h 654"/>
              </a:gdLst>
              <a:ahLst/>
              <a:cxnLst>
                <a:cxn ang="0">
                  <a:pos x="T0" y="T1"/>
                </a:cxn>
                <a:cxn ang="0">
                  <a:pos x="T2" y="T3"/>
                </a:cxn>
                <a:cxn ang="0">
                  <a:pos x="T4" y="T5"/>
                </a:cxn>
                <a:cxn ang="0">
                  <a:pos x="T6" y="T7"/>
                </a:cxn>
                <a:cxn ang="0">
                  <a:pos x="T8" y="T9"/>
                </a:cxn>
              </a:cxnLst>
              <a:rect l="0" t="0" r="r" b="b"/>
              <a:pathLst>
                <a:path w="194" h="654">
                  <a:moveTo>
                    <a:pt x="41" y="0"/>
                  </a:moveTo>
                  <a:lnTo>
                    <a:pt x="194" y="484"/>
                  </a:lnTo>
                  <a:lnTo>
                    <a:pt x="112" y="654"/>
                  </a:lnTo>
                  <a:lnTo>
                    <a:pt x="0" y="476"/>
                  </a:lnTo>
                  <a:lnTo>
                    <a:pt x="41"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612" name="Freeform 10"/>
            <p:cNvSpPr>
              <a:spLocks/>
            </p:cNvSpPr>
            <p:nvPr/>
          </p:nvSpPr>
          <p:spPr bwMode="auto">
            <a:xfrm rot="2173016" flipV="1">
              <a:off x="5688099" y="1374036"/>
              <a:ext cx="292098" cy="361952"/>
            </a:xfrm>
            <a:custGeom>
              <a:avLst/>
              <a:gdLst>
                <a:gd name="T0" fmla="*/ 84 w 89"/>
                <a:gd name="T1" fmla="*/ 85 h 110"/>
                <a:gd name="T2" fmla="*/ 81 w 89"/>
                <a:gd name="T3" fmla="*/ 105 h 110"/>
                <a:gd name="T4" fmla="*/ 61 w 89"/>
                <a:gd name="T5" fmla="*/ 102 h 110"/>
                <a:gd name="T6" fmla="*/ 5 w 89"/>
                <a:gd name="T7" fmla="*/ 23 h 110"/>
                <a:gd name="T8" fmla="*/ 8 w 89"/>
                <a:gd name="T9" fmla="*/ 3 h 110"/>
                <a:gd name="T10" fmla="*/ 16 w 89"/>
                <a:gd name="T11" fmla="*/ 0 h 110"/>
                <a:gd name="T12" fmla="*/ 28 w 89"/>
                <a:gd name="T13" fmla="*/ 6 h 110"/>
                <a:gd name="T14" fmla="*/ 84 w 89"/>
                <a:gd name="T15" fmla="*/ 85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10">
                  <a:moveTo>
                    <a:pt x="84" y="85"/>
                  </a:moveTo>
                  <a:cubicBezTo>
                    <a:pt x="89" y="91"/>
                    <a:pt x="87" y="100"/>
                    <a:pt x="81" y="105"/>
                  </a:cubicBezTo>
                  <a:cubicBezTo>
                    <a:pt x="75" y="110"/>
                    <a:pt x="66" y="108"/>
                    <a:pt x="61" y="102"/>
                  </a:cubicBezTo>
                  <a:cubicBezTo>
                    <a:pt x="5" y="23"/>
                    <a:pt x="5" y="23"/>
                    <a:pt x="5" y="23"/>
                  </a:cubicBezTo>
                  <a:cubicBezTo>
                    <a:pt x="0" y="16"/>
                    <a:pt x="1" y="7"/>
                    <a:pt x="8" y="3"/>
                  </a:cubicBezTo>
                  <a:cubicBezTo>
                    <a:pt x="10" y="1"/>
                    <a:pt x="13" y="0"/>
                    <a:pt x="16" y="0"/>
                  </a:cubicBezTo>
                  <a:cubicBezTo>
                    <a:pt x="21" y="0"/>
                    <a:pt x="25" y="2"/>
                    <a:pt x="28" y="6"/>
                  </a:cubicBezTo>
                  <a:lnTo>
                    <a:pt x="84"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grpSp>
      <p:sp>
        <p:nvSpPr>
          <p:cNvPr id="613" name="文本框 612"/>
          <p:cNvSpPr txBox="1"/>
          <p:nvPr/>
        </p:nvSpPr>
        <p:spPr>
          <a:xfrm>
            <a:off x="1301117" y="570157"/>
            <a:ext cx="9504043" cy="461665"/>
          </a:xfrm>
          <a:prstGeom prst="rect">
            <a:avLst/>
          </a:prstGeom>
          <a:noFill/>
        </p:spPr>
        <p:txBody>
          <a:bodyPr wrap="square" rtlCol="0">
            <a:spAutoFit/>
          </a:bodyPr>
          <a:lstStyle/>
          <a:p>
            <a:pPr algn="ctr" defTabSz="855878"/>
            <a:r>
              <a:rPr lang="zh-CN" altLang="en-US"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社群口碑会不会逆袭名人代言？</a:t>
            </a:r>
          </a:p>
        </p:txBody>
      </p:sp>
      <p:cxnSp>
        <p:nvCxnSpPr>
          <p:cNvPr id="614" name="直接连接符 613"/>
          <p:cNvCxnSpPr/>
          <p:nvPr/>
        </p:nvCxnSpPr>
        <p:spPr>
          <a:xfrm>
            <a:off x="3003894" y="1181731"/>
            <a:ext cx="5814060" cy="0"/>
          </a:xfrm>
          <a:prstGeom prst="line">
            <a:avLst/>
          </a:prstGeom>
          <a:ln w="76200" cmpd="thickThi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62154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3925" y="1879639"/>
            <a:ext cx="2500291" cy="4444962"/>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7209" y="1879639"/>
            <a:ext cx="2500291" cy="4444962"/>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6324" y="1879639"/>
            <a:ext cx="2504203" cy="4444962"/>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609" y="1879639"/>
            <a:ext cx="2500291" cy="4444962"/>
          </a:xfrm>
          <a:prstGeom prst="rect">
            <a:avLst/>
          </a:prstGeom>
        </p:spPr>
      </p:pic>
      <p:sp>
        <p:nvSpPr>
          <p:cNvPr id="8" name="文本框 7"/>
          <p:cNvSpPr txBox="1"/>
          <p:nvPr/>
        </p:nvSpPr>
        <p:spPr>
          <a:xfrm>
            <a:off x="1301117" y="570157"/>
            <a:ext cx="9504043" cy="461665"/>
          </a:xfrm>
          <a:prstGeom prst="rect">
            <a:avLst/>
          </a:prstGeom>
          <a:noFill/>
        </p:spPr>
        <p:txBody>
          <a:bodyPr wrap="square" rtlCol="0">
            <a:spAutoFit/>
          </a:bodyPr>
          <a:lstStyle/>
          <a:p>
            <a:pPr algn="ctr" defTabSz="855878"/>
            <a:r>
              <a:rPr lang="zh-CN" altLang="en-US"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“住这儿”</a:t>
            </a:r>
            <a:r>
              <a:rPr lang="en-US" altLang="zh-CN"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APP</a:t>
            </a:r>
            <a:r>
              <a:rPr lang="zh-CN" altLang="en-US"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的几个核心功能</a:t>
            </a:r>
          </a:p>
        </p:txBody>
      </p:sp>
      <p:cxnSp>
        <p:nvCxnSpPr>
          <p:cNvPr id="9" name="直接连接符 8"/>
          <p:cNvCxnSpPr/>
          <p:nvPr/>
        </p:nvCxnSpPr>
        <p:spPr>
          <a:xfrm>
            <a:off x="3003894" y="1181731"/>
            <a:ext cx="5814060" cy="0"/>
          </a:xfrm>
          <a:prstGeom prst="line">
            <a:avLst/>
          </a:prstGeom>
          <a:ln w="76200" cmpd="thickThi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28199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770116" y="2465466"/>
            <a:ext cx="1224783" cy="694004"/>
            <a:chOff x="6673348" y="3429000"/>
            <a:chExt cx="1465026" cy="830134"/>
          </a:xfrm>
        </p:grpSpPr>
        <p:sp>
          <p:nvSpPr>
            <p:cNvPr id="9" name="椭圆 8"/>
            <p:cNvSpPr/>
            <p:nvPr/>
          </p:nvSpPr>
          <p:spPr>
            <a:xfrm>
              <a:off x="6812783" y="3429000"/>
              <a:ext cx="640582" cy="64058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nvGrpSpPr>
          <p:grpSpPr>
            <a:xfrm rot="19195328">
              <a:off x="6673348" y="3806959"/>
              <a:ext cx="1465026" cy="452175"/>
              <a:chOff x="8634027" y="3819204"/>
              <a:chExt cx="1465026" cy="452175"/>
            </a:xfrm>
          </p:grpSpPr>
          <p:sp>
            <p:nvSpPr>
              <p:cNvPr id="11" name="矩形 10"/>
              <p:cNvSpPr/>
              <p:nvPr/>
            </p:nvSpPr>
            <p:spPr>
              <a:xfrm>
                <a:off x="8634027" y="3819204"/>
                <a:ext cx="1426864" cy="452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连接符 12"/>
              <p:cNvCxnSpPr/>
              <p:nvPr/>
            </p:nvCxnSpPr>
            <p:spPr>
              <a:xfrm>
                <a:off x="8672187" y="3851791"/>
                <a:ext cx="142686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p:nvSpPr>
          <p:spPr>
            <a:xfrm>
              <a:off x="6907739" y="3474770"/>
              <a:ext cx="393275" cy="400110"/>
            </a:xfrm>
            <a:prstGeom prst="rect">
              <a:avLst/>
            </a:prstGeom>
            <a:noFill/>
          </p:spPr>
          <p:txBody>
            <a:bodyPr wrap="square" rtlCol="0">
              <a:spAutoFit/>
            </a:bodyPr>
            <a:lstStyle/>
            <a:p>
              <a:r>
                <a:rPr lang="en-US" altLang="zh-CN" sz="2000" dirty="0" smtClean="0">
                  <a:solidFill>
                    <a:schemeClr val="bg1"/>
                  </a:solidFill>
                </a:rPr>
                <a:t>1</a:t>
              </a:r>
              <a:endParaRPr lang="zh-CN" altLang="en-US" sz="2000" dirty="0">
                <a:solidFill>
                  <a:schemeClr val="bg1"/>
                </a:solidFill>
              </a:endParaRPr>
            </a:p>
          </p:txBody>
        </p:sp>
      </p:grpSp>
      <p:sp>
        <p:nvSpPr>
          <p:cNvPr id="2" name="文本框 1"/>
          <p:cNvSpPr txBox="1"/>
          <p:nvPr/>
        </p:nvSpPr>
        <p:spPr>
          <a:xfrm>
            <a:off x="1268204" y="2844225"/>
            <a:ext cx="4585648" cy="584775"/>
          </a:xfrm>
          <a:prstGeom prst="rect">
            <a:avLst/>
          </a:prstGeom>
          <a:noFill/>
        </p:spPr>
        <p:txBody>
          <a:bodyPr wrap="square" rtlCol="0">
            <a:spAutoFit/>
          </a:bodyPr>
          <a:lstStyle/>
          <a:p>
            <a:r>
              <a:rPr lang="zh-CN" altLang="en-US" sz="3200" spc="300" dirty="0" smtClean="0">
                <a:solidFill>
                  <a:srgbClr val="C00000"/>
                </a:solidFill>
              </a:rPr>
              <a:t>什么是社群？</a:t>
            </a:r>
            <a:endParaRPr lang="zh-CN" altLang="en-US" sz="3200" spc="300" dirty="0">
              <a:solidFill>
                <a:srgbClr val="C00000"/>
              </a:solidFill>
            </a:endParaRPr>
          </a:p>
        </p:txBody>
      </p:sp>
    </p:spTree>
    <p:extLst>
      <p:ext uri="{BB962C8B-B14F-4D97-AF65-F5344CB8AC3E}">
        <p14:creationId xmlns:p14="http://schemas.microsoft.com/office/powerpoint/2010/main" val="29498356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1301117" y="570157"/>
            <a:ext cx="9504043" cy="461665"/>
          </a:xfrm>
          <a:prstGeom prst="rect">
            <a:avLst/>
          </a:prstGeom>
          <a:noFill/>
        </p:spPr>
        <p:txBody>
          <a:bodyPr wrap="square" rtlCol="0">
            <a:spAutoFit/>
          </a:bodyPr>
          <a:lstStyle/>
          <a:p>
            <a:pPr algn="ctr" defTabSz="855878"/>
            <a:r>
              <a:rPr lang="zh-CN" altLang="en-US"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万科营销路线变化</a:t>
            </a:r>
          </a:p>
        </p:txBody>
      </p:sp>
      <p:cxnSp>
        <p:nvCxnSpPr>
          <p:cNvPr id="9" name="直接连接符 8"/>
          <p:cNvCxnSpPr/>
          <p:nvPr/>
        </p:nvCxnSpPr>
        <p:spPr>
          <a:xfrm>
            <a:off x="3003894" y="1181731"/>
            <a:ext cx="5814060" cy="0"/>
          </a:xfrm>
          <a:prstGeom prst="line">
            <a:avLst/>
          </a:prstGeom>
          <a:ln w="76200" cmpd="thickThi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0" name="组合 9"/>
          <p:cNvGrpSpPr/>
          <p:nvPr/>
        </p:nvGrpSpPr>
        <p:grpSpPr>
          <a:xfrm>
            <a:off x="980456" y="1708512"/>
            <a:ext cx="1903400" cy="1903400"/>
            <a:chOff x="1659143" y="1118973"/>
            <a:chExt cx="2089122" cy="2089122"/>
          </a:xfrm>
        </p:grpSpPr>
        <p:sp>
          <p:nvSpPr>
            <p:cNvPr id="11" name="椭圆 10"/>
            <p:cNvSpPr/>
            <p:nvPr/>
          </p:nvSpPr>
          <p:spPr>
            <a:xfrm>
              <a:off x="1659143" y="1118973"/>
              <a:ext cx="2089122" cy="2089122"/>
            </a:xfrm>
            <a:prstGeom prst="ellips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12" name="椭圆 11"/>
            <p:cNvSpPr/>
            <p:nvPr/>
          </p:nvSpPr>
          <p:spPr>
            <a:xfrm>
              <a:off x="1782376" y="1242206"/>
              <a:ext cx="1842655" cy="184265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2400" b="1" dirty="0">
                  <a:solidFill>
                    <a:prstClr val="white"/>
                  </a:solidFill>
                  <a:latin typeface="微软雅黑" panose="020B0503020204020204" pitchFamily="34" charset="-122"/>
                  <a:ea typeface="微软雅黑" panose="020B0503020204020204" pitchFamily="34" charset="-122"/>
                </a:rPr>
                <a:t>卖产品</a:t>
              </a:r>
            </a:p>
          </p:txBody>
        </p:sp>
      </p:grpSp>
      <p:grpSp>
        <p:nvGrpSpPr>
          <p:cNvPr id="13" name="组合 12"/>
          <p:cNvGrpSpPr/>
          <p:nvPr/>
        </p:nvGrpSpPr>
        <p:grpSpPr>
          <a:xfrm>
            <a:off x="3704791" y="1708512"/>
            <a:ext cx="1903400" cy="1903400"/>
            <a:chOff x="1659143" y="1118973"/>
            <a:chExt cx="2089122" cy="2089122"/>
          </a:xfrm>
        </p:grpSpPr>
        <p:sp>
          <p:nvSpPr>
            <p:cNvPr id="14" name="椭圆 13"/>
            <p:cNvSpPr/>
            <p:nvPr/>
          </p:nvSpPr>
          <p:spPr>
            <a:xfrm>
              <a:off x="1659143" y="1118973"/>
              <a:ext cx="2089122" cy="2089122"/>
            </a:xfrm>
            <a:prstGeom prst="ellips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15" name="椭圆 14"/>
            <p:cNvSpPr/>
            <p:nvPr/>
          </p:nvSpPr>
          <p:spPr>
            <a:xfrm>
              <a:off x="1782376" y="1242206"/>
              <a:ext cx="1842655" cy="184265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2400" b="1" dirty="0">
                  <a:solidFill>
                    <a:prstClr val="white"/>
                  </a:solidFill>
                  <a:latin typeface="微软雅黑" panose="020B0503020204020204" pitchFamily="34" charset="-122"/>
                  <a:ea typeface="微软雅黑" panose="020B0503020204020204" pitchFamily="34" charset="-122"/>
                </a:rPr>
                <a:t>做口碑</a:t>
              </a:r>
            </a:p>
          </p:txBody>
        </p:sp>
      </p:grpSp>
      <p:grpSp>
        <p:nvGrpSpPr>
          <p:cNvPr id="16" name="组合 15"/>
          <p:cNvGrpSpPr/>
          <p:nvPr/>
        </p:nvGrpSpPr>
        <p:grpSpPr>
          <a:xfrm>
            <a:off x="6429126" y="1708512"/>
            <a:ext cx="1903400" cy="1903400"/>
            <a:chOff x="1659143" y="1118973"/>
            <a:chExt cx="2089122" cy="2089122"/>
          </a:xfrm>
        </p:grpSpPr>
        <p:sp>
          <p:nvSpPr>
            <p:cNvPr id="17" name="椭圆 16"/>
            <p:cNvSpPr/>
            <p:nvPr/>
          </p:nvSpPr>
          <p:spPr>
            <a:xfrm>
              <a:off x="1659143" y="1118973"/>
              <a:ext cx="2089122" cy="2089122"/>
            </a:xfrm>
            <a:prstGeom prst="ellips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18" name="椭圆 17"/>
            <p:cNvSpPr/>
            <p:nvPr/>
          </p:nvSpPr>
          <p:spPr>
            <a:xfrm>
              <a:off x="1782376" y="1242206"/>
              <a:ext cx="1842655" cy="184265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2400" b="1" dirty="0">
                  <a:solidFill>
                    <a:prstClr val="white"/>
                  </a:solidFill>
                  <a:latin typeface="微软雅黑" panose="020B0503020204020204" pitchFamily="34" charset="-122"/>
                  <a:ea typeface="微软雅黑" panose="020B0503020204020204" pitchFamily="34" charset="-122"/>
                </a:rPr>
                <a:t>搭社区</a:t>
              </a:r>
            </a:p>
          </p:txBody>
        </p:sp>
      </p:grpSp>
      <p:sp>
        <p:nvSpPr>
          <p:cNvPr id="2" name="虚尾箭头 1"/>
          <p:cNvSpPr/>
          <p:nvPr/>
        </p:nvSpPr>
        <p:spPr>
          <a:xfrm>
            <a:off x="3028726" y="2435719"/>
            <a:ext cx="531194" cy="545780"/>
          </a:xfrm>
          <a:prstGeom prst="striped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19" name="虚尾箭头 18"/>
          <p:cNvSpPr/>
          <p:nvPr/>
        </p:nvSpPr>
        <p:spPr>
          <a:xfrm>
            <a:off x="5753061" y="2435719"/>
            <a:ext cx="531194" cy="545780"/>
          </a:xfrm>
          <a:prstGeom prst="striped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nvGrpSpPr>
          <p:cNvPr id="20" name="组合 19"/>
          <p:cNvGrpSpPr/>
          <p:nvPr/>
        </p:nvGrpSpPr>
        <p:grpSpPr>
          <a:xfrm>
            <a:off x="9153462" y="1708512"/>
            <a:ext cx="1903400" cy="1903400"/>
            <a:chOff x="1659143" y="1118973"/>
            <a:chExt cx="2089122" cy="2089122"/>
          </a:xfrm>
        </p:grpSpPr>
        <p:sp>
          <p:nvSpPr>
            <p:cNvPr id="21" name="椭圆 20"/>
            <p:cNvSpPr/>
            <p:nvPr/>
          </p:nvSpPr>
          <p:spPr>
            <a:xfrm>
              <a:off x="1659143" y="1118973"/>
              <a:ext cx="2089122" cy="2089122"/>
            </a:xfrm>
            <a:prstGeom prst="ellips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22" name="椭圆 21"/>
            <p:cNvSpPr/>
            <p:nvPr/>
          </p:nvSpPr>
          <p:spPr>
            <a:xfrm>
              <a:off x="1782376" y="1242206"/>
              <a:ext cx="1842655" cy="184265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en-US" altLang="zh-CN" sz="4320" b="1" dirty="0">
                  <a:solidFill>
                    <a:prstClr val="white"/>
                  </a:solidFill>
                  <a:latin typeface="微软雅黑" panose="020B0503020204020204" pitchFamily="34" charset="-122"/>
                  <a:ea typeface="微软雅黑" panose="020B0503020204020204" pitchFamily="34" charset="-122"/>
                </a:rPr>
                <a:t>?</a:t>
              </a:r>
              <a:endParaRPr lang="zh-CN" altLang="en-US" sz="4320" b="1" dirty="0">
                <a:solidFill>
                  <a:prstClr val="white"/>
                </a:solidFill>
                <a:latin typeface="微软雅黑" panose="020B0503020204020204" pitchFamily="34" charset="-122"/>
                <a:ea typeface="微软雅黑" panose="020B0503020204020204" pitchFamily="34" charset="-122"/>
              </a:endParaRPr>
            </a:p>
          </p:txBody>
        </p:sp>
      </p:grpSp>
      <p:sp>
        <p:nvSpPr>
          <p:cNvPr id="23" name="虚尾箭头 22"/>
          <p:cNvSpPr/>
          <p:nvPr/>
        </p:nvSpPr>
        <p:spPr>
          <a:xfrm>
            <a:off x="8477395" y="2435719"/>
            <a:ext cx="531194" cy="545780"/>
          </a:xfrm>
          <a:prstGeom prst="striped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3" name="文本框 2"/>
          <p:cNvSpPr txBox="1"/>
          <p:nvPr/>
        </p:nvSpPr>
        <p:spPr>
          <a:xfrm>
            <a:off x="1155618" y="3804694"/>
            <a:ext cx="1553074" cy="1289007"/>
          </a:xfrm>
          <a:prstGeom prst="rect">
            <a:avLst/>
          </a:prstGeom>
          <a:noFill/>
        </p:spPr>
        <p:txBody>
          <a:bodyPr wrap="square" rtlCol="0">
            <a:spAutoFit/>
          </a:bodyPr>
          <a:lstStyle/>
          <a:p>
            <a:pPr algn="ctr" defTabSz="855878">
              <a:lnSpc>
                <a:spcPct val="120000"/>
              </a:lnSpc>
            </a:pPr>
            <a:r>
              <a:rPr lang="zh-CN" altLang="en-US" sz="2160" dirty="0">
                <a:solidFill>
                  <a:prstClr val="white">
                    <a:lumMod val="50000"/>
                  </a:prstClr>
                </a:solidFill>
                <a:latin typeface="微软雅黑" panose="020B0503020204020204" pitchFamily="34" charset="-122"/>
                <a:ea typeface="微软雅黑" panose="020B0503020204020204" pitchFamily="34" charset="-122"/>
              </a:rPr>
              <a:t>标准化</a:t>
            </a:r>
            <a:endParaRPr lang="en-US" altLang="zh-CN" sz="2160" dirty="0">
              <a:solidFill>
                <a:prstClr val="white">
                  <a:lumMod val="50000"/>
                </a:prstClr>
              </a:solidFill>
              <a:latin typeface="微软雅黑" panose="020B0503020204020204" pitchFamily="34" charset="-122"/>
              <a:ea typeface="微软雅黑" panose="020B0503020204020204" pitchFamily="34" charset="-122"/>
            </a:endParaRPr>
          </a:p>
          <a:p>
            <a:pPr algn="ctr" defTabSz="855878">
              <a:lnSpc>
                <a:spcPct val="120000"/>
              </a:lnSpc>
            </a:pPr>
            <a:r>
              <a:rPr lang="zh-CN" altLang="en-US" sz="2160" dirty="0">
                <a:solidFill>
                  <a:prstClr val="white">
                    <a:lumMod val="50000"/>
                  </a:prstClr>
                </a:solidFill>
                <a:latin typeface="微软雅黑" panose="020B0503020204020204" pitchFamily="34" charset="-122"/>
                <a:ea typeface="微软雅黑" panose="020B0503020204020204" pitchFamily="34" charset="-122"/>
              </a:rPr>
              <a:t>销售员</a:t>
            </a:r>
            <a:endParaRPr lang="en-US" altLang="zh-CN" sz="2160" dirty="0">
              <a:solidFill>
                <a:prstClr val="white">
                  <a:lumMod val="50000"/>
                </a:prstClr>
              </a:solidFill>
              <a:latin typeface="微软雅黑" panose="020B0503020204020204" pitchFamily="34" charset="-122"/>
              <a:ea typeface="微软雅黑" panose="020B0503020204020204" pitchFamily="34" charset="-122"/>
            </a:endParaRPr>
          </a:p>
          <a:p>
            <a:pPr algn="ctr" defTabSz="855878">
              <a:lnSpc>
                <a:spcPct val="120000"/>
              </a:lnSpc>
            </a:pPr>
            <a:r>
              <a:rPr lang="en-US" altLang="zh-CN" sz="2160" dirty="0">
                <a:solidFill>
                  <a:prstClr val="white">
                    <a:lumMod val="50000"/>
                  </a:prstClr>
                </a:solidFill>
                <a:latin typeface="微软雅黑" panose="020B0503020204020204" pitchFamily="34" charset="-122"/>
                <a:ea typeface="微软雅黑" panose="020B0503020204020204" pitchFamily="34" charset="-122"/>
              </a:rPr>
              <a:t>……</a:t>
            </a:r>
            <a:endParaRPr lang="zh-CN" altLang="en-US" sz="2160" dirty="0">
              <a:solidFill>
                <a:prstClr val="white">
                  <a:lumMod val="50000"/>
                </a:prstClr>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3879953" y="3804694"/>
            <a:ext cx="1553074" cy="1289007"/>
          </a:xfrm>
          <a:prstGeom prst="rect">
            <a:avLst/>
          </a:prstGeom>
          <a:noFill/>
        </p:spPr>
        <p:txBody>
          <a:bodyPr wrap="square" rtlCol="0">
            <a:spAutoFit/>
          </a:bodyPr>
          <a:lstStyle/>
          <a:p>
            <a:pPr algn="ctr" defTabSz="855878">
              <a:lnSpc>
                <a:spcPct val="120000"/>
              </a:lnSpc>
            </a:pPr>
            <a:r>
              <a:rPr lang="zh-CN" altLang="en-US" sz="2160" dirty="0">
                <a:solidFill>
                  <a:prstClr val="white">
                    <a:lumMod val="50000"/>
                  </a:prstClr>
                </a:solidFill>
                <a:latin typeface="微软雅黑" panose="020B0503020204020204" pitchFamily="34" charset="-122"/>
                <a:ea typeface="微软雅黑" panose="020B0503020204020204" pitchFamily="34" charset="-122"/>
              </a:rPr>
              <a:t>万客会</a:t>
            </a:r>
            <a:endParaRPr lang="en-US" altLang="zh-CN" sz="2160" dirty="0">
              <a:solidFill>
                <a:prstClr val="white">
                  <a:lumMod val="50000"/>
                </a:prstClr>
              </a:solidFill>
              <a:latin typeface="微软雅黑" panose="020B0503020204020204" pitchFamily="34" charset="-122"/>
              <a:ea typeface="微软雅黑" panose="020B0503020204020204" pitchFamily="34" charset="-122"/>
            </a:endParaRPr>
          </a:p>
          <a:p>
            <a:pPr algn="ctr" defTabSz="855878">
              <a:lnSpc>
                <a:spcPct val="120000"/>
              </a:lnSpc>
            </a:pPr>
            <a:r>
              <a:rPr lang="zh-CN" altLang="en-US" sz="2160" dirty="0">
                <a:solidFill>
                  <a:prstClr val="white">
                    <a:lumMod val="50000"/>
                  </a:prstClr>
                </a:solidFill>
                <a:latin typeface="微软雅黑" panose="020B0503020204020204" pitchFamily="34" charset="-122"/>
                <a:ea typeface="微软雅黑" panose="020B0503020204020204" pitchFamily="34" charset="-122"/>
              </a:rPr>
              <a:t>万享会</a:t>
            </a:r>
            <a:endParaRPr lang="en-US" altLang="zh-CN" sz="2160" dirty="0">
              <a:solidFill>
                <a:prstClr val="white">
                  <a:lumMod val="50000"/>
                </a:prstClr>
              </a:solidFill>
              <a:latin typeface="微软雅黑" panose="020B0503020204020204" pitchFamily="34" charset="-122"/>
              <a:ea typeface="微软雅黑" panose="020B0503020204020204" pitchFamily="34" charset="-122"/>
            </a:endParaRPr>
          </a:p>
          <a:p>
            <a:pPr algn="ctr" defTabSz="855878">
              <a:lnSpc>
                <a:spcPct val="120000"/>
              </a:lnSpc>
            </a:pPr>
            <a:r>
              <a:rPr lang="en-US" altLang="zh-CN" sz="2160" dirty="0">
                <a:solidFill>
                  <a:prstClr val="white">
                    <a:lumMod val="50000"/>
                  </a:prstClr>
                </a:solidFill>
                <a:latin typeface="微软雅黑" panose="020B0503020204020204" pitchFamily="34" charset="-122"/>
                <a:ea typeface="微软雅黑" panose="020B0503020204020204" pitchFamily="34" charset="-122"/>
              </a:rPr>
              <a:t>……</a:t>
            </a:r>
            <a:endParaRPr lang="zh-CN" altLang="en-US" sz="2160" dirty="0">
              <a:solidFill>
                <a:prstClr val="white">
                  <a:lumMod val="50000"/>
                </a:prstClr>
              </a:solidFill>
              <a:latin typeface="微软雅黑" panose="020B0503020204020204" pitchFamily="34" charset="-122"/>
              <a:ea typeface="微软雅黑" panose="020B0503020204020204" pitchFamily="34" charset="-122"/>
            </a:endParaRPr>
          </a:p>
        </p:txBody>
      </p:sp>
      <p:sp>
        <p:nvSpPr>
          <p:cNvPr id="25" name="文本框 24"/>
          <p:cNvSpPr txBox="1"/>
          <p:nvPr/>
        </p:nvSpPr>
        <p:spPr>
          <a:xfrm>
            <a:off x="6350145" y="3804694"/>
            <a:ext cx="2061361" cy="1289007"/>
          </a:xfrm>
          <a:prstGeom prst="rect">
            <a:avLst/>
          </a:prstGeom>
          <a:noFill/>
        </p:spPr>
        <p:txBody>
          <a:bodyPr wrap="square" rtlCol="0">
            <a:spAutoFit/>
          </a:bodyPr>
          <a:lstStyle/>
          <a:p>
            <a:pPr algn="ctr" defTabSz="855878">
              <a:lnSpc>
                <a:spcPct val="120000"/>
              </a:lnSpc>
            </a:pPr>
            <a:r>
              <a:rPr lang="zh-CN" altLang="en-US" sz="2160" dirty="0">
                <a:solidFill>
                  <a:prstClr val="white">
                    <a:lumMod val="50000"/>
                  </a:prstClr>
                </a:solidFill>
                <a:latin typeface="微软雅黑" panose="020B0503020204020204" pitchFamily="34" charset="-122"/>
                <a:ea typeface="微软雅黑" panose="020B0503020204020204" pitchFamily="34" charset="-122"/>
              </a:rPr>
              <a:t>生活化</a:t>
            </a:r>
            <a:endParaRPr lang="en-US" altLang="zh-CN" sz="2160" dirty="0">
              <a:solidFill>
                <a:prstClr val="white">
                  <a:lumMod val="50000"/>
                </a:prstClr>
              </a:solidFill>
              <a:latin typeface="微软雅黑" panose="020B0503020204020204" pitchFamily="34" charset="-122"/>
              <a:ea typeface="微软雅黑" panose="020B0503020204020204" pitchFamily="34" charset="-122"/>
            </a:endParaRPr>
          </a:p>
          <a:p>
            <a:pPr algn="ctr" defTabSz="855878">
              <a:lnSpc>
                <a:spcPct val="120000"/>
              </a:lnSpc>
            </a:pPr>
            <a:r>
              <a:rPr lang="zh-CN" altLang="en-US" sz="2160" dirty="0">
                <a:solidFill>
                  <a:prstClr val="white">
                    <a:lumMod val="50000"/>
                  </a:prstClr>
                </a:solidFill>
                <a:latin typeface="微软雅黑" panose="020B0503020204020204" pitchFamily="34" charset="-122"/>
                <a:ea typeface="微软雅黑" panose="020B0503020204020204" pitchFamily="34" charset="-122"/>
              </a:rPr>
              <a:t>关系化</a:t>
            </a:r>
            <a:endParaRPr lang="en-US" altLang="zh-CN" sz="2160" dirty="0">
              <a:solidFill>
                <a:prstClr val="white">
                  <a:lumMod val="50000"/>
                </a:prstClr>
              </a:solidFill>
              <a:latin typeface="微软雅黑" panose="020B0503020204020204" pitchFamily="34" charset="-122"/>
              <a:ea typeface="微软雅黑" panose="020B0503020204020204" pitchFamily="34" charset="-122"/>
            </a:endParaRPr>
          </a:p>
          <a:p>
            <a:pPr algn="ctr" defTabSz="855878">
              <a:lnSpc>
                <a:spcPct val="120000"/>
              </a:lnSpc>
            </a:pPr>
            <a:r>
              <a:rPr lang="en-US" altLang="zh-CN" sz="2160" dirty="0">
                <a:solidFill>
                  <a:prstClr val="white">
                    <a:lumMod val="50000"/>
                  </a:prstClr>
                </a:solidFill>
                <a:latin typeface="微软雅黑" panose="020B0503020204020204" pitchFamily="34" charset="-122"/>
                <a:ea typeface="微软雅黑" panose="020B0503020204020204" pitchFamily="34" charset="-122"/>
              </a:rPr>
              <a:t>……</a:t>
            </a:r>
            <a:endParaRPr lang="zh-CN" altLang="en-US" sz="2160" dirty="0">
              <a:solidFill>
                <a:prstClr val="white">
                  <a:lumMod val="50000"/>
                </a:prstClr>
              </a:solidFill>
              <a:latin typeface="微软雅黑" panose="020B0503020204020204" pitchFamily="34" charset="-122"/>
              <a:ea typeface="微软雅黑" panose="020B0503020204020204" pitchFamily="34" charset="-122"/>
            </a:endParaRPr>
          </a:p>
        </p:txBody>
      </p:sp>
      <p:sp>
        <p:nvSpPr>
          <p:cNvPr id="26" name="文本框 25"/>
          <p:cNvSpPr txBox="1"/>
          <p:nvPr/>
        </p:nvSpPr>
        <p:spPr>
          <a:xfrm>
            <a:off x="9328623" y="3804694"/>
            <a:ext cx="1553074" cy="1289007"/>
          </a:xfrm>
          <a:prstGeom prst="rect">
            <a:avLst/>
          </a:prstGeom>
          <a:noFill/>
        </p:spPr>
        <p:txBody>
          <a:bodyPr wrap="square" rtlCol="0">
            <a:spAutoFit/>
          </a:bodyPr>
          <a:lstStyle/>
          <a:p>
            <a:pPr algn="ctr" defTabSz="855878">
              <a:lnSpc>
                <a:spcPct val="120000"/>
              </a:lnSpc>
            </a:pPr>
            <a:r>
              <a:rPr lang="en-US" altLang="zh-CN" sz="2160" dirty="0">
                <a:solidFill>
                  <a:prstClr val="white">
                    <a:lumMod val="50000"/>
                  </a:prstClr>
                </a:solidFill>
                <a:latin typeface="微软雅黑" panose="020B0503020204020204" pitchFamily="34" charset="-122"/>
                <a:ea typeface="微软雅黑" panose="020B0503020204020204" pitchFamily="34" charset="-122"/>
              </a:rPr>
              <a:t>?</a:t>
            </a:r>
          </a:p>
          <a:p>
            <a:pPr algn="ctr" defTabSz="855878">
              <a:lnSpc>
                <a:spcPct val="120000"/>
              </a:lnSpc>
            </a:pPr>
            <a:r>
              <a:rPr lang="en-US" altLang="zh-CN" sz="2160" dirty="0">
                <a:solidFill>
                  <a:prstClr val="white">
                    <a:lumMod val="50000"/>
                  </a:prstClr>
                </a:solidFill>
                <a:latin typeface="微软雅黑" panose="020B0503020204020204" pitchFamily="34" charset="-122"/>
                <a:ea typeface="微软雅黑" panose="020B0503020204020204" pitchFamily="34" charset="-122"/>
              </a:rPr>
              <a:t>?</a:t>
            </a:r>
          </a:p>
          <a:p>
            <a:pPr algn="ctr" defTabSz="855878">
              <a:lnSpc>
                <a:spcPct val="120000"/>
              </a:lnSpc>
            </a:pPr>
            <a:r>
              <a:rPr lang="en-US" altLang="zh-CN" sz="2160" dirty="0">
                <a:solidFill>
                  <a:prstClr val="white">
                    <a:lumMod val="50000"/>
                  </a:prstClr>
                </a:solidFill>
                <a:latin typeface="微软雅黑" panose="020B0503020204020204" pitchFamily="34" charset="-122"/>
                <a:ea typeface="微软雅黑" panose="020B0503020204020204" pitchFamily="34" charset="-122"/>
              </a:rPr>
              <a:t>?</a:t>
            </a:r>
            <a:endParaRPr lang="zh-CN" altLang="en-US" sz="2160" dirty="0">
              <a:solidFill>
                <a:prstClr val="white">
                  <a:lumMod val="50000"/>
                </a:prstClr>
              </a:solidFill>
              <a:latin typeface="微软雅黑" panose="020B0503020204020204" pitchFamily="34" charset="-122"/>
              <a:ea typeface="微软雅黑" panose="020B0503020204020204" pitchFamily="34" charset="-122"/>
            </a:endParaRPr>
          </a:p>
        </p:txBody>
      </p:sp>
      <p:sp>
        <p:nvSpPr>
          <p:cNvPr id="27" name="矩形 26"/>
          <p:cNvSpPr/>
          <p:nvPr/>
        </p:nvSpPr>
        <p:spPr>
          <a:xfrm>
            <a:off x="1196924" y="5226578"/>
            <a:ext cx="1470462" cy="62533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1685" b="1" dirty="0">
                <a:solidFill>
                  <a:prstClr val="white"/>
                </a:solidFill>
                <a:latin typeface="微软雅黑" panose="020B0503020204020204" pitchFamily="34" charset="-122"/>
                <a:ea typeface="微软雅黑" panose="020B0503020204020204" pitchFamily="34" charset="-122"/>
              </a:rPr>
              <a:t>业务员销售</a:t>
            </a:r>
          </a:p>
        </p:txBody>
      </p:sp>
      <p:sp>
        <p:nvSpPr>
          <p:cNvPr id="28" name="矩形 27"/>
          <p:cNvSpPr/>
          <p:nvPr/>
        </p:nvSpPr>
        <p:spPr>
          <a:xfrm>
            <a:off x="3921259" y="5226578"/>
            <a:ext cx="1470462" cy="62533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1685" b="1" dirty="0">
                <a:solidFill>
                  <a:prstClr val="white"/>
                </a:solidFill>
                <a:latin typeface="微软雅黑" panose="020B0503020204020204" pitchFamily="34" charset="-122"/>
                <a:ea typeface="微软雅黑" panose="020B0503020204020204" pitchFamily="34" charset="-122"/>
              </a:rPr>
              <a:t>全民营销</a:t>
            </a:r>
          </a:p>
        </p:txBody>
      </p:sp>
      <p:sp>
        <p:nvSpPr>
          <p:cNvPr id="29" name="矩形 28"/>
          <p:cNvSpPr/>
          <p:nvPr/>
        </p:nvSpPr>
        <p:spPr>
          <a:xfrm>
            <a:off x="6645593" y="5226578"/>
            <a:ext cx="1470462" cy="62533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1685" b="1" dirty="0">
                <a:solidFill>
                  <a:prstClr val="white"/>
                </a:solidFill>
                <a:latin typeface="微软雅黑" panose="020B0503020204020204" pitchFamily="34" charset="-122"/>
                <a:ea typeface="微软雅黑" panose="020B0503020204020204" pitchFamily="34" charset="-122"/>
              </a:rPr>
              <a:t>社区营销</a:t>
            </a:r>
          </a:p>
        </p:txBody>
      </p:sp>
      <p:sp>
        <p:nvSpPr>
          <p:cNvPr id="30" name="矩形 29"/>
          <p:cNvSpPr/>
          <p:nvPr/>
        </p:nvSpPr>
        <p:spPr>
          <a:xfrm>
            <a:off x="9369929" y="5226578"/>
            <a:ext cx="1470462" cy="62533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1685" b="1" dirty="0">
                <a:solidFill>
                  <a:prstClr val="white"/>
                </a:solidFill>
                <a:latin typeface="微软雅黑" panose="020B0503020204020204" pitchFamily="34" charset="-122"/>
                <a:ea typeface="微软雅黑" panose="020B0503020204020204" pitchFamily="34" charset="-122"/>
              </a:rPr>
              <a:t>？</a:t>
            </a:r>
          </a:p>
        </p:txBody>
      </p:sp>
      <p:sp>
        <p:nvSpPr>
          <p:cNvPr id="32" name="矩形 31"/>
          <p:cNvSpPr/>
          <p:nvPr/>
        </p:nvSpPr>
        <p:spPr>
          <a:xfrm>
            <a:off x="1196924" y="5838695"/>
            <a:ext cx="1470462" cy="625337"/>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1685" b="1" dirty="0">
                <a:solidFill>
                  <a:prstClr val="white">
                    <a:lumMod val="50000"/>
                  </a:prstClr>
                </a:solidFill>
                <a:latin typeface="微软雅黑" panose="020B0503020204020204" pitchFamily="34" charset="-122"/>
                <a:ea typeface="微软雅黑" panose="020B0503020204020204" pitchFamily="34" charset="-122"/>
              </a:rPr>
              <a:t>员工力量</a:t>
            </a:r>
          </a:p>
        </p:txBody>
      </p:sp>
      <p:sp>
        <p:nvSpPr>
          <p:cNvPr id="33" name="矩形 32"/>
          <p:cNvSpPr/>
          <p:nvPr/>
        </p:nvSpPr>
        <p:spPr>
          <a:xfrm>
            <a:off x="3921259" y="5838695"/>
            <a:ext cx="1470462" cy="625337"/>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1685" b="1" dirty="0">
                <a:solidFill>
                  <a:prstClr val="white">
                    <a:lumMod val="50000"/>
                  </a:prstClr>
                </a:solidFill>
                <a:latin typeface="微软雅黑" panose="020B0503020204020204" pitchFamily="34" charset="-122"/>
                <a:ea typeface="微软雅黑" panose="020B0503020204020204" pitchFamily="34" charset="-122"/>
              </a:rPr>
              <a:t>人人力量</a:t>
            </a:r>
          </a:p>
        </p:txBody>
      </p:sp>
      <p:sp>
        <p:nvSpPr>
          <p:cNvPr id="34" name="矩形 33"/>
          <p:cNvSpPr/>
          <p:nvPr/>
        </p:nvSpPr>
        <p:spPr>
          <a:xfrm>
            <a:off x="6645593" y="5838695"/>
            <a:ext cx="1470462" cy="625337"/>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1685" b="1" dirty="0">
                <a:solidFill>
                  <a:prstClr val="white">
                    <a:lumMod val="50000"/>
                  </a:prstClr>
                </a:solidFill>
                <a:latin typeface="微软雅黑" panose="020B0503020204020204" pitchFamily="34" charset="-122"/>
                <a:ea typeface="微软雅黑" panose="020B0503020204020204" pitchFamily="34" charset="-122"/>
              </a:rPr>
              <a:t>关系力量</a:t>
            </a:r>
          </a:p>
        </p:txBody>
      </p:sp>
      <p:sp>
        <p:nvSpPr>
          <p:cNvPr id="35" name="矩形 34"/>
          <p:cNvSpPr/>
          <p:nvPr/>
        </p:nvSpPr>
        <p:spPr>
          <a:xfrm>
            <a:off x="9369929" y="5838695"/>
            <a:ext cx="1470462" cy="625337"/>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1685" b="1" dirty="0">
                <a:solidFill>
                  <a:prstClr val="white">
                    <a:lumMod val="50000"/>
                  </a:prstClr>
                </a:solidFill>
                <a:latin typeface="微软雅黑" panose="020B0503020204020204" pitchFamily="34" charset="-122"/>
                <a:ea typeface="微软雅黑" panose="020B0503020204020204" pitchFamily="34" charset="-122"/>
              </a:rPr>
              <a:t>？</a:t>
            </a:r>
          </a:p>
        </p:txBody>
      </p:sp>
    </p:spTree>
    <p:extLst>
      <p:ext uri="{BB962C8B-B14F-4D97-AF65-F5344CB8AC3E}">
        <p14:creationId xmlns:p14="http://schemas.microsoft.com/office/powerpoint/2010/main" val="15963598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8"/>
          <p:cNvGrpSpPr>
            <a:grpSpLocks/>
          </p:cNvGrpSpPr>
          <p:nvPr/>
        </p:nvGrpSpPr>
        <p:grpSpPr bwMode="auto">
          <a:xfrm>
            <a:off x="3330893" y="663893"/>
            <a:ext cx="5215890" cy="4743066"/>
            <a:chOff x="4927476" y="1844824"/>
            <a:chExt cx="4433299" cy="4030702"/>
          </a:xfrm>
        </p:grpSpPr>
        <p:sp>
          <p:nvSpPr>
            <p:cNvPr id="15" name="AutoShape 7"/>
            <p:cNvSpPr>
              <a:spLocks noChangeArrowheads="1"/>
            </p:cNvSpPr>
            <p:nvPr/>
          </p:nvSpPr>
          <p:spPr bwMode="gray">
            <a:xfrm rot="20370688">
              <a:off x="7035641" y="2974806"/>
              <a:ext cx="2325134" cy="2175782"/>
            </a:xfrm>
            <a:prstGeom prst="parallelogram">
              <a:avLst>
                <a:gd name="adj" fmla="val 67176"/>
              </a:avLst>
            </a:prstGeom>
            <a:solidFill>
              <a:schemeClr val="bg1">
                <a:lumMod val="95000"/>
              </a:schemeClr>
            </a:solidFill>
            <a:ln w="3175">
              <a:noFill/>
              <a:miter lim="800000"/>
              <a:headEnd type="none" w="sm" len="sm"/>
              <a:tailEnd type="none" w="sm" len="sm"/>
            </a:ln>
          </p:spPr>
          <p:txBody>
            <a:bodyPr wrap="none" lIns="246145" tIns="255991" rIns="109703" bIns="54851" anchor="ctr"/>
            <a:lstStyle/>
            <a:p>
              <a:pPr algn="r" defTabSz="1055232" eaLnBrk="0" fontAlgn="base" hangingPunct="0">
                <a:spcBef>
                  <a:spcPct val="20000"/>
                </a:spcBef>
                <a:spcAft>
                  <a:spcPct val="0"/>
                </a:spcAft>
                <a:defRPr/>
              </a:pPr>
              <a:endParaRPr lang="zh-CN" altLang="zh-CN" sz="2400" kern="0" noProof="1">
                <a:solidFill>
                  <a:srgbClr val="000000"/>
                </a:solidFill>
                <a:latin typeface="微软雅黑" panose="020B0503020204020204" pitchFamily="34" charset="-122"/>
                <a:ea typeface="微软雅黑" panose="020B0503020204020204" pitchFamily="34" charset="-122"/>
              </a:endParaRPr>
            </a:p>
          </p:txBody>
        </p:sp>
        <p:sp>
          <p:nvSpPr>
            <p:cNvPr id="16" name="AutoShape 8"/>
            <p:cNvSpPr>
              <a:spLocks noChangeArrowheads="1"/>
            </p:cNvSpPr>
            <p:nvPr/>
          </p:nvSpPr>
          <p:spPr bwMode="gray">
            <a:xfrm rot="16859756" flipH="1">
              <a:off x="5722691" y="1804116"/>
              <a:ext cx="2251870" cy="2653826"/>
            </a:xfrm>
            <a:prstGeom prst="parallelogram">
              <a:avLst>
                <a:gd name="adj" fmla="val 67176"/>
              </a:avLst>
            </a:prstGeom>
            <a:solidFill>
              <a:schemeClr val="bg1">
                <a:lumMod val="95000"/>
              </a:schemeClr>
            </a:solidFill>
            <a:ln w="3175">
              <a:noFill/>
              <a:miter lim="800000"/>
              <a:headEnd type="none" w="sm" len="sm"/>
              <a:tailEnd type="none" w="sm" len="sm"/>
            </a:ln>
          </p:spPr>
          <p:txBody>
            <a:bodyPr vert="eaVert" wrap="none" lIns="246145" tIns="255991" rIns="109703" bIns="54851" anchor="ctr"/>
            <a:lstStyle/>
            <a:p>
              <a:pPr algn="r" defTabSz="1055232" eaLnBrk="0" fontAlgn="base" hangingPunct="0">
                <a:spcBef>
                  <a:spcPct val="20000"/>
                </a:spcBef>
                <a:spcAft>
                  <a:spcPct val="0"/>
                </a:spcAft>
                <a:defRPr/>
              </a:pPr>
              <a:endParaRPr lang="zh-CN" altLang="zh-CN" sz="2400" kern="0" noProof="1">
                <a:solidFill>
                  <a:srgbClr val="000000"/>
                </a:solidFill>
                <a:latin typeface="微软雅黑" panose="020B0503020204020204" pitchFamily="34" charset="-122"/>
                <a:ea typeface="微软雅黑" panose="020B0503020204020204" pitchFamily="34" charset="-122"/>
              </a:endParaRPr>
            </a:p>
          </p:txBody>
        </p:sp>
        <p:sp>
          <p:nvSpPr>
            <p:cNvPr id="17" name="AutoShape 9"/>
            <p:cNvSpPr>
              <a:spLocks noChangeArrowheads="1"/>
            </p:cNvSpPr>
            <p:nvPr/>
          </p:nvSpPr>
          <p:spPr bwMode="gray">
            <a:xfrm rot="20265700" flipH="1">
              <a:off x="5659343" y="3169072"/>
              <a:ext cx="2532388" cy="2298817"/>
            </a:xfrm>
            <a:prstGeom prst="parallelogram">
              <a:avLst>
                <a:gd name="adj" fmla="val 67176"/>
              </a:avLst>
            </a:prstGeom>
            <a:solidFill>
              <a:schemeClr val="bg1">
                <a:lumMod val="95000"/>
              </a:schemeClr>
            </a:solidFill>
            <a:ln w="3175">
              <a:noFill/>
              <a:miter lim="800000"/>
              <a:headEnd type="none" w="sm" len="sm"/>
              <a:tailEnd type="none" w="sm" len="sm"/>
            </a:ln>
          </p:spPr>
          <p:txBody>
            <a:bodyPr wrap="none" lIns="246145" tIns="255991" rIns="109703" bIns="54851" anchor="ctr"/>
            <a:lstStyle/>
            <a:p>
              <a:pPr algn="r" defTabSz="1055232" eaLnBrk="0" fontAlgn="base" hangingPunct="0">
                <a:spcBef>
                  <a:spcPct val="20000"/>
                </a:spcBef>
                <a:spcAft>
                  <a:spcPct val="0"/>
                </a:spcAft>
                <a:defRPr/>
              </a:pPr>
              <a:endParaRPr lang="zh-CN" altLang="zh-CN" sz="2400" kern="0" noProof="1">
                <a:solidFill>
                  <a:srgbClr val="000000"/>
                </a:solidFill>
                <a:latin typeface="微软雅黑" panose="020B0503020204020204" pitchFamily="34" charset="-122"/>
                <a:ea typeface="微软雅黑" panose="020B0503020204020204" pitchFamily="34" charset="-122"/>
              </a:endParaRPr>
            </a:p>
          </p:txBody>
        </p:sp>
        <p:sp>
          <p:nvSpPr>
            <p:cNvPr id="18" name="Oval 10"/>
            <p:cNvSpPr>
              <a:spLocks noChangeAspect="1" noChangeArrowheads="1"/>
            </p:cNvSpPr>
            <p:nvPr/>
          </p:nvSpPr>
          <p:spPr bwMode="auto">
            <a:xfrm>
              <a:off x="7589518" y="1844824"/>
              <a:ext cx="1628239" cy="1447324"/>
            </a:xfrm>
            <a:prstGeom prst="ellipse">
              <a:avLst/>
            </a:prstGeom>
            <a:solidFill>
              <a:srgbClr val="808080"/>
            </a:solidFill>
            <a:ln w="38100">
              <a:solidFill>
                <a:srgbClr val="FFFFFF"/>
              </a:solidFill>
              <a:round/>
              <a:headEnd/>
              <a:tailEnd/>
            </a:ln>
          </p:spPr>
          <p:txBody>
            <a:bodyPr anchor="ct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ctr" fontAlgn="base">
                <a:lnSpc>
                  <a:spcPct val="90000"/>
                </a:lnSpc>
                <a:spcBef>
                  <a:spcPct val="30000"/>
                </a:spcBef>
                <a:spcAft>
                  <a:spcPct val="10000"/>
                </a:spcAft>
                <a:buClr>
                  <a:srgbClr val="B2B3B5"/>
                </a:buClr>
                <a:buSzPct val="75000"/>
              </a:pPr>
              <a:r>
                <a:rPr kumimoji="0" lang="zh-CN" altLang="en-US" sz="2160" b="1" kern="0" dirty="0">
                  <a:solidFill>
                    <a:srgbClr val="FFFFFF"/>
                  </a:solidFill>
                  <a:latin typeface="微软雅黑" panose="020B0503020204020204" pitchFamily="34" charset="-122"/>
                  <a:ea typeface="微软雅黑" panose="020B0503020204020204" pitchFamily="34" charset="-122"/>
                </a:rPr>
                <a:t>活跃度</a:t>
              </a:r>
            </a:p>
          </p:txBody>
        </p:sp>
        <p:sp>
          <p:nvSpPr>
            <p:cNvPr id="19" name="Oval 11"/>
            <p:cNvSpPr>
              <a:spLocks noChangeArrowheads="1"/>
            </p:cNvSpPr>
            <p:nvPr/>
          </p:nvSpPr>
          <p:spPr bwMode="auto">
            <a:xfrm>
              <a:off x="4927476" y="2679524"/>
              <a:ext cx="1636854" cy="1447324"/>
            </a:xfrm>
            <a:prstGeom prst="ellipse">
              <a:avLst/>
            </a:prstGeom>
            <a:solidFill>
              <a:srgbClr val="808080"/>
            </a:solidFill>
            <a:ln w="38100">
              <a:solidFill>
                <a:srgbClr val="FFFFFF"/>
              </a:solidFill>
              <a:round/>
              <a:headEnd/>
              <a:tailEnd/>
            </a:ln>
          </p:spPr>
          <p:txBody>
            <a:bodyPr anchor="ct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ctr" fontAlgn="base">
                <a:lnSpc>
                  <a:spcPct val="90000"/>
                </a:lnSpc>
                <a:spcBef>
                  <a:spcPct val="30000"/>
                </a:spcBef>
                <a:spcAft>
                  <a:spcPct val="10000"/>
                </a:spcAft>
                <a:buClr>
                  <a:srgbClr val="B2B3B5"/>
                </a:buClr>
                <a:buSzPct val="75000"/>
              </a:pPr>
              <a:r>
                <a:rPr kumimoji="0" lang="zh-CN" altLang="en-US" sz="2160" b="1" kern="0" dirty="0">
                  <a:solidFill>
                    <a:srgbClr val="FFFFFF"/>
                  </a:solidFill>
                  <a:latin typeface="微软雅黑" panose="020B0503020204020204" pitchFamily="34" charset="-122"/>
                  <a:ea typeface="微软雅黑" panose="020B0503020204020204" pitchFamily="34" charset="-122"/>
                </a:rPr>
                <a:t>平台</a:t>
              </a:r>
            </a:p>
          </p:txBody>
        </p:sp>
        <p:sp>
          <p:nvSpPr>
            <p:cNvPr id="20" name="Oval 12"/>
            <p:cNvSpPr>
              <a:spLocks noChangeArrowheads="1"/>
            </p:cNvSpPr>
            <p:nvPr/>
          </p:nvSpPr>
          <p:spPr bwMode="auto">
            <a:xfrm>
              <a:off x="7146216" y="4428201"/>
              <a:ext cx="1628239" cy="1447325"/>
            </a:xfrm>
            <a:prstGeom prst="ellipse">
              <a:avLst/>
            </a:prstGeom>
            <a:solidFill>
              <a:srgbClr val="808080"/>
            </a:solidFill>
            <a:ln w="38100">
              <a:solidFill>
                <a:srgbClr val="FFFFFF"/>
              </a:solidFill>
              <a:round/>
              <a:headEnd/>
              <a:tailEnd/>
            </a:ln>
          </p:spPr>
          <p:txBody>
            <a:bodyPr anchor="ct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ctr" fontAlgn="base">
                <a:lnSpc>
                  <a:spcPct val="90000"/>
                </a:lnSpc>
                <a:spcBef>
                  <a:spcPct val="30000"/>
                </a:spcBef>
                <a:spcAft>
                  <a:spcPct val="10000"/>
                </a:spcAft>
                <a:buClr>
                  <a:srgbClr val="B2B3B5"/>
                </a:buClr>
                <a:buSzPct val="75000"/>
              </a:pPr>
              <a:r>
                <a:rPr kumimoji="0" lang="zh-CN" altLang="en-US" sz="2160" b="1" kern="0" dirty="0">
                  <a:solidFill>
                    <a:srgbClr val="FFFFFF"/>
                  </a:solidFill>
                  <a:latin typeface="微软雅黑" panose="020B0503020204020204" pitchFamily="34" charset="-122"/>
                  <a:ea typeface="微软雅黑" panose="020B0503020204020204" pitchFamily="34" charset="-122"/>
                </a:rPr>
                <a:t>推广</a:t>
              </a:r>
            </a:p>
          </p:txBody>
        </p:sp>
        <p:sp>
          <p:nvSpPr>
            <p:cNvPr id="21" name="AutoShape 13"/>
            <p:cNvSpPr>
              <a:spLocks noChangeArrowheads="1"/>
            </p:cNvSpPr>
            <p:nvPr/>
          </p:nvSpPr>
          <p:spPr bwMode="auto">
            <a:xfrm rot="9511861">
              <a:off x="6209679" y="3287043"/>
              <a:ext cx="2481127" cy="1716623"/>
            </a:xfrm>
            <a:prstGeom prst="triangle">
              <a:avLst>
                <a:gd name="adj" fmla="val 44333"/>
              </a:avLst>
            </a:prstGeom>
            <a:solidFill>
              <a:srgbClr val="C00000"/>
            </a:solidFill>
            <a:ln w="38100">
              <a:solidFill>
                <a:srgbClr val="FFFFFF"/>
              </a:solidFill>
              <a:miter lim="800000"/>
              <a:headEnd/>
              <a:tailEnd/>
            </a:ln>
          </p:spPr>
          <p:txBody>
            <a:bodyPr rot="10800000" wrap="none" lIns="49230" tIns="49230" rIns="49230" bIns="49230" anchor="ctr"/>
            <a:lstStyle>
              <a:lvl1pPr defTabSz="877888">
                <a:defRPr kumimoji="1" sz="2400">
                  <a:solidFill>
                    <a:schemeClr val="tx1"/>
                  </a:solidFill>
                  <a:latin typeface="Arial" panose="020B0604020202020204" pitchFamily="34" charset="0"/>
                  <a:ea typeface="宋体" panose="02010600030101010101" pitchFamily="2" charset="-122"/>
                </a:defRPr>
              </a:lvl1pPr>
              <a:lvl2pPr marL="742950" indent="-285750" defTabSz="877888">
                <a:defRPr kumimoji="1" sz="2400">
                  <a:solidFill>
                    <a:schemeClr val="tx1"/>
                  </a:solidFill>
                  <a:latin typeface="Arial" panose="020B0604020202020204" pitchFamily="34" charset="0"/>
                  <a:ea typeface="宋体" panose="02010600030101010101" pitchFamily="2" charset="-122"/>
                </a:defRPr>
              </a:lvl2pPr>
              <a:lvl3pPr marL="1143000" indent="-228600" defTabSz="877888">
                <a:defRPr kumimoji="1" sz="2400">
                  <a:solidFill>
                    <a:schemeClr val="tx1"/>
                  </a:solidFill>
                  <a:latin typeface="Arial" panose="020B0604020202020204" pitchFamily="34" charset="0"/>
                  <a:ea typeface="宋体" panose="02010600030101010101" pitchFamily="2" charset="-122"/>
                </a:defRPr>
              </a:lvl3pPr>
              <a:lvl4pPr marL="1600200" indent="-228600" defTabSz="877888">
                <a:defRPr kumimoji="1" sz="2400">
                  <a:solidFill>
                    <a:schemeClr val="tx1"/>
                  </a:solidFill>
                  <a:latin typeface="Arial" panose="020B0604020202020204" pitchFamily="34" charset="0"/>
                  <a:ea typeface="宋体" panose="02010600030101010101" pitchFamily="2" charset="-122"/>
                </a:defRPr>
              </a:lvl4pPr>
              <a:lvl5pPr marL="2057400" indent="-228600" defTabSz="877888">
                <a:defRPr kumimoji="1" sz="2400">
                  <a:solidFill>
                    <a:schemeClr val="tx1"/>
                  </a:solidFill>
                  <a:latin typeface="Arial" panose="020B0604020202020204" pitchFamily="34" charset="0"/>
                  <a:ea typeface="宋体" panose="02010600030101010101" pitchFamily="2" charset="-122"/>
                </a:defRPr>
              </a:lvl5pPr>
              <a:lvl6pPr marL="2514600" indent="-228600" defTabSz="877888"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defTabSz="877888"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defTabSz="877888"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defTabSz="877888"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ctr" eaLnBrk="0" fontAlgn="base" hangingPunct="0">
                <a:spcBef>
                  <a:spcPct val="0"/>
                </a:spcBef>
                <a:spcAft>
                  <a:spcPct val="0"/>
                </a:spcAft>
                <a:defRPr/>
              </a:pPr>
              <a:endParaRPr kumimoji="0" lang="zh-CN" altLang="en-US" kern="0">
                <a:solidFill>
                  <a:srgbClr val="FFFFFF"/>
                </a:solidFill>
                <a:latin typeface="微软雅黑" panose="020B0503020204020204" pitchFamily="34" charset="-122"/>
                <a:ea typeface="微软雅黑" panose="020B0503020204020204" pitchFamily="34" charset="-122"/>
              </a:endParaRPr>
            </a:p>
          </p:txBody>
        </p:sp>
        <p:sp>
          <p:nvSpPr>
            <p:cNvPr id="22" name="Text Box 14"/>
            <p:cNvSpPr txBox="1">
              <a:spLocks noChangeArrowheads="1"/>
            </p:cNvSpPr>
            <p:nvPr/>
          </p:nvSpPr>
          <p:spPr bwMode="auto">
            <a:xfrm rot="20267848">
              <a:off x="6798463" y="3586604"/>
              <a:ext cx="1223333" cy="643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pPr>
              <a:r>
                <a:rPr kumimoji="0" lang="zh-CN" altLang="en-US" sz="4320" b="1" kern="0" dirty="0">
                  <a:solidFill>
                    <a:srgbClr val="FFFFFF"/>
                  </a:solidFill>
                  <a:latin typeface="微软雅黑" panose="020B0503020204020204" pitchFamily="34" charset="-122"/>
                  <a:ea typeface="微软雅黑" panose="020B0503020204020204" pitchFamily="34" charset="-122"/>
                </a:rPr>
                <a:t>社群</a:t>
              </a:r>
            </a:p>
          </p:txBody>
        </p:sp>
        <p:sp>
          <p:nvSpPr>
            <p:cNvPr id="23" name="Line 15"/>
            <p:cNvSpPr>
              <a:spLocks noChangeShapeType="1"/>
            </p:cNvSpPr>
            <p:nvPr/>
          </p:nvSpPr>
          <p:spPr bwMode="auto">
            <a:xfrm>
              <a:off x="5971844" y="3816627"/>
              <a:ext cx="723770" cy="35615"/>
            </a:xfrm>
            <a:prstGeom prst="line">
              <a:avLst/>
            </a:prstGeom>
            <a:solidFill>
              <a:srgbClr val="808080"/>
            </a:solidFill>
            <a:ln w="76200" cmpd="dbl">
              <a:solidFill>
                <a:srgbClr val="FFFFFF"/>
              </a:solidFill>
              <a:round/>
              <a:headEnd type="triangle" w="sm" len="sm"/>
              <a:tailEnd type="triangle" w="sm" len="med"/>
            </a:ln>
            <a:effectLst/>
          </p:spPr>
          <p:txBody>
            <a:bodyPr/>
            <a:lstStyle/>
            <a:p>
              <a:pPr fontAlgn="base">
                <a:spcBef>
                  <a:spcPct val="0"/>
                </a:spcBef>
                <a:spcAft>
                  <a:spcPct val="0"/>
                </a:spcAft>
                <a:defRPr/>
              </a:pPr>
              <a:endParaRPr lang="zh-CN" altLang="en-US" sz="1920" kern="0">
                <a:solidFill>
                  <a:srgbClr val="0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itchFamily="18" charset="0"/>
              </a:endParaRPr>
            </a:p>
          </p:txBody>
        </p:sp>
        <p:sp>
          <p:nvSpPr>
            <p:cNvPr id="24" name="Line 16"/>
            <p:cNvSpPr>
              <a:spLocks noChangeShapeType="1"/>
            </p:cNvSpPr>
            <p:nvPr/>
          </p:nvSpPr>
          <p:spPr bwMode="auto">
            <a:xfrm flipH="1">
              <a:off x="7795034" y="2903575"/>
              <a:ext cx="495467" cy="488903"/>
            </a:xfrm>
            <a:prstGeom prst="line">
              <a:avLst/>
            </a:prstGeom>
            <a:solidFill>
              <a:srgbClr val="808080"/>
            </a:solidFill>
            <a:ln w="76200" cmpd="dbl">
              <a:solidFill>
                <a:srgbClr val="FFFFFF"/>
              </a:solidFill>
              <a:round/>
              <a:headEnd type="triangle" w="sm" len="sm"/>
              <a:tailEnd type="triangle" w="sm" len="med"/>
            </a:ln>
            <a:effectLst/>
          </p:spPr>
          <p:txBody>
            <a:bodyPr/>
            <a:lstStyle/>
            <a:p>
              <a:pPr fontAlgn="base">
                <a:spcBef>
                  <a:spcPct val="0"/>
                </a:spcBef>
                <a:spcAft>
                  <a:spcPct val="0"/>
                </a:spcAft>
                <a:defRPr/>
              </a:pPr>
              <a:endParaRPr lang="zh-CN" altLang="en-US" sz="1920" kern="0">
                <a:solidFill>
                  <a:srgbClr val="0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itchFamily="18" charset="0"/>
              </a:endParaRPr>
            </a:p>
          </p:txBody>
        </p:sp>
        <p:sp>
          <p:nvSpPr>
            <p:cNvPr id="25" name="Line 17"/>
            <p:cNvSpPr>
              <a:spLocks noChangeShapeType="1"/>
            </p:cNvSpPr>
            <p:nvPr/>
          </p:nvSpPr>
          <p:spPr bwMode="auto">
            <a:xfrm flipH="1" flipV="1">
              <a:off x="7628259" y="4392950"/>
              <a:ext cx="268783" cy="474333"/>
            </a:xfrm>
            <a:prstGeom prst="line">
              <a:avLst/>
            </a:prstGeom>
            <a:solidFill>
              <a:srgbClr val="808080"/>
            </a:solidFill>
            <a:ln w="76200" cmpd="dbl">
              <a:solidFill>
                <a:srgbClr val="FFFFFF"/>
              </a:solidFill>
              <a:round/>
              <a:headEnd type="triangle" w="sm" len="sm"/>
              <a:tailEnd type="triangle" w="sm" len="med"/>
            </a:ln>
            <a:effectLst/>
          </p:spPr>
          <p:txBody>
            <a:bodyPr/>
            <a:lstStyle/>
            <a:p>
              <a:pPr fontAlgn="base">
                <a:spcBef>
                  <a:spcPct val="0"/>
                </a:spcBef>
                <a:spcAft>
                  <a:spcPct val="0"/>
                </a:spcAft>
                <a:defRPr/>
              </a:pPr>
              <a:endParaRPr lang="zh-CN" altLang="en-US" sz="1920" kern="0">
                <a:solidFill>
                  <a:srgbClr val="0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itchFamily="18" charset="0"/>
              </a:endParaRPr>
            </a:p>
          </p:txBody>
        </p:sp>
      </p:grpSp>
      <p:sp>
        <p:nvSpPr>
          <p:cNvPr id="26" name="椭圆 25"/>
          <p:cNvSpPr/>
          <p:nvPr/>
        </p:nvSpPr>
        <p:spPr>
          <a:xfrm>
            <a:off x="1948339" y="-485298"/>
            <a:ext cx="8295322" cy="8295322"/>
          </a:xfrm>
          <a:prstGeom prst="ellipse">
            <a:avLst/>
          </a:prstGeom>
          <a:noFill/>
          <a:ln>
            <a:solidFill>
              <a:schemeClr val="bg1">
                <a:lumMod val="9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Tree>
    <p:extLst>
      <p:ext uri="{BB962C8B-B14F-4D97-AF65-F5344CB8AC3E}">
        <p14:creationId xmlns:p14="http://schemas.microsoft.com/office/powerpoint/2010/main" val="19153188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770116" y="2465466"/>
            <a:ext cx="1224783" cy="694004"/>
            <a:chOff x="6673348" y="3429000"/>
            <a:chExt cx="1465026" cy="830134"/>
          </a:xfrm>
        </p:grpSpPr>
        <p:sp>
          <p:nvSpPr>
            <p:cNvPr id="9" name="椭圆 8"/>
            <p:cNvSpPr/>
            <p:nvPr/>
          </p:nvSpPr>
          <p:spPr>
            <a:xfrm>
              <a:off x="6812783" y="3429000"/>
              <a:ext cx="640582" cy="64058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4" name="组合 13"/>
            <p:cNvGrpSpPr/>
            <p:nvPr/>
          </p:nvGrpSpPr>
          <p:grpSpPr>
            <a:xfrm rot="19195328">
              <a:off x="6673348" y="3806959"/>
              <a:ext cx="1465026" cy="452175"/>
              <a:chOff x="8634027" y="3819204"/>
              <a:chExt cx="1465026" cy="452175"/>
            </a:xfrm>
          </p:grpSpPr>
          <p:sp>
            <p:nvSpPr>
              <p:cNvPr id="11" name="矩形 10"/>
              <p:cNvSpPr/>
              <p:nvPr/>
            </p:nvSpPr>
            <p:spPr>
              <a:xfrm>
                <a:off x="8634027" y="3819204"/>
                <a:ext cx="1426864" cy="452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3" name="直接连接符 12"/>
              <p:cNvCxnSpPr/>
              <p:nvPr/>
            </p:nvCxnSpPr>
            <p:spPr>
              <a:xfrm>
                <a:off x="8672187" y="3851791"/>
                <a:ext cx="142686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sp>
        <p:nvSpPr>
          <p:cNvPr id="2" name="文本框 1"/>
          <p:cNvSpPr txBox="1"/>
          <p:nvPr/>
        </p:nvSpPr>
        <p:spPr>
          <a:xfrm>
            <a:off x="1268203" y="2844225"/>
            <a:ext cx="7350864" cy="584775"/>
          </a:xfrm>
          <a:prstGeom prst="rect">
            <a:avLst/>
          </a:prstGeom>
          <a:noFill/>
        </p:spPr>
        <p:txBody>
          <a:bodyPr wrap="square" rtlCol="0">
            <a:spAutoFit/>
          </a:bodyPr>
          <a:lstStyle/>
          <a:p>
            <a:r>
              <a:rPr lang="zh-CN" altLang="en-US" sz="3200" spc="300" dirty="0" smtClean="0">
                <a:solidFill>
                  <a:srgbClr val="C00000"/>
                </a:solidFill>
              </a:rPr>
              <a:t>思考题</a:t>
            </a:r>
            <a:endParaRPr lang="zh-CN" altLang="en-US" sz="3200" spc="300" dirty="0">
              <a:solidFill>
                <a:srgbClr val="C00000"/>
              </a:solidFill>
            </a:endParaRPr>
          </a:p>
        </p:txBody>
      </p:sp>
    </p:spTree>
    <p:extLst>
      <p:ext uri="{BB962C8B-B14F-4D97-AF65-F5344CB8AC3E}">
        <p14:creationId xmlns:p14="http://schemas.microsoft.com/office/powerpoint/2010/main" val="41166467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5300133" y="2528094"/>
            <a:ext cx="5587999" cy="3745706"/>
          </a:xfrm>
          <a:prstGeom prst="rect">
            <a:avLst/>
          </a:prstGeom>
        </p:spPr>
      </p:pic>
      <p:pic>
        <p:nvPicPr>
          <p:cNvPr id="3" name="图片 2"/>
          <p:cNvPicPr>
            <a:picLocks noChangeAspect="1"/>
          </p:cNvPicPr>
          <p:nvPr/>
        </p:nvPicPr>
        <p:blipFill>
          <a:blip r:embed="rId3"/>
          <a:stretch>
            <a:fillRect/>
          </a:stretch>
        </p:blipFill>
        <p:spPr>
          <a:xfrm>
            <a:off x="1487488" y="1586443"/>
            <a:ext cx="4969405" cy="2984793"/>
          </a:xfrm>
          <a:prstGeom prst="rect">
            <a:avLst/>
          </a:prstGeom>
        </p:spPr>
      </p:pic>
      <p:sp>
        <p:nvSpPr>
          <p:cNvPr id="4" name="文本框 3"/>
          <p:cNvSpPr txBox="1"/>
          <p:nvPr/>
        </p:nvSpPr>
        <p:spPr>
          <a:xfrm>
            <a:off x="1301117" y="570157"/>
            <a:ext cx="9504043" cy="461665"/>
          </a:xfrm>
          <a:prstGeom prst="rect">
            <a:avLst/>
          </a:prstGeom>
          <a:noFill/>
        </p:spPr>
        <p:txBody>
          <a:bodyPr wrap="square" rtlCol="0">
            <a:spAutoFit/>
          </a:bodyPr>
          <a:lstStyle/>
          <a:p>
            <a:pPr algn="ctr" defTabSz="855878"/>
            <a:r>
              <a:rPr lang="zh-CN" altLang="en-US" sz="2400" b="1" dirty="0">
                <a:solidFill>
                  <a:prstClr val="white">
                    <a:lumMod val="50000"/>
                  </a:prstClr>
                </a:solidFill>
                <a:latin typeface="微软雅黑" panose="020B0503020204020204" pitchFamily="34" charset="-122"/>
                <a:cs typeface="Arial Unicode MS" panose="020B0604020202020204" pitchFamily="34" charset="-122"/>
              </a:rPr>
              <a:t>凯</a:t>
            </a:r>
            <a:r>
              <a:rPr lang="zh-CN" altLang="en-US" sz="2400" b="1" dirty="0" smtClean="0">
                <a:solidFill>
                  <a:prstClr val="white">
                    <a:lumMod val="50000"/>
                  </a:prstClr>
                </a:solidFill>
                <a:latin typeface="微软雅黑" panose="020B0503020204020204" pitchFamily="34" charset="-122"/>
                <a:cs typeface="Arial Unicode MS" panose="020B0604020202020204" pitchFamily="34" charset="-122"/>
              </a:rPr>
              <a:t>叔的亲子</a:t>
            </a:r>
            <a:r>
              <a:rPr lang="zh-CN" altLang="en-US" sz="2400" b="1" dirty="0">
                <a:solidFill>
                  <a:prstClr val="white">
                    <a:lumMod val="50000"/>
                  </a:prstClr>
                </a:solidFill>
                <a:latin typeface="微软雅黑" panose="020B0503020204020204" pitchFamily="34" charset="-122"/>
                <a:cs typeface="Arial Unicode MS" panose="020B0604020202020204" pitchFamily="34" charset="-122"/>
              </a:rPr>
              <a:t>社群</a:t>
            </a:r>
            <a:endParaRPr lang="zh-CN" altLang="en-US"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endParaRPr>
          </a:p>
        </p:txBody>
      </p:sp>
      <p:cxnSp>
        <p:nvCxnSpPr>
          <p:cNvPr id="5" name="直接连接符 4"/>
          <p:cNvCxnSpPr/>
          <p:nvPr/>
        </p:nvCxnSpPr>
        <p:spPr>
          <a:xfrm>
            <a:off x="3003894" y="1181731"/>
            <a:ext cx="5814060" cy="0"/>
          </a:xfrm>
          <a:prstGeom prst="line">
            <a:avLst/>
          </a:prstGeom>
          <a:ln w="76200" cmpd="thickThi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07475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585200" y="2424660"/>
            <a:ext cx="3340413" cy="769441"/>
          </a:xfrm>
          <a:prstGeom prst="rect">
            <a:avLst/>
          </a:prstGeom>
          <a:noFill/>
        </p:spPr>
        <p:txBody>
          <a:bodyPr wrap="square" rtlCol="0">
            <a:spAutoFit/>
          </a:bodyPr>
          <a:lstStyle/>
          <a:p>
            <a:pPr algn="r"/>
            <a:r>
              <a:rPr lang="zh-CN" altLang="en-US" sz="4400" b="1" spc="300" dirty="0">
                <a:solidFill>
                  <a:srgbClr val="C00000"/>
                </a:solidFill>
              </a:rPr>
              <a:t>续命</a:t>
            </a:r>
            <a:r>
              <a:rPr lang="zh-CN" altLang="en-US" sz="4400" b="1" spc="300" dirty="0" smtClean="0">
                <a:solidFill>
                  <a:srgbClr val="C00000"/>
                </a:solidFill>
              </a:rPr>
              <a:t>之</a:t>
            </a:r>
            <a:r>
              <a:rPr lang="zh-CN" altLang="en-US" sz="4400" b="1" spc="300" dirty="0">
                <a:solidFill>
                  <a:srgbClr val="C00000"/>
                </a:solidFill>
              </a:rPr>
              <a:t>方</a:t>
            </a:r>
          </a:p>
        </p:txBody>
      </p:sp>
      <p:grpSp>
        <p:nvGrpSpPr>
          <p:cNvPr id="9" name="组合 8"/>
          <p:cNvGrpSpPr/>
          <p:nvPr/>
        </p:nvGrpSpPr>
        <p:grpSpPr>
          <a:xfrm>
            <a:off x="8013700" y="2156086"/>
            <a:ext cx="3903575" cy="1725250"/>
            <a:chOff x="7779224" y="2423307"/>
            <a:chExt cx="3889612" cy="1405719"/>
          </a:xfrm>
        </p:grpSpPr>
        <p:cxnSp>
          <p:nvCxnSpPr>
            <p:cNvPr id="6" name="直接连接符 5"/>
            <p:cNvCxnSpPr/>
            <p:nvPr/>
          </p:nvCxnSpPr>
          <p:spPr>
            <a:xfrm>
              <a:off x="7779224" y="2423307"/>
              <a:ext cx="388961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7779224" y="3829026"/>
              <a:ext cx="388961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 name="矩形 1"/>
          <p:cNvSpPr/>
          <p:nvPr/>
        </p:nvSpPr>
        <p:spPr>
          <a:xfrm>
            <a:off x="8259581" y="2537186"/>
            <a:ext cx="954650" cy="95465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smtClean="0">
                <a:solidFill>
                  <a:prstClr val="white"/>
                </a:solidFill>
                <a:latin typeface="Impact" panose="020B0806030902050204" pitchFamily="34" charset="0"/>
              </a:rPr>
              <a:t>2</a:t>
            </a:r>
            <a:endParaRPr lang="zh-CN" altLang="en-US" sz="4800" dirty="0">
              <a:solidFill>
                <a:prstClr val="white"/>
              </a:solidFill>
              <a:latin typeface="Impact" panose="020B0806030902050204" pitchFamily="34" charset="0"/>
            </a:endParaRPr>
          </a:p>
        </p:txBody>
      </p:sp>
      <p:sp>
        <p:nvSpPr>
          <p:cNvPr id="3" name="矩形 2"/>
          <p:cNvSpPr/>
          <p:nvPr/>
        </p:nvSpPr>
        <p:spPr>
          <a:xfrm>
            <a:off x="9397999" y="3189130"/>
            <a:ext cx="2468476" cy="400110"/>
          </a:xfrm>
          <a:prstGeom prst="rect">
            <a:avLst/>
          </a:prstGeom>
        </p:spPr>
        <p:txBody>
          <a:bodyPr wrap="square">
            <a:spAutoFit/>
          </a:bodyPr>
          <a:lstStyle/>
          <a:p>
            <a:pPr algn="dist"/>
            <a:r>
              <a:rPr lang="zh-CN" altLang="en-US" sz="2000" dirty="0">
                <a:solidFill>
                  <a:prstClr val="white">
                    <a:lumMod val="65000"/>
                  </a:prstClr>
                </a:solidFill>
                <a:latin typeface="微软雅黑" panose="020B0503020204020204" pitchFamily="34" charset="-122"/>
              </a:rPr>
              <a:t>社群</a:t>
            </a:r>
            <a:r>
              <a:rPr lang="zh-CN" altLang="en-US" sz="2000" dirty="0" smtClean="0">
                <a:solidFill>
                  <a:prstClr val="white">
                    <a:lumMod val="65000"/>
                  </a:prstClr>
                </a:solidFill>
                <a:latin typeface="微软雅黑" panose="020B0503020204020204" pitchFamily="34" charset="-122"/>
              </a:rPr>
              <a:t>的生命周期</a:t>
            </a:r>
            <a:endParaRPr lang="zh-CN" altLang="en-US" sz="2000" dirty="0">
              <a:solidFill>
                <a:prstClr val="white">
                  <a:lumMod val="65000"/>
                </a:prstClr>
              </a:solidFill>
              <a:latin typeface="微软雅黑" panose="020B0503020204020204" pitchFamily="34" charset="-122"/>
            </a:endParaRPr>
          </a:p>
        </p:txBody>
      </p:sp>
    </p:spTree>
    <p:extLst>
      <p:ext uri="{BB962C8B-B14F-4D97-AF65-F5344CB8AC3E}">
        <p14:creationId xmlns:p14="http://schemas.microsoft.com/office/powerpoint/2010/main" val="10740159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770116" y="2465466"/>
            <a:ext cx="1224783" cy="694004"/>
            <a:chOff x="6673348" y="3429000"/>
            <a:chExt cx="1465026" cy="830134"/>
          </a:xfrm>
        </p:grpSpPr>
        <p:sp>
          <p:nvSpPr>
            <p:cNvPr id="9" name="椭圆 8"/>
            <p:cNvSpPr/>
            <p:nvPr/>
          </p:nvSpPr>
          <p:spPr>
            <a:xfrm>
              <a:off x="6812783" y="3429000"/>
              <a:ext cx="640582" cy="64058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4" name="组合 13"/>
            <p:cNvGrpSpPr/>
            <p:nvPr/>
          </p:nvGrpSpPr>
          <p:grpSpPr>
            <a:xfrm rot="19195328">
              <a:off x="6673348" y="3806959"/>
              <a:ext cx="1465026" cy="452175"/>
              <a:chOff x="8634027" y="3819204"/>
              <a:chExt cx="1465026" cy="452175"/>
            </a:xfrm>
          </p:grpSpPr>
          <p:sp>
            <p:nvSpPr>
              <p:cNvPr id="11" name="矩形 10"/>
              <p:cNvSpPr/>
              <p:nvPr/>
            </p:nvSpPr>
            <p:spPr>
              <a:xfrm>
                <a:off x="8634027" y="3819204"/>
                <a:ext cx="1426864" cy="452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3" name="直接连接符 12"/>
              <p:cNvCxnSpPr/>
              <p:nvPr/>
            </p:nvCxnSpPr>
            <p:spPr>
              <a:xfrm>
                <a:off x="8672187" y="3851791"/>
                <a:ext cx="142686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p:nvSpPr>
          <p:spPr>
            <a:xfrm>
              <a:off x="6907739" y="3474770"/>
              <a:ext cx="393275" cy="478592"/>
            </a:xfrm>
            <a:prstGeom prst="rect">
              <a:avLst/>
            </a:prstGeom>
            <a:noFill/>
          </p:spPr>
          <p:txBody>
            <a:bodyPr wrap="square" rtlCol="0">
              <a:spAutoFit/>
            </a:bodyPr>
            <a:lstStyle/>
            <a:p>
              <a:r>
                <a:rPr lang="en-US" altLang="zh-CN" sz="2000" dirty="0" smtClean="0">
                  <a:solidFill>
                    <a:prstClr val="white"/>
                  </a:solidFill>
                </a:rPr>
                <a:t>1</a:t>
              </a:r>
              <a:endParaRPr lang="zh-CN" altLang="en-US" sz="2000" dirty="0">
                <a:solidFill>
                  <a:prstClr val="white"/>
                </a:solidFill>
              </a:endParaRPr>
            </a:p>
          </p:txBody>
        </p:sp>
      </p:grpSp>
      <p:sp>
        <p:nvSpPr>
          <p:cNvPr id="2" name="文本框 1"/>
          <p:cNvSpPr txBox="1"/>
          <p:nvPr/>
        </p:nvSpPr>
        <p:spPr>
          <a:xfrm>
            <a:off x="1268203" y="2844225"/>
            <a:ext cx="5659069" cy="584775"/>
          </a:xfrm>
          <a:prstGeom prst="rect">
            <a:avLst/>
          </a:prstGeom>
          <a:noFill/>
        </p:spPr>
        <p:txBody>
          <a:bodyPr wrap="square" rtlCol="0">
            <a:spAutoFit/>
          </a:bodyPr>
          <a:lstStyle/>
          <a:p>
            <a:r>
              <a:rPr lang="zh-CN" altLang="en-US" sz="3200" spc="300" dirty="0" smtClean="0">
                <a:solidFill>
                  <a:srgbClr val="C00000"/>
                </a:solidFill>
              </a:rPr>
              <a:t>如何让群长寿？</a:t>
            </a:r>
            <a:endParaRPr lang="zh-CN" altLang="en-US" sz="3200" spc="300" dirty="0">
              <a:solidFill>
                <a:srgbClr val="C00000"/>
              </a:solidFill>
            </a:endParaRPr>
          </a:p>
        </p:txBody>
      </p:sp>
    </p:spTree>
    <p:extLst>
      <p:ext uri="{BB962C8B-B14F-4D97-AF65-F5344CB8AC3E}">
        <p14:creationId xmlns:p14="http://schemas.microsoft.com/office/powerpoint/2010/main" val="10650206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nvPicPr>
        <p:blipFill>
          <a:blip r:embed="rId2">
            <a:biLevel thresh="75000"/>
          </a:blip>
          <a:stretch>
            <a:fillRect/>
          </a:stretch>
        </p:blipFill>
        <p:spPr>
          <a:xfrm>
            <a:off x="1423470" y="1426889"/>
            <a:ext cx="9345060" cy="4004222"/>
          </a:xfrm>
          <a:prstGeom prst="rect">
            <a:avLst/>
          </a:prstGeom>
        </p:spPr>
      </p:pic>
      <p:sp>
        <p:nvSpPr>
          <p:cNvPr id="3" name="文本框 2"/>
          <p:cNvSpPr txBox="1"/>
          <p:nvPr/>
        </p:nvSpPr>
        <p:spPr>
          <a:xfrm>
            <a:off x="1301117" y="570157"/>
            <a:ext cx="9504043" cy="461665"/>
          </a:xfrm>
          <a:prstGeom prst="rect">
            <a:avLst/>
          </a:prstGeom>
          <a:noFill/>
        </p:spPr>
        <p:txBody>
          <a:bodyPr wrap="square" rtlCol="0">
            <a:spAutoFit/>
          </a:bodyPr>
          <a:lstStyle/>
          <a:p>
            <a:pPr algn="ctr" defTabSz="855878"/>
            <a:r>
              <a:rPr lang="zh-CN" altLang="en-US" sz="2400" b="1" dirty="0" smtClean="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社群的生命周期</a:t>
            </a:r>
            <a:endParaRPr lang="zh-CN" altLang="en-US"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endParaRPr>
          </a:p>
        </p:txBody>
      </p:sp>
      <p:cxnSp>
        <p:nvCxnSpPr>
          <p:cNvPr id="4" name="直接连接符 3"/>
          <p:cNvCxnSpPr/>
          <p:nvPr/>
        </p:nvCxnSpPr>
        <p:spPr>
          <a:xfrm>
            <a:off x="3003894" y="1181731"/>
            <a:ext cx="5814060" cy="0"/>
          </a:xfrm>
          <a:prstGeom prst="line">
            <a:avLst/>
          </a:prstGeom>
          <a:ln w="76200" cmpd="thickThi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68909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nvPr>
        </p:nvGraphicFramePr>
        <p:xfrm>
          <a:off x="1301115" y="1354453"/>
          <a:ext cx="9504045" cy="4970148"/>
        </p:xfrm>
        <a:graphic>
          <a:graphicData uri="http://schemas.openxmlformats.org/drawingml/2006/table">
            <a:tbl>
              <a:tblPr firstRow="1" firstCol="1" bandRow="1">
                <a:tableStyleId>{5C22544A-7EE6-4342-B048-85BDC9FD1C3A}</a:tableStyleId>
              </a:tblPr>
              <a:tblGrid>
                <a:gridCol w="2105645"/>
                <a:gridCol w="7398400"/>
              </a:tblGrid>
              <a:tr h="828358">
                <a:tc>
                  <a:txBody>
                    <a:bodyPr/>
                    <a:lstStyle/>
                    <a:p>
                      <a:pPr algn="ctr">
                        <a:spcAft>
                          <a:spcPts val="0"/>
                        </a:spcAft>
                      </a:pPr>
                      <a:r>
                        <a:rPr lang="zh-CN" sz="1900" kern="100" dirty="0">
                          <a:solidFill>
                            <a:srgbClr val="C00000"/>
                          </a:solidFill>
                          <a:effectLst/>
                          <a:latin typeface="微软雅黑" panose="020B0503020204020204" pitchFamily="34" charset="-122"/>
                          <a:ea typeface="微软雅黑" panose="020B0503020204020204" pitchFamily="34" charset="-122"/>
                        </a:rPr>
                        <a:t>阶段</a:t>
                      </a:r>
                      <a:endParaRPr lang="zh-CN" sz="1900" kern="10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2296" marR="822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CN" sz="1900" kern="100" dirty="0">
                          <a:solidFill>
                            <a:srgbClr val="C00000"/>
                          </a:solidFill>
                          <a:effectLst/>
                          <a:latin typeface="微软雅黑" panose="020B0503020204020204" pitchFamily="34" charset="-122"/>
                          <a:ea typeface="微软雅黑" panose="020B0503020204020204" pitchFamily="34" charset="-122"/>
                        </a:rPr>
                        <a:t>本阶段典型话语</a:t>
                      </a:r>
                      <a:endParaRPr lang="zh-CN" sz="1900" kern="10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2296" marR="822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828358">
                <a:tc>
                  <a:txBody>
                    <a:bodyPr/>
                    <a:lstStyle/>
                    <a:p>
                      <a:pPr algn="ctr">
                        <a:spcAft>
                          <a:spcPts val="0"/>
                        </a:spcAft>
                      </a:pPr>
                      <a:r>
                        <a:rPr lang="zh-CN" sz="1900" kern="100">
                          <a:solidFill>
                            <a:schemeClr val="tx1"/>
                          </a:solidFill>
                          <a:effectLst/>
                          <a:latin typeface="微软雅黑" panose="020B0503020204020204" pitchFamily="34" charset="-122"/>
                          <a:ea typeface="微软雅黑" panose="020B0503020204020204" pitchFamily="34" charset="-122"/>
                        </a:rPr>
                        <a:t>萌芽期</a:t>
                      </a:r>
                      <a:endParaRPr lang="zh-CN" sz="1900"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2296" marR="822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CN" sz="1900" kern="100">
                          <a:solidFill>
                            <a:schemeClr val="tx1"/>
                          </a:solidFill>
                          <a:effectLst/>
                          <a:latin typeface="微软雅黑" panose="020B0503020204020204" pitchFamily="34" charset="-122"/>
                          <a:ea typeface="微软雅黑" panose="020B0503020204020204" pitchFamily="34" charset="-122"/>
                        </a:rPr>
                        <a:t>不如成立一个群吧？ </a:t>
                      </a:r>
                      <a:endParaRPr lang="zh-CN" sz="1900"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2296" marR="822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828358">
                <a:tc>
                  <a:txBody>
                    <a:bodyPr/>
                    <a:lstStyle/>
                    <a:p>
                      <a:pPr algn="ctr">
                        <a:spcAft>
                          <a:spcPts val="0"/>
                        </a:spcAft>
                      </a:pPr>
                      <a:r>
                        <a:rPr lang="zh-CN" sz="1900" kern="100">
                          <a:solidFill>
                            <a:schemeClr val="tx1"/>
                          </a:solidFill>
                          <a:effectLst/>
                          <a:latin typeface="微软雅黑" panose="020B0503020204020204" pitchFamily="34" charset="-122"/>
                          <a:ea typeface="微软雅黑" panose="020B0503020204020204" pitchFamily="34" charset="-122"/>
                        </a:rPr>
                        <a:t>高速成长期</a:t>
                      </a:r>
                      <a:endParaRPr lang="zh-CN" sz="1900"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2296" marR="822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CN" sz="1900" kern="100">
                          <a:solidFill>
                            <a:schemeClr val="tx1"/>
                          </a:solidFill>
                          <a:effectLst/>
                          <a:latin typeface="微软雅黑" panose="020B0503020204020204" pitchFamily="34" charset="-122"/>
                          <a:ea typeface="微软雅黑" panose="020B0503020204020204" pitchFamily="34" charset="-122"/>
                        </a:rPr>
                        <a:t>我们新成立了一个群，专门聊</a:t>
                      </a:r>
                      <a:r>
                        <a:rPr lang="en-US" sz="1900" kern="100">
                          <a:solidFill>
                            <a:schemeClr val="tx1"/>
                          </a:solidFill>
                          <a:effectLst/>
                          <a:latin typeface="微软雅黑" panose="020B0503020204020204" pitchFamily="34" charset="-122"/>
                          <a:ea typeface="微软雅黑" panose="020B0503020204020204" pitchFamily="34" charset="-122"/>
                        </a:rPr>
                        <a:t>XXX</a:t>
                      </a:r>
                      <a:r>
                        <a:rPr lang="zh-CN" sz="1900" kern="100">
                          <a:solidFill>
                            <a:schemeClr val="tx1"/>
                          </a:solidFill>
                          <a:effectLst/>
                          <a:latin typeface="微软雅黑" panose="020B0503020204020204" pitchFamily="34" charset="-122"/>
                          <a:ea typeface="微软雅黑" panose="020B0503020204020204" pitchFamily="34" charset="-122"/>
                        </a:rPr>
                        <a:t>，人多有料快来！</a:t>
                      </a:r>
                      <a:endParaRPr lang="zh-CN" sz="1900"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2296" marR="822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828358">
                <a:tc>
                  <a:txBody>
                    <a:bodyPr/>
                    <a:lstStyle/>
                    <a:p>
                      <a:pPr algn="ctr">
                        <a:spcAft>
                          <a:spcPts val="0"/>
                        </a:spcAft>
                      </a:pPr>
                      <a:r>
                        <a:rPr lang="zh-CN" sz="1900" kern="100">
                          <a:solidFill>
                            <a:schemeClr val="tx1"/>
                          </a:solidFill>
                          <a:effectLst/>
                          <a:latin typeface="微软雅黑" panose="020B0503020204020204" pitchFamily="34" charset="-122"/>
                          <a:ea typeface="微软雅黑" panose="020B0503020204020204" pitchFamily="34" charset="-122"/>
                        </a:rPr>
                        <a:t>活跃互动期</a:t>
                      </a:r>
                      <a:endParaRPr lang="zh-CN" sz="1900"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2296" marR="822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CN" sz="1900" kern="100" dirty="0">
                          <a:solidFill>
                            <a:schemeClr val="tx1"/>
                          </a:solidFill>
                          <a:effectLst/>
                          <a:latin typeface="微软雅黑" panose="020B0503020204020204" pitchFamily="34" charset="-122"/>
                          <a:ea typeface="微软雅黑" panose="020B0503020204020204" pitchFamily="34" charset="-122"/>
                        </a:rPr>
                        <a:t>这个群干货真多</a:t>
                      </a:r>
                      <a:endParaRPr lang="zh-CN" sz="19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2296" marR="822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828358">
                <a:tc>
                  <a:txBody>
                    <a:bodyPr/>
                    <a:lstStyle/>
                    <a:p>
                      <a:pPr algn="ctr">
                        <a:spcAft>
                          <a:spcPts val="0"/>
                        </a:spcAft>
                      </a:pPr>
                      <a:r>
                        <a:rPr lang="zh-CN" sz="1900" kern="100">
                          <a:solidFill>
                            <a:schemeClr val="tx1"/>
                          </a:solidFill>
                          <a:effectLst/>
                          <a:latin typeface="微软雅黑" panose="020B0503020204020204" pitchFamily="34" charset="-122"/>
                          <a:ea typeface="微软雅黑" panose="020B0503020204020204" pitchFamily="34" charset="-122"/>
                        </a:rPr>
                        <a:t>衰亡期</a:t>
                      </a:r>
                      <a:endParaRPr lang="zh-CN" sz="1900"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2296" marR="822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CN" sz="1900" kern="100">
                          <a:solidFill>
                            <a:schemeClr val="tx1"/>
                          </a:solidFill>
                          <a:effectLst/>
                          <a:latin typeface="微软雅黑" panose="020B0503020204020204" pitchFamily="34" charset="-122"/>
                          <a:ea typeface="微软雅黑" panose="020B0503020204020204" pitchFamily="34" charset="-122"/>
                        </a:rPr>
                        <a:t>冒个泡，好久没有说话了</a:t>
                      </a:r>
                      <a:endParaRPr lang="zh-CN" sz="1900"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2296" marR="822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828358">
                <a:tc>
                  <a:txBody>
                    <a:bodyPr/>
                    <a:lstStyle/>
                    <a:p>
                      <a:pPr algn="ctr">
                        <a:spcAft>
                          <a:spcPts val="0"/>
                        </a:spcAft>
                      </a:pPr>
                      <a:r>
                        <a:rPr lang="zh-CN" sz="1900" kern="100">
                          <a:solidFill>
                            <a:schemeClr val="tx1"/>
                          </a:solidFill>
                          <a:effectLst/>
                          <a:latin typeface="微软雅黑" panose="020B0503020204020204" pitchFamily="34" charset="-122"/>
                          <a:ea typeface="微软雅黑" panose="020B0503020204020204" pitchFamily="34" charset="-122"/>
                        </a:rPr>
                        <a:t>沉寂期</a:t>
                      </a:r>
                      <a:endParaRPr lang="zh-CN" sz="1900"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2296" marR="822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CN" sz="1900" kern="100" dirty="0">
                          <a:solidFill>
                            <a:schemeClr val="tx1"/>
                          </a:solidFill>
                          <a:effectLst/>
                          <a:latin typeface="微软雅黑" panose="020B0503020204020204" pitchFamily="34" charset="-122"/>
                          <a:ea typeface="微软雅黑" panose="020B0503020204020204" pitchFamily="34" charset="-122"/>
                        </a:rPr>
                        <a:t>群主，最近事多，清理群，我就先退了，有事直接小窗我！</a:t>
                      </a:r>
                      <a:endParaRPr lang="zh-CN" sz="19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2296" marR="822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cxnSp>
        <p:nvCxnSpPr>
          <p:cNvPr id="3" name="直接连接符 2"/>
          <p:cNvCxnSpPr/>
          <p:nvPr/>
        </p:nvCxnSpPr>
        <p:spPr>
          <a:xfrm>
            <a:off x="1301116" y="913120"/>
            <a:ext cx="9504044" cy="0"/>
          </a:xfrm>
          <a:prstGeom prst="line">
            <a:avLst/>
          </a:prstGeom>
          <a:ln>
            <a:solidFill>
              <a:schemeClr val="bg1">
                <a:lumMod val="50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3910434" y="621030"/>
            <a:ext cx="4371132" cy="58417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2160" b="1" dirty="0">
                <a:solidFill>
                  <a:prstClr val="white"/>
                </a:solidFill>
                <a:latin typeface="微软雅黑" panose="020B0503020204020204" pitchFamily="34" charset="-122"/>
                <a:ea typeface="微软雅黑" panose="020B0503020204020204" pitchFamily="34" charset="-122"/>
              </a:rPr>
              <a:t>生命周期的各阶段典型话语</a:t>
            </a:r>
          </a:p>
        </p:txBody>
      </p:sp>
    </p:spTree>
    <p:extLst>
      <p:ext uri="{BB962C8B-B14F-4D97-AF65-F5344CB8AC3E}">
        <p14:creationId xmlns:p14="http://schemas.microsoft.com/office/powerpoint/2010/main" val="10728540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1301116" y="913120"/>
            <a:ext cx="9504044" cy="0"/>
          </a:xfrm>
          <a:prstGeom prst="line">
            <a:avLst/>
          </a:prstGeom>
          <a:ln>
            <a:solidFill>
              <a:schemeClr val="bg1">
                <a:lumMod val="50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aphicFrame>
        <p:nvGraphicFramePr>
          <p:cNvPr id="2" name="表格 1"/>
          <p:cNvGraphicFramePr>
            <a:graphicFrameLocks noGrp="1"/>
          </p:cNvGraphicFramePr>
          <p:nvPr>
            <p:extLst/>
          </p:nvPr>
        </p:nvGraphicFramePr>
        <p:xfrm>
          <a:off x="1301115" y="1367099"/>
          <a:ext cx="9504045" cy="4957505"/>
        </p:xfrm>
        <a:graphic>
          <a:graphicData uri="http://schemas.openxmlformats.org/drawingml/2006/table">
            <a:tbl>
              <a:tblPr firstRow="1" firstCol="1" bandRow="1">
                <a:tableStyleId>{5C22544A-7EE6-4342-B048-85BDC9FD1C3A}</a:tableStyleId>
              </a:tblPr>
              <a:tblGrid>
                <a:gridCol w="2060680"/>
                <a:gridCol w="7443365"/>
              </a:tblGrid>
              <a:tr h="708215">
                <a:tc>
                  <a:txBody>
                    <a:bodyPr/>
                    <a:lstStyle/>
                    <a:p>
                      <a:pPr algn="ctr">
                        <a:spcAft>
                          <a:spcPts val="0"/>
                        </a:spcAft>
                      </a:pPr>
                      <a:r>
                        <a:rPr lang="zh-CN" altLang="en-US" sz="1900" kern="100" dirty="0" smtClean="0">
                          <a:solidFill>
                            <a:srgbClr val="C00000"/>
                          </a:solidFill>
                          <a:effectLst/>
                          <a:latin typeface="微软雅黑" panose="020B0503020204020204" pitchFamily="34" charset="-122"/>
                          <a:ea typeface="微软雅黑" panose="020B0503020204020204" pitchFamily="34" charset="-122"/>
                        </a:rPr>
                        <a:t>加</a:t>
                      </a:r>
                      <a:r>
                        <a:rPr lang="zh-CN" sz="1900" kern="100" dirty="0" smtClean="0">
                          <a:solidFill>
                            <a:srgbClr val="C00000"/>
                          </a:solidFill>
                          <a:effectLst/>
                          <a:latin typeface="微软雅黑" panose="020B0503020204020204" pitchFamily="34" charset="-122"/>
                          <a:ea typeface="微软雅黑" panose="020B0503020204020204" pitchFamily="34" charset="-122"/>
                        </a:rPr>
                        <a:t>群</a:t>
                      </a:r>
                      <a:r>
                        <a:rPr lang="zh-CN" sz="1900" kern="100" dirty="0">
                          <a:solidFill>
                            <a:srgbClr val="C00000"/>
                          </a:solidFill>
                          <a:effectLst/>
                          <a:latin typeface="微软雅黑" panose="020B0503020204020204" pitchFamily="34" charset="-122"/>
                          <a:ea typeface="微软雅黑" panose="020B0503020204020204" pitchFamily="34" charset="-122"/>
                        </a:rPr>
                        <a:t>动机</a:t>
                      </a:r>
                      <a:endParaRPr lang="zh-CN" sz="1900" kern="10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2296" marR="822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CN" sz="1900" kern="100" dirty="0">
                          <a:solidFill>
                            <a:srgbClr val="C00000"/>
                          </a:solidFill>
                          <a:effectLst/>
                          <a:latin typeface="微软雅黑" panose="020B0503020204020204" pitchFamily="34" charset="-122"/>
                          <a:ea typeface="微软雅黑" panose="020B0503020204020204" pitchFamily="34" charset="-122"/>
                        </a:rPr>
                        <a:t>说明</a:t>
                      </a:r>
                      <a:endParaRPr lang="zh-CN" sz="1900" kern="10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2296" marR="822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08215">
                <a:tc>
                  <a:txBody>
                    <a:bodyPr/>
                    <a:lstStyle/>
                    <a:p>
                      <a:pPr algn="ctr">
                        <a:spcAft>
                          <a:spcPts val="0"/>
                        </a:spcAft>
                      </a:pPr>
                      <a:r>
                        <a:rPr lang="zh-CN" sz="1900" kern="100" dirty="0">
                          <a:solidFill>
                            <a:schemeClr val="tx1"/>
                          </a:solidFill>
                          <a:effectLst/>
                          <a:latin typeface="微软雅黑" panose="020B0503020204020204" pitchFamily="34" charset="-122"/>
                          <a:ea typeface="微软雅黑" panose="020B0503020204020204" pitchFamily="34" charset="-122"/>
                        </a:rPr>
                        <a:t>联络的需要</a:t>
                      </a:r>
                      <a:endParaRPr lang="zh-CN" sz="19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2296" marR="822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CN" sz="1900" kern="100">
                          <a:solidFill>
                            <a:schemeClr val="tx1"/>
                          </a:solidFill>
                          <a:effectLst/>
                          <a:latin typeface="微软雅黑" panose="020B0503020204020204" pitchFamily="34" charset="-122"/>
                          <a:ea typeface="微软雅黑" panose="020B0503020204020204" pitchFamily="34" charset="-122"/>
                        </a:rPr>
                        <a:t>同事、老乡、同学、家长保持互相联系</a:t>
                      </a:r>
                      <a:endParaRPr lang="zh-CN" sz="1900"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2296" marR="822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08215">
                <a:tc>
                  <a:txBody>
                    <a:bodyPr/>
                    <a:lstStyle/>
                    <a:p>
                      <a:pPr algn="ctr">
                        <a:spcAft>
                          <a:spcPts val="0"/>
                        </a:spcAft>
                      </a:pPr>
                      <a:r>
                        <a:rPr lang="zh-CN" sz="1900" kern="100" dirty="0">
                          <a:solidFill>
                            <a:schemeClr val="tx1"/>
                          </a:solidFill>
                          <a:effectLst/>
                          <a:latin typeface="微软雅黑" panose="020B0503020204020204" pitchFamily="34" charset="-122"/>
                          <a:ea typeface="微软雅黑" panose="020B0503020204020204" pitchFamily="34" charset="-122"/>
                        </a:rPr>
                        <a:t>工作的需求</a:t>
                      </a:r>
                      <a:endParaRPr lang="zh-CN" sz="19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2296" marR="822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CN" sz="1900" kern="100" dirty="0">
                          <a:solidFill>
                            <a:schemeClr val="tx1"/>
                          </a:solidFill>
                          <a:effectLst/>
                          <a:latin typeface="微软雅黑" panose="020B0503020204020204" pitchFamily="34" charset="-122"/>
                          <a:ea typeface="微软雅黑" panose="020B0503020204020204" pitchFamily="34" charset="-122"/>
                        </a:rPr>
                        <a:t>对内信息通报，对外客户服务</a:t>
                      </a:r>
                      <a:endParaRPr lang="zh-CN" sz="19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2296" marR="822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08215">
                <a:tc>
                  <a:txBody>
                    <a:bodyPr/>
                    <a:lstStyle/>
                    <a:p>
                      <a:pPr algn="ctr">
                        <a:spcAft>
                          <a:spcPts val="0"/>
                        </a:spcAft>
                      </a:pPr>
                      <a:r>
                        <a:rPr lang="zh-CN" sz="1900" kern="100">
                          <a:solidFill>
                            <a:schemeClr val="tx1"/>
                          </a:solidFill>
                          <a:effectLst/>
                          <a:latin typeface="微软雅黑" panose="020B0503020204020204" pitchFamily="34" charset="-122"/>
                          <a:ea typeface="微软雅黑" panose="020B0503020204020204" pitchFamily="34" charset="-122"/>
                        </a:rPr>
                        <a:t>交友的需要</a:t>
                      </a:r>
                      <a:endParaRPr lang="zh-CN" sz="1900"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2296" marR="822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CN" sz="1900" kern="100">
                          <a:solidFill>
                            <a:schemeClr val="tx1"/>
                          </a:solidFill>
                          <a:effectLst/>
                          <a:latin typeface="微软雅黑" panose="020B0503020204020204" pitchFamily="34" charset="-122"/>
                          <a:ea typeface="微软雅黑" panose="020B0503020204020204" pitchFamily="34" charset="-122"/>
                        </a:rPr>
                        <a:t>找到同行、同好、同城等等</a:t>
                      </a:r>
                      <a:endParaRPr lang="zh-CN" sz="1900"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2296" marR="822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08215">
                <a:tc>
                  <a:txBody>
                    <a:bodyPr/>
                    <a:lstStyle/>
                    <a:p>
                      <a:pPr algn="ctr">
                        <a:spcAft>
                          <a:spcPts val="0"/>
                        </a:spcAft>
                      </a:pPr>
                      <a:r>
                        <a:rPr lang="zh-CN" sz="1900" kern="100">
                          <a:solidFill>
                            <a:schemeClr val="tx1"/>
                          </a:solidFill>
                          <a:effectLst/>
                          <a:latin typeface="微软雅黑" panose="020B0503020204020204" pitchFamily="34" charset="-122"/>
                          <a:ea typeface="微软雅黑" panose="020B0503020204020204" pitchFamily="34" charset="-122"/>
                        </a:rPr>
                        <a:t>学习的需要</a:t>
                      </a:r>
                      <a:endParaRPr lang="zh-CN" sz="1900"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2296" marR="822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CN" sz="1900" kern="100">
                          <a:solidFill>
                            <a:schemeClr val="tx1"/>
                          </a:solidFill>
                          <a:effectLst/>
                          <a:latin typeface="微软雅黑" panose="020B0503020204020204" pitchFamily="34" charset="-122"/>
                          <a:ea typeface="微软雅黑" panose="020B0503020204020204" pitchFamily="34" charset="-122"/>
                        </a:rPr>
                        <a:t>寻求比自己更专业的人帮助</a:t>
                      </a:r>
                      <a:endParaRPr lang="zh-CN" sz="1900"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2296" marR="822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08215">
                <a:tc>
                  <a:txBody>
                    <a:bodyPr/>
                    <a:lstStyle/>
                    <a:p>
                      <a:pPr algn="ctr">
                        <a:spcAft>
                          <a:spcPts val="0"/>
                        </a:spcAft>
                      </a:pPr>
                      <a:r>
                        <a:rPr lang="zh-CN" sz="1900" kern="100">
                          <a:solidFill>
                            <a:schemeClr val="tx1"/>
                          </a:solidFill>
                          <a:effectLst/>
                          <a:latin typeface="微软雅黑" panose="020B0503020204020204" pitchFamily="34" charset="-122"/>
                          <a:ea typeface="微软雅黑" panose="020B0503020204020204" pitchFamily="34" charset="-122"/>
                        </a:rPr>
                        <a:t>宣传的需要</a:t>
                      </a:r>
                      <a:endParaRPr lang="zh-CN" sz="1900"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2296" marR="822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CN" sz="1900" kern="100">
                          <a:solidFill>
                            <a:schemeClr val="tx1"/>
                          </a:solidFill>
                          <a:effectLst/>
                          <a:latin typeface="微软雅黑" panose="020B0503020204020204" pitchFamily="34" charset="-122"/>
                          <a:ea typeface="微软雅黑" panose="020B0503020204020204" pitchFamily="34" charset="-122"/>
                        </a:rPr>
                        <a:t>加入群是为了宣传自己公司的产品或服务</a:t>
                      </a:r>
                      <a:endParaRPr lang="zh-CN" sz="1900"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2296" marR="822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08215">
                <a:tc>
                  <a:txBody>
                    <a:bodyPr/>
                    <a:lstStyle/>
                    <a:p>
                      <a:pPr algn="ctr">
                        <a:spcAft>
                          <a:spcPts val="0"/>
                        </a:spcAft>
                      </a:pPr>
                      <a:r>
                        <a:rPr lang="zh-CN" sz="1900" kern="100">
                          <a:solidFill>
                            <a:schemeClr val="tx1"/>
                          </a:solidFill>
                          <a:effectLst/>
                          <a:latin typeface="微软雅黑" panose="020B0503020204020204" pitchFamily="34" charset="-122"/>
                          <a:ea typeface="微软雅黑" panose="020B0503020204020204" pitchFamily="34" charset="-122"/>
                        </a:rPr>
                        <a:t>生活的需要</a:t>
                      </a:r>
                      <a:endParaRPr lang="zh-CN" sz="1900"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2296" marR="822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CN" sz="1900" kern="100" dirty="0">
                          <a:solidFill>
                            <a:schemeClr val="tx1"/>
                          </a:solidFill>
                          <a:effectLst/>
                          <a:latin typeface="微软雅黑" panose="020B0503020204020204" pitchFamily="34" charset="-122"/>
                          <a:ea typeface="微软雅黑" panose="020B0503020204020204" pitchFamily="34" charset="-122"/>
                        </a:rPr>
                        <a:t>吃饭、聚会、旅游一群人需要临时有一个圈子</a:t>
                      </a:r>
                      <a:endParaRPr lang="zh-CN" sz="19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2296" marR="822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3" name="矩形 2"/>
          <p:cNvSpPr/>
          <p:nvPr/>
        </p:nvSpPr>
        <p:spPr>
          <a:xfrm>
            <a:off x="3910434" y="621030"/>
            <a:ext cx="4371132" cy="58417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2160" b="1" dirty="0">
                <a:solidFill>
                  <a:prstClr val="white"/>
                </a:solidFill>
                <a:latin typeface="微软雅黑" panose="020B0503020204020204" pitchFamily="34" charset="-122"/>
                <a:ea typeface="微软雅黑" panose="020B0503020204020204" pitchFamily="34" charset="-122"/>
              </a:rPr>
              <a:t>加群的动机</a:t>
            </a:r>
          </a:p>
        </p:txBody>
      </p:sp>
    </p:spTree>
    <p:extLst>
      <p:ext uri="{BB962C8B-B14F-4D97-AF65-F5344CB8AC3E}">
        <p14:creationId xmlns:p14="http://schemas.microsoft.com/office/powerpoint/2010/main" val="4918367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nvPr>
        </p:nvGraphicFramePr>
        <p:xfrm>
          <a:off x="1301115" y="1354455"/>
          <a:ext cx="9504045" cy="4970146"/>
        </p:xfrm>
        <a:graphic>
          <a:graphicData uri="http://schemas.openxmlformats.org/drawingml/2006/table">
            <a:tbl>
              <a:tblPr firstRow="1" firstCol="1" bandRow="1">
                <a:tableStyleId>{5C22544A-7EE6-4342-B048-85BDC9FD1C3A}</a:tableStyleId>
              </a:tblPr>
              <a:tblGrid>
                <a:gridCol w="1754880"/>
                <a:gridCol w="251836"/>
                <a:gridCol w="7141314"/>
                <a:gridCol w="356015"/>
              </a:tblGrid>
              <a:tr h="675450">
                <a:tc>
                  <a:txBody>
                    <a:bodyPr/>
                    <a:lstStyle/>
                    <a:p>
                      <a:pPr algn="ctr">
                        <a:spcAft>
                          <a:spcPts val="0"/>
                        </a:spcAft>
                      </a:pPr>
                      <a:r>
                        <a:rPr lang="zh-CN" altLang="en-US" sz="1900" kern="100" dirty="0" smtClean="0">
                          <a:solidFill>
                            <a:srgbClr val="C00000"/>
                          </a:solidFill>
                          <a:effectLst/>
                          <a:latin typeface="微软雅黑" panose="020B0503020204020204" pitchFamily="34" charset="-122"/>
                          <a:ea typeface="微软雅黑" panose="020B0503020204020204" pitchFamily="34" charset="-122"/>
                          <a:cs typeface="+mn-cs"/>
                        </a:rPr>
                        <a:t>群的类型</a:t>
                      </a:r>
                      <a:endParaRPr lang="zh-CN" sz="1900" kern="10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2296" marR="822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endParaRPr lang="zh-CN" sz="1900" kern="10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2296" marR="82296"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CN" sz="1900" kern="100" dirty="0">
                          <a:solidFill>
                            <a:srgbClr val="C00000"/>
                          </a:solidFill>
                          <a:effectLst/>
                          <a:latin typeface="微软雅黑" panose="020B0503020204020204" pitchFamily="34" charset="-122"/>
                          <a:ea typeface="微软雅黑" panose="020B0503020204020204" pitchFamily="34" charset="-122"/>
                        </a:rPr>
                        <a:t>说明</a:t>
                      </a:r>
                      <a:endParaRPr lang="zh-CN" sz="1900" kern="10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2296" marR="8229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endParaRPr lang="zh-CN" sz="1900" kern="10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2296" marR="82296"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1867">
                <a:tc>
                  <a:txBody>
                    <a:bodyPr/>
                    <a:lstStyle/>
                    <a:p>
                      <a:pPr algn="ctr">
                        <a:spcAft>
                          <a:spcPts val="0"/>
                        </a:spcAft>
                      </a:pPr>
                      <a:r>
                        <a:rPr lang="zh-CN" sz="1900" kern="100">
                          <a:solidFill>
                            <a:schemeClr val="tx1"/>
                          </a:solidFill>
                          <a:effectLst/>
                          <a:latin typeface="微软雅黑" panose="020B0503020204020204" pitchFamily="34" charset="-122"/>
                          <a:ea typeface="微软雅黑" panose="020B0503020204020204" pitchFamily="34" charset="-122"/>
                        </a:rPr>
                        <a:t>价值群</a:t>
                      </a:r>
                      <a:endParaRPr lang="zh-CN" sz="1900"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2296" marR="822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endParaRPr lang="zh-CN" sz="19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2296" marR="82296"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zh-CN" sz="1900" kern="100" dirty="0">
                          <a:solidFill>
                            <a:schemeClr val="tx1"/>
                          </a:solidFill>
                          <a:effectLst/>
                          <a:latin typeface="微软雅黑" panose="020B0503020204020204" pitchFamily="34" charset="-122"/>
                          <a:ea typeface="微软雅黑" panose="020B0503020204020204" pitchFamily="34" charset="-122"/>
                        </a:rPr>
                        <a:t>经常讨论大家感兴趣的话题，很热闹</a:t>
                      </a:r>
                      <a:r>
                        <a:rPr lang="zh-CN" sz="1900" kern="100" dirty="0" smtClean="0">
                          <a:solidFill>
                            <a:schemeClr val="tx1"/>
                          </a:solidFill>
                          <a:effectLst/>
                          <a:latin typeface="微软雅黑" panose="020B0503020204020204" pitchFamily="34" charset="-122"/>
                          <a:ea typeface="微软雅黑" panose="020B0503020204020204" pitchFamily="34" charset="-122"/>
                        </a:rPr>
                        <a:t>，</a:t>
                      </a:r>
                      <a:endParaRPr lang="en-US" altLang="zh-CN" sz="1900" kern="100" dirty="0" smtClean="0">
                        <a:solidFill>
                          <a:schemeClr val="tx1"/>
                        </a:solidFill>
                        <a:effectLst/>
                        <a:latin typeface="微软雅黑" panose="020B0503020204020204" pitchFamily="34" charset="-122"/>
                        <a:ea typeface="微软雅黑" panose="020B0503020204020204" pitchFamily="34" charset="-122"/>
                      </a:endParaRPr>
                    </a:p>
                    <a:p>
                      <a:pPr algn="just">
                        <a:spcAft>
                          <a:spcPts val="0"/>
                        </a:spcAft>
                      </a:pPr>
                      <a:r>
                        <a:rPr lang="zh-CN" sz="1900" kern="100" dirty="0" smtClean="0">
                          <a:solidFill>
                            <a:schemeClr val="tx1"/>
                          </a:solidFill>
                          <a:effectLst/>
                          <a:latin typeface="微软雅黑" panose="020B0503020204020204" pitchFamily="34" charset="-122"/>
                          <a:ea typeface="微软雅黑" panose="020B0503020204020204" pitchFamily="34" charset="-122"/>
                        </a:rPr>
                        <a:t>能</a:t>
                      </a:r>
                      <a:r>
                        <a:rPr lang="zh-CN" sz="1900" kern="100" dirty="0">
                          <a:solidFill>
                            <a:schemeClr val="tx1"/>
                          </a:solidFill>
                          <a:effectLst/>
                          <a:latin typeface="微软雅黑" panose="020B0503020204020204" pitchFamily="34" charset="-122"/>
                          <a:ea typeface="微软雅黑" panose="020B0503020204020204" pitchFamily="34" charset="-122"/>
                        </a:rPr>
                        <a:t>认识朋友</a:t>
                      </a:r>
                      <a:r>
                        <a:rPr lang="zh-CN" sz="1900" kern="100" dirty="0" smtClean="0">
                          <a:solidFill>
                            <a:schemeClr val="tx1"/>
                          </a:solidFill>
                          <a:effectLst/>
                          <a:latin typeface="微软雅黑" panose="020B0503020204020204" pitchFamily="34" charset="-122"/>
                          <a:ea typeface="微软雅黑" panose="020B0503020204020204" pitchFamily="34" charset="-122"/>
                        </a:rPr>
                        <a:t>，甚至</a:t>
                      </a:r>
                      <a:r>
                        <a:rPr lang="zh-CN" sz="1900" kern="100" dirty="0">
                          <a:solidFill>
                            <a:schemeClr val="tx1"/>
                          </a:solidFill>
                          <a:effectLst/>
                          <a:latin typeface="微软雅黑" panose="020B0503020204020204" pitchFamily="34" charset="-122"/>
                          <a:ea typeface="微软雅黑" panose="020B0503020204020204" pitchFamily="34" charset="-122"/>
                        </a:rPr>
                        <a:t>搞一些线下聚会。</a:t>
                      </a:r>
                      <a:endParaRPr lang="zh-CN" sz="19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2296" marR="8229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endParaRPr lang="zh-CN" sz="19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2296" marR="82296"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738292">
                <a:tc>
                  <a:txBody>
                    <a:bodyPr/>
                    <a:lstStyle/>
                    <a:p>
                      <a:pPr algn="ctr">
                        <a:spcAft>
                          <a:spcPts val="0"/>
                        </a:spcAft>
                      </a:pPr>
                      <a:r>
                        <a:rPr lang="zh-CN" sz="1900" kern="100" dirty="0">
                          <a:solidFill>
                            <a:schemeClr val="tx1"/>
                          </a:solidFill>
                          <a:effectLst/>
                          <a:latin typeface="微软雅黑" panose="020B0503020204020204" pitchFamily="34" charset="-122"/>
                          <a:ea typeface="微软雅黑" panose="020B0503020204020204" pitchFamily="34" charset="-122"/>
                        </a:rPr>
                        <a:t>鸡肋群</a:t>
                      </a:r>
                      <a:endParaRPr lang="zh-CN" sz="19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2296" marR="822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endParaRPr lang="zh-CN" sz="19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2296" marR="82296"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zh-CN" sz="1900" kern="100" dirty="0">
                          <a:solidFill>
                            <a:schemeClr val="tx1"/>
                          </a:solidFill>
                          <a:effectLst/>
                          <a:latin typeface="微软雅黑" panose="020B0503020204020204" pitchFamily="34" charset="-122"/>
                          <a:ea typeface="微软雅黑" panose="020B0503020204020204" pitchFamily="34" charset="-122"/>
                        </a:rPr>
                        <a:t>感觉在群里时不时有一些有价值的话题，但大部分时候是工作的骚扰。（想退出吗？但往往就是在准备退群的时候看到有人抛出一段非常有价值的言论，觉得退出可惜，就干脆临时屏蔽，有空刷一下。也有人习惯把群开着，是怕丢了什么有价值信息，但开了呢，又经常是</a:t>
                      </a:r>
                      <a:r>
                        <a:rPr lang="en-US" sz="1900" kern="100" dirty="0">
                          <a:solidFill>
                            <a:schemeClr val="tx1"/>
                          </a:solidFill>
                          <a:effectLst/>
                          <a:latin typeface="微软雅黑" panose="020B0503020204020204" pitchFamily="34" charset="-122"/>
                          <a:ea typeface="微软雅黑" panose="020B0503020204020204" pitchFamily="34" charset="-122"/>
                        </a:rPr>
                        <a:t>99%</a:t>
                      </a:r>
                      <a:r>
                        <a:rPr lang="zh-CN" sz="1900" kern="100" dirty="0">
                          <a:solidFill>
                            <a:schemeClr val="tx1"/>
                          </a:solidFill>
                          <a:effectLst/>
                          <a:latin typeface="微软雅黑" panose="020B0503020204020204" pitchFamily="34" charset="-122"/>
                          <a:ea typeface="微软雅黑" panose="020B0503020204020204" pitchFamily="34" charset="-122"/>
                        </a:rPr>
                        <a:t>不需要的东西）</a:t>
                      </a:r>
                      <a:endParaRPr lang="zh-CN" sz="19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2296" marR="8229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endParaRPr lang="zh-CN" sz="19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2296" marR="82296"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873094">
                <a:tc>
                  <a:txBody>
                    <a:bodyPr/>
                    <a:lstStyle/>
                    <a:p>
                      <a:pPr algn="ctr">
                        <a:spcAft>
                          <a:spcPts val="0"/>
                        </a:spcAft>
                      </a:pPr>
                      <a:r>
                        <a:rPr lang="zh-CN" sz="1900" kern="100">
                          <a:solidFill>
                            <a:schemeClr val="tx1"/>
                          </a:solidFill>
                          <a:effectLst/>
                          <a:latin typeface="微软雅黑" panose="020B0503020204020204" pitchFamily="34" charset="-122"/>
                          <a:ea typeface="微软雅黑" panose="020B0503020204020204" pitchFamily="34" charset="-122"/>
                        </a:rPr>
                        <a:t>死亡群</a:t>
                      </a:r>
                      <a:endParaRPr lang="zh-CN" sz="1900"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2296" marR="822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endParaRPr lang="zh-CN" sz="19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2296" marR="82296"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zh-CN" sz="1900" kern="100" dirty="0">
                          <a:solidFill>
                            <a:schemeClr val="tx1"/>
                          </a:solidFill>
                          <a:effectLst/>
                          <a:latin typeface="微软雅黑" panose="020B0503020204020204" pitchFamily="34" charset="-122"/>
                          <a:ea typeface="微软雅黑" panose="020B0503020204020204" pitchFamily="34" charset="-122"/>
                        </a:rPr>
                        <a:t>就是什么都没有，谁也不说话，活跃少了</a:t>
                      </a:r>
                      <a:r>
                        <a:rPr lang="zh-CN" sz="1900" kern="100" dirty="0" smtClean="0">
                          <a:solidFill>
                            <a:schemeClr val="tx1"/>
                          </a:solidFill>
                          <a:effectLst/>
                          <a:latin typeface="微软雅黑" panose="020B0503020204020204" pitchFamily="34" charset="-122"/>
                          <a:ea typeface="微软雅黑" panose="020B0503020204020204" pitchFamily="34" charset="-122"/>
                        </a:rPr>
                        <a:t>，</a:t>
                      </a:r>
                      <a:endParaRPr lang="en-US" altLang="zh-CN" sz="1900" kern="100" dirty="0" smtClean="0">
                        <a:solidFill>
                          <a:schemeClr val="tx1"/>
                        </a:solidFill>
                        <a:effectLst/>
                        <a:latin typeface="微软雅黑" panose="020B0503020204020204" pitchFamily="34" charset="-122"/>
                        <a:ea typeface="微软雅黑" panose="020B0503020204020204" pitchFamily="34" charset="-122"/>
                      </a:endParaRPr>
                    </a:p>
                    <a:p>
                      <a:pPr algn="just">
                        <a:spcAft>
                          <a:spcPts val="0"/>
                        </a:spcAft>
                      </a:pPr>
                      <a:r>
                        <a:rPr lang="zh-CN" sz="1900" kern="100" dirty="0" smtClean="0">
                          <a:solidFill>
                            <a:schemeClr val="tx1"/>
                          </a:solidFill>
                          <a:effectLst/>
                          <a:latin typeface="微软雅黑" panose="020B0503020204020204" pitchFamily="34" charset="-122"/>
                          <a:ea typeface="微软雅黑" panose="020B0503020204020204" pitchFamily="34" charset="-122"/>
                        </a:rPr>
                        <a:t>讨论</a:t>
                      </a:r>
                      <a:r>
                        <a:rPr lang="zh-CN" sz="1900" kern="100" dirty="0">
                          <a:solidFill>
                            <a:schemeClr val="tx1"/>
                          </a:solidFill>
                          <a:effectLst/>
                          <a:latin typeface="微软雅黑" panose="020B0503020204020204" pitchFamily="34" charset="-122"/>
                          <a:ea typeface="微软雅黑" panose="020B0503020204020204" pitchFamily="34" charset="-122"/>
                        </a:rPr>
                        <a:t>就少了</a:t>
                      </a:r>
                      <a:r>
                        <a:rPr lang="zh-CN" sz="1900" kern="100" dirty="0" smtClean="0">
                          <a:solidFill>
                            <a:schemeClr val="tx1"/>
                          </a:solidFill>
                          <a:effectLst/>
                          <a:latin typeface="微软雅黑" panose="020B0503020204020204" pitchFamily="34" charset="-122"/>
                          <a:ea typeface="微软雅黑" panose="020B0503020204020204" pitchFamily="34" charset="-122"/>
                        </a:rPr>
                        <a:t>，群</a:t>
                      </a:r>
                      <a:r>
                        <a:rPr lang="zh-CN" sz="1900" kern="100" dirty="0">
                          <a:solidFill>
                            <a:schemeClr val="tx1"/>
                          </a:solidFill>
                          <a:effectLst/>
                          <a:latin typeface="微软雅黑" panose="020B0503020204020204" pitchFamily="34" charset="-122"/>
                          <a:ea typeface="微软雅黑" panose="020B0503020204020204" pitchFamily="34" charset="-122"/>
                        </a:rPr>
                        <a:t>就慢慢的开始成为一个死群。</a:t>
                      </a:r>
                      <a:endParaRPr lang="zh-CN" sz="19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2296" marR="8229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endParaRPr lang="zh-CN" sz="19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2296" marR="82296"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951443">
                <a:tc>
                  <a:txBody>
                    <a:bodyPr/>
                    <a:lstStyle/>
                    <a:p>
                      <a:pPr algn="ctr">
                        <a:spcAft>
                          <a:spcPts val="0"/>
                        </a:spcAft>
                      </a:pPr>
                      <a:r>
                        <a:rPr lang="zh-CN" sz="1900" kern="100">
                          <a:solidFill>
                            <a:schemeClr val="tx1"/>
                          </a:solidFill>
                          <a:effectLst/>
                          <a:latin typeface="微软雅黑" panose="020B0503020204020204" pitchFamily="34" charset="-122"/>
                          <a:ea typeface="微软雅黑" panose="020B0503020204020204" pitchFamily="34" charset="-122"/>
                        </a:rPr>
                        <a:t>垃圾群</a:t>
                      </a:r>
                      <a:endParaRPr lang="zh-CN" sz="1900"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2296" marR="822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endParaRPr lang="zh-CN" sz="19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2296" marR="82296"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zh-CN" sz="1900" kern="100" dirty="0">
                          <a:solidFill>
                            <a:schemeClr val="tx1"/>
                          </a:solidFill>
                          <a:effectLst/>
                          <a:latin typeface="微软雅黑" panose="020B0503020204020204" pitchFamily="34" charset="-122"/>
                          <a:ea typeface="微软雅黑" panose="020B0503020204020204" pitchFamily="34" charset="-122"/>
                        </a:rPr>
                        <a:t>倒是经常有人说话，广告满天飞，祝福满天飞，打卡满天飞</a:t>
                      </a:r>
                      <a:r>
                        <a:rPr lang="zh-CN" sz="1900" kern="100" dirty="0" smtClean="0">
                          <a:solidFill>
                            <a:schemeClr val="tx1"/>
                          </a:solidFill>
                          <a:effectLst/>
                          <a:latin typeface="微软雅黑" panose="020B0503020204020204" pitchFamily="34" charset="-122"/>
                          <a:ea typeface="微软雅黑" panose="020B0503020204020204" pitchFamily="34" charset="-122"/>
                        </a:rPr>
                        <a:t>，</a:t>
                      </a:r>
                      <a:endParaRPr lang="en-US" altLang="zh-CN" sz="1900" kern="100" dirty="0" smtClean="0">
                        <a:solidFill>
                          <a:schemeClr val="tx1"/>
                        </a:solidFill>
                        <a:effectLst/>
                        <a:latin typeface="微软雅黑" panose="020B0503020204020204" pitchFamily="34" charset="-122"/>
                        <a:ea typeface="微软雅黑" panose="020B0503020204020204" pitchFamily="34" charset="-122"/>
                      </a:endParaRPr>
                    </a:p>
                    <a:p>
                      <a:pPr algn="just">
                        <a:spcAft>
                          <a:spcPts val="0"/>
                        </a:spcAft>
                      </a:pPr>
                      <a:r>
                        <a:rPr lang="zh-CN" sz="1900" kern="100" dirty="0" smtClean="0">
                          <a:solidFill>
                            <a:schemeClr val="tx1"/>
                          </a:solidFill>
                          <a:effectLst/>
                          <a:latin typeface="微软雅黑" panose="020B0503020204020204" pitchFamily="34" charset="-122"/>
                          <a:ea typeface="微软雅黑" panose="020B0503020204020204" pitchFamily="34" charset="-122"/>
                        </a:rPr>
                        <a:t>大家</a:t>
                      </a:r>
                      <a:r>
                        <a:rPr lang="zh-CN" sz="1900" kern="100" dirty="0">
                          <a:solidFill>
                            <a:schemeClr val="tx1"/>
                          </a:solidFill>
                          <a:effectLst/>
                          <a:latin typeface="微软雅黑" panose="020B0503020204020204" pitchFamily="34" charset="-122"/>
                          <a:ea typeface="微软雅黑" panose="020B0503020204020204" pitchFamily="34" charset="-122"/>
                        </a:rPr>
                        <a:t>因为种种原因不想退出的话，干脆就屏蔽了，需要时再来。</a:t>
                      </a:r>
                      <a:endParaRPr lang="zh-CN" sz="19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2296" marR="8229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endParaRPr lang="zh-CN" sz="19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2296" marR="82296"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cxnSp>
        <p:nvCxnSpPr>
          <p:cNvPr id="3" name="直接连接符 2"/>
          <p:cNvCxnSpPr/>
          <p:nvPr/>
        </p:nvCxnSpPr>
        <p:spPr>
          <a:xfrm>
            <a:off x="1301116" y="913120"/>
            <a:ext cx="9504044" cy="0"/>
          </a:xfrm>
          <a:prstGeom prst="line">
            <a:avLst/>
          </a:prstGeom>
          <a:ln>
            <a:solidFill>
              <a:schemeClr val="bg1">
                <a:lumMod val="50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3910434" y="621030"/>
            <a:ext cx="4371132" cy="58417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2160" b="1" dirty="0">
                <a:solidFill>
                  <a:prstClr val="white"/>
                </a:solidFill>
                <a:latin typeface="微软雅黑" panose="020B0503020204020204" pitchFamily="34" charset="-122"/>
                <a:ea typeface="微软雅黑" panose="020B0503020204020204" pitchFamily="34" charset="-122"/>
              </a:rPr>
              <a:t>根据价值不同而对群的分类</a:t>
            </a:r>
          </a:p>
        </p:txBody>
      </p:sp>
    </p:spTree>
    <p:extLst>
      <p:ext uri="{BB962C8B-B14F-4D97-AF65-F5344CB8AC3E}">
        <p14:creationId xmlns:p14="http://schemas.microsoft.com/office/powerpoint/2010/main" val="13828964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组合 48"/>
          <p:cNvGrpSpPr/>
          <p:nvPr/>
        </p:nvGrpSpPr>
        <p:grpSpPr>
          <a:xfrm>
            <a:off x="1319664" y="1080936"/>
            <a:ext cx="7216500" cy="5430362"/>
            <a:chOff x="1769755" y="741872"/>
            <a:chExt cx="6013750" cy="4525302"/>
          </a:xfrm>
        </p:grpSpPr>
        <p:sp>
          <p:nvSpPr>
            <p:cNvPr id="4" name="Freeform 132"/>
            <p:cNvSpPr>
              <a:spLocks/>
            </p:cNvSpPr>
            <p:nvPr/>
          </p:nvSpPr>
          <p:spPr bwMode="auto">
            <a:xfrm>
              <a:off x="3994660" y="741872"/>
              <a:ext cx="705637" cy="1208914"/>
            </a:xfrm>
            <a:custGeom>
              <a:avLst/>
              <a:gdLst>
                <a:gd name="T0" fmla="*/ 0 w 673"/>
                <a:gd name="T1" fmla="*/ 1153 h 1153"/>
                <a:gd name="T2" fmla="*/ 0 w 673"/>
                <a:gd name="T3" fmla="*/ 0 h 1153"/>
                <a:gd name="T4" fmla="*/ 673 w 673"/>
                <a:gd name="T5" fmla="*/ 761 h 1153"/>
                <a:gd name="T6" fmla="*/ 0 w 673"/>
                <a:gd name="T7" fmla="*/ 1153 h 1153"/>
              </a:gdLst>
              <a:ahLst/>
              <a:cxnLst>
                <a:cxn ang="0">
                  <a:pos x="T0" y="T1"/>
                </a:cxn>
                <a:cxn ang="0">
                  <a:pos x="T2" y="T3"/>
                </a:cxn>
                <a:cxn ang="0">
                  <a:pos x="T4" y="T5"/>
                </a:cxn>
                <a:cxn ang="0">
                  <a:pos x="T6" y="T7"/>
                </a:cxn>
              </a:cxnLst>
              <a:rect l="0" t="0" r="r" b="b"/>
              <a:pathLst>
                <a:path w="673" h="1153">
                  <a:moveTo>
                    <a:pt x="0" y="1153"/>
                  </a:moveTo>
                  <a:lnTo>
                    <a:pt x="0" y="0"/>
                  </a:lnTo>
                  <a:lnTo>
                    <a:pt x="673" y="761"/>
                  </a:lnTo>
                  <a:lnTo>
                    <a:pt x="0" y="1153"/>
                  </a:lnTo>
                  <a:close/>
                </a:path>
              </a:pathLst>
            </a:custGeom>
            <a:solidFill>
              <a:schemeClr val="bg1">
                <a:lumMod val="75000"/>
              </a:schemeClr>
            </a:solidFill>
            <a:ln>
              <a:noFill/>
            </a:ln>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latin typeface="微软雅黑" panose="020B0503020204020204" pitchFamily="34" charset="-122"/>
                <a:ea typeface="微软雅黑" panose="020B0503020204020204" pitchFamily="34" charset="-122"/>
              </a:endParaRPr>
            </a:p>
          </p:txBody>
        </p:sp>
        <p:sp>
          <p:nvSpPr>
            <p:cNvPr id="5" name="Freeform 133"/>
            <p:cNvSpPr>
              <a:spLocks/>
            </p:cNvSpPr>
            <p:nvPr/>
          </p:nvSpPr>
          <p:spPr bwMode="auto">
            <a:xfrm>
              <a:off x="3405406" y="741872"/>
              <a:ext cx="589254" cy="1208914"/>
            </a:xfrm>
            <a:custGeom>
              <a:avLst/>
              <a:gdLst>
                <a:gd name="T0" fmla="*/ 562 w 562"/>
                <a:gd name="T1" fmla="*/ 0 h 1153"/>
                <a:gd name="T2" fmla="*/ 0 w 562"/>
                <a:gd name="T3" fmla="*/ 777 h 1153"/>
                <a:gd name="T4" fmla="*/ 562 w 562"/>
                <a:gd name="T5" fmla="*/ 1153 h 1153"/>
                <a:gd name="T6" fmla="*/ 562 w 562"/>
                <a:gd name="T7" fmla="*/ 0 h 1153"/>
              </a:gdLst>
              <a:ahLst/>
              <a:cxnLst>
                <a:cxn ang="0">
                  <a:pos x="T0" y="T1"/>
                </a:cxn>
                <a:cxn ang="0">
                  <a:pos x="T2" y="T3"/>
                </a:cxn>
                <a:cxn ang="0">
                  <a:pos x="T4" y="T5"/>
                </a:cxn>
                <a:cxn ang="0">
                  <a:pos x="T6" y="T7"/>
                </a:cxn>
              </a:cxnLst>
              <a:rect l="0" t="0" r="r" b="b"/>
              <a:pathLst>
                <a:path w="562" h="1153">
                  <a:moveTo>
                    <a:pt x="562" y="0"/>
                  </a:moveTo>
                  <a:lnTo>
                    <a:pt x="0" y="777"/>
                  </a:lnTo>
                  <a:lnTo>
                    <a:pt x="562" y="1153"/>
                  </a:lnTo>
                  <a:lnTo>
                    <a:pt x="562" y="0"/>
                  </a:lnTo>
                  <a:close/>
                </a:path>
              </a:pathLst>
            </a:custGeom>
            <a:solidFill>
              <a:schemeClr val="bg1">
                <a:lumMod val="50000"/>
              </a:schemeClr>
            </a:solidFill>
            <a:ln>
              <a:noFill/>
            </a:ln>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latin typeface="微软雅黑" panose="020B0503020204020204" pitchFamily="34" charset="-122"/>
                <a:ea typeface="微软雅黑" panose="020B0503020204020204" pitchFamily="34" charset="-122"/>
              </a:endParaRPr>
            </a:p>
          </p:txBody>
        </p:sp>
        <p:sp>
          <p:nvSpPr>
            <p:cNvPr id="6" name="Freeform 134"/>
            <p:cNvSpPr>
              <a:spLocks/>
            </p:cNvSpPr>
            <p:nvPr/>
          </p:nvSpPr>
          <p:spPr bwMode="auto">
            <a:xfrm>
              <a:off x="2326506" y="2538992"/>
              <a:ext cx="1655573" cy="1594761"/>
            </a:xfrm>
            <a:custGeom>
              <a:avLst/>
              <a:gdLst>
                <a:gd name="T0" fmla="*/ 340 w 1579"/>
                <a:gd name="T1" fmla="*/ 0 h 1521"/>
                <a:gd name="T2" fmla="*/ 0 w 1579"/>
                <a:gd name="T3" fmla="*/ 466 h 1521"/>
                <a:gd name="T4" fmla="*/ 1579 w 1579"/>
                <a:gd name="T5" fmla="*/ 1521 h 1521"/>
                <a:gd name="T6" fmla="*/ 1579 w 1579"/>
                <a:gd name="T7" fmla="*/ 829 h 1521"/>
                <a:gd name="T8" fmla="*/ 340 w 1579"/>
                <a:gd name="T9" fmla="*/ 0 h 1521"/>
              </a:gdLst>
              <a:ahLst/>
              <a:cxnLst>
                <a:cxn ang="0">
                  <a:pos x="T0" y="T1"/>
                </a:cxn>
                <a:cxn ang="0">
                  <a:pos x="T2" y="T3"/>
                </a:cxn>
                <a:cxn ang="0">
                  <a:pos x="T4" y="T5"/>
                </a:cxn>
                <a:cxn ang="0">
                  <a:pos x="T6" y="T7"/>
                </a:cxn>
                <a:cxn ang="0">
                  <a:pos x="T8" y="T9"/>
                </a:cxn>
              </a:cxnLst>
              <a:rect l="0" t="0" r="r" b="b"/>
              <a:pathLst>
                <a:path w="1579" h="1521">
                  <a:moveTo>
                    <a:pt x="340" y="0"/>
                  </a:moveTo>
                  <a:lnTo>
                    <a:pt x="0" y="466"/>
                  </a:lnTo>
                  <a:lnTo>
                    <a:pt x="1579" y="1521"/>
                  </a:lnTo>
                  <a:lnTo>
                    <a:pt x="1579" y="829"/>
                  </a:lnTo>
                  <a:lnTo>
                    <a:pt x="340" y="0"/>
                  </a:lnTo>
                  <a:close/>
                </a:path>
              </a:pathLst>
            </a:custGeom>
            <a:solidFill>
              <a:schemeClr val="bg1">
                <a:lumMod val="50000"/>
              </a:schemeClr>
            </a:solidFill>
            <a:ln>
              <a:noFill/>
            </a:ln>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latin typeface="微软雅黑" panose="020B0503020204020204" pitchFamily="34" charset="-122"/>
                <a:ea typeface="微软雅黑" panose="020B0503020204020204" pitchFamily="34" charset="-122"/>
              </a:endParaRPr>
            </a:p>
          </p:txBody>
        </p:sp>
        <p:sp>
          <p:nvSpPr>
            <p:cNvPr id="7" name="Freeform 135"/>
            <p:cNvSpPr>
              <a:spLocks/>
            </p:cNvSpPr>
            <p:nvPr/>
          </p:nvSpPr>
          <p:spPr bwMode="auto">
            <a:xfrm>
              <a:off x="3982078" y="2501246"/>
              <a:ext cx="2006818" cy="1632506"/>
            </a:xfrm>
            <a:custGeom>
              <a:avLst/>
              <a:gdLst>
                <a:gd name="T0" fmla="*/ 0 w 1914"/>
                <a:gd name="T1" fmla="*/ 865 h 1557"/>
                <a:gd name="T2" fmla="*/ 0 w 1914"/>
                <a:gd name="T3" fmla="*/ 1557 h 1557"/>
                <a:gd name="T4" fmla="*/ 1914 w 1914"/>
                <a:gd name="T5" fmla="*/ 478 h 1557"/>
                <a:gd name="T6" fmla="*/ 1486 w 1914"/>
                <a:gd name="T7" fmla="*/ 0 h 1557"/>
                <a:gd name="T8" fmla="*/ 0 w 1914"/>
                <a:gd name="T9" fmla="*/ 865 h 1557"/>
              </a:gdLst>
              <a:ahLst/>
              <a:cxnLst>
                <a:cxn ang="0">
                  <a:pos x="T0" y="T1"/>
                </a:cxn>
                <a:cxn ang="0">
                  <a:pos x="T2" y="T3"/>
                </a:cxn>
                <a:cxn ang="0">
                  <a:pos x="T4" y="T5"/>
                </a:cxn>
                <a:cxn ang="0">
                  <a:pos x="T6" y="T7"/>
                </a:cxn>
                <a:cxn ang="0">
                  <a:pos x="T8" y="T9"/>
                </a:cxn>
              </a:cxnLst>
              <a:rect l="0" t="0" r="r" b="b"/>
              <a:pathLst>
                <a:path w="1914" h="1557">
                  <a:moveTo>
                    <a:pt x="0" y="865"/>
                  </a:moveTo>
                  <a:lnTo>
                    <a:pt x="0" y="1557"/>
                  </a:lnTo>
                  <a:lnTo>
                    <a:pt x="1914" y="478"/>
                  </a:lnTo>
                  <a:lnTo>
                    <a:pt x="1486" y="0"/>
                  </a:lnTo>
                  <a:lnTo>
                    <a:pt x="0" y="865"/>
                  </a:lnTo>
                  <a:close/>
                </a:path>
              </a:pathLst>
            </a:custGeom>
            <a:solidFill>
              <a:schemeClr val="bg1">
                <a:lumMod val="75000"/>
              </a:schemeClr>
            </a:solidFill>
            <a:ln>
              <a:noFill/>
            </a:ln>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latin typeface="微软雅黑" panose="020B0503020204020204" pitchFamily="34" charset="-122"/>
                <a:ea typeface="微软雅黑" panose="020B0503020204020204" pitchFamily="34" charset="-122"/>
              </a:endParaRPr>
            </a:p>
          </p:txBody>
        </p:sp>
        <p:sp>
          <p:nvSpPr>
            <p:cNvPr id="8" name="Freeform 136"/>
            <p:cNvSpPr>
              <a:spLocks/>
            </p:cNvSpPr>
            <p:nvPr/>
          </p:nvSpPr>
          <p:spPr bwMode="auto">
            <a:xfrm>
              <a:off x="2766873" y="2057732"/>
              <a:ext cx="1219399" cy="1177460"/>
            </a:xfrm>
            <a:custGeom>
              <a:avLst/>
              <a:gdLst>
                <a:gd name="T0" fmla="*/ 254 w 1163"/>
                <a:gd name="T1" fmla="*/ 0 h 1123"/>
                <a:gd name="T2" fmla="*/ 0 w 1163"/>
                <a:gd name="T3" fmla="*/ 347 h 1123"/>
                <a:gd name="T4" fmla="*/ 1163 w 1163"/>
                <a:gd name="T5" fmla="*/ 1123 h 1123"/>
                <a:gd name="T6" fmla="*/ 1163 w 1163"/>
                <a:gd name="T7" fmla="*/ 609 h 1123"/>
                <a:gd name="T8" fmla="*/ 254 w 1163"/>
                <a:gd name="T9" fmla="*/ 0 h 1123"/>
              </a:gdLst>
              <a:ahLst/>
              <a:cxnLst>
                <a:cxn ang="0">
                  <a:pos x="T0" y="T1"/>
                </a:cxn>
                <a:cxn ang="0">
                  <a:pos x="T2" y="T3"/>
                </a:cxn>
                <a:cxn ang="0">
                  <a:pos x="T4" y="T5"/>
                </a:cxn>
                <a:cxn ang="0">
                  <a:pos x="T6" y="T7"/>
                </a:cxn>
                <a:cxn ang="0">
                  <a:pos x="T8" y="T9"/>
                </a:cxn>
              </a:cxnLst>
              <a:rect l="0" t="0" r="r" b="b"/>
              <a:pathLst>
                <a:path w="1163" h="1123">
                  <a:moveTo>
                    <a:pt x="254" y="0"/>
                  </a:moveTo>
                  <a:lnTo>
                    <a:pt x="0" y="347"/>
                  </a:lnTo>
                  <a:lnTo>
                    <a:pt x="1163" y="1123"/>
                  </a:lnTo>
                  <a:lnTo>
                    <a:pt x="1163" y="609"/>
                  </a:lnTo>
                  <a:lnTo>
                    <a:pt x="254" y="0"/>
                  </a:lnTo>
                  <a:close/>
                </a:path>
              </a:pathLst>
            </a:custGeom>
            <a:solidFill>
              <a:srgbClr val="D65843"/>
            </a:solidFill>
            <a:ln>
              <a:noFill/>
            </a:ln>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latin typeface="微软雅黑" panose="020B0503020204020204" pitchFamily="34" charset="-122"/>
                <a:ea typeface="微软雅黑" panose="020B0503020204020204" pitchFamily="34" charset="-122"/>
              </a:endParaRPr>
            </a:p>
          </p:txBody>
        </p:sp>
        <p:sp>
          <p:nvSpPr>
            <p:cNvPr id="9" name="Freeform 137"/>
            <p:cNvSpPr>
              <a:spLocks/>
            </p:cNvSpPr>
            <p:nvPr/>
          </p:nvSpPr>
          <p:spPr bwMode="auto">
            <a:xfrm>
              <a:off x="3990466" y="2028374"/>
              <a:ext cx="1472086" cy="1202624"/>
            </a:xfrm>
            <a:custGeom>
              <a:avLst/>
              <a:gdLst>
                <a:gd name="T0" fmla="*/ 0 w 1404"/>
                <a:gd name="T1" fmla="*/ 633 h 1147"/>
                <a:gd name="T2" fmla="*/ 0 w 1404"/>
                <a:gd name="T3" fmla="*/ 1147 h 1147"/>
                <a:gd name="T4" fmla="*/ 1404 w 1404"/>
                <a:gd name="T5" fmla="*/ 357 h 1147"/>
                <a:gd name="T6" fmla="*/ 1083 w 1404"/>
                <a:gd name="T7" fmla="*/ 0 h 1147"/>
                <a:gd name="T8" fmla="*/ 0 w 1404"/>
                <a:gd name="T9" fmla="*/ 633 h 1147"/>
              </a:gdLst>
              <a:ahLst/>
              <a:cxnLst>
                <a:cxn ang="0">
                  <a:pos x="T0" y="T1"/>
                </a:cxn>
                <a:cxn ang="0">
                  <a:pos x="T2" y="T3"/>
                </a:cxn>
                <a:cxn ang="0">
                  <a:pos x="T4" y="T5"/>
                </a:cxn>
                <a:cxn ang="0">
                  <a:pos x="T6" y="T7"/>
                </a:cxn>
                <a:cxn ang="0">
                  <a:pos x="T8" y="T9"/>
                </a:cxn>
              </a:cxnLst>
              <a:rect l="0" t="0" r="r" b="b"/>
              <a:pathLst>
                <a:path w="1404" h="1147">
                  <a:moveTo>
                    <a:pt x="0" y="633"/>
                  </a:moveTo>
                  <a:lnTo>
                    <a:pt x="0" y="1147"/>
                  </a:lnTo>
                  <a:lnTo>
                    <a:pt x="1404" y="357"/>
                  </a:lnTo>
                  <a:lnTo>
                    <a:pt x="1083" y="0"/>
                  </a:lnTo>
                  <a:lnTo>
                    <a:pt x="0" y="633"/>
                  </a:lnTo>
                  <a:close/>
                </a:path>
              </a:pathLst>
            </a:custGeom>
            <a:solidFill>
              <a:srgbClr val="F26649"/>
            </a:solidFill>
            <a:ln>
              <a:noFill/>
            </a:ln>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latin typeface="微软雅黑" panose="020B0503020204020204" pitchFamily="34" charset="-122"/>
                <a:ea typeface="微软雅黑" panose="020B0503020204020204" pitchFamily="34" charset="-122"/>
              </a:endParaRPr>
            </a:p>
          </p:txBody>
        </p:sp>
        <p:sp>
          <p:nvSpPr>
            <p:cNvPr id="10" name="Freeform 138"/>
            <p:cNvSpPr>
              <a:spLocks/>
            </p:cNvSpPr>
            <p:nvPr/>
          </p:nvSpPr>
          <p:spPr bwMode="auto">
            <a:xfrm>
              <a:off x="3123362" y="1669789"/>
              <a:ext cx="869203" cy="837747"/>
            </a:xfrm>
            <a:custGeom>
              <a:avLst/>
              <a:gdLst>
                <a:gd name="T0" fmla="*/ 183 w 829"/>
                <a:gd name="T1" fmla="*/ 0 h 799"/>
                <a:gd name="T2" fmla="*/ 0 w 829"/>
                <a:gd name="T3" fmla="*/ 248 h 799"/>
                <a:gd name="T4" fmla="*/ 829 w 829"/>
                <a:gd name="T5" fmla="*/ 799 h 799"/>
                <a:gd name="T6" fmla="*/ 829 w 829"/>
                <a:gd name="T7" fmla="*/ 432 h 799"/>
                <a:gd name="T8" fmla="*/ 183 w 829"/>
                <a:gd name="T9" fmla="*/ 0 h 799"/>
              </a:gdLst>
              <a:ahLst/>
              <a:cxnLst>
                <a:cxn ang="0">
                  <a:pos x="T0" y="T1"/>
                </a:cxn>
                <a:cxn ang="0">
                  <a:pos x="T2" y="T3"/>
                </a:cxn>
                <a:cxn ang="0">
                  <a:pos x="T4" y="T5"/>
                </a:cxn>
                <a:cxn ang="0">
                  <a:pos x="T6" y="T7"/>
                </a:cxn>
                <a:cxn ang="0">
                  <a:pos x="T8" y="T9"/>
                </a:cxn>
              </a:cxnLst>
              <a:rect l="0" t="0" r="r" b="b"/>
              <a:pathLst>
                <a:path w="829" h="799">
                  <a:moveTo>
                    <a:pt x="183" y="0"/>
                  </a:moveTo>
                  <a:lnTo>
                    <a:pt x="0" y="248"/>
                  </a:lnTo>
                  <a:lnTo>
                    <a:pt x="829" y="799"/>
                  </a:lnTo>
                  <a:lnTo>
                    <a:pt x="829" y="432"/>
                  </a:lnTo>
                  <a:lnTo>
                    <a:pt x="183" y="0"/>
                  </a:lnTo>
                  <a:close/>
                </a:path>
              </a:pathLst>
            </a:custGeom>
            <a:solidFill>
              <a:schemeClr val="bg1">
                <a:lumMod val="50000"/>
              </a:schemeClr>
            </a:solidFill>
            <a:ln>
              <a:noFill/>
            </a:ln>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latin typeface="微软雅黑" panose="020B0503020204020204" pitchFamily="34" charset="-122"/>
                <a:ea typeface="微软雅黑" panose="020B0503020204020204" pitchFamily="34" charset="-122"/>
              </a:endParaRPr>
            </a:p>
          </p:txBody>
        </p:sp>
        <p:sp>
          <p:nvSpPr>
            <p:cNvPr id="11" name="Freeform 139"/>
            <p:cNvSpPr>
              <a:spLocks/>
            </p:cNvSpPr>
            <p:nvPr/>
          </p:nvSpPr>
          <p:spPr bwMode="auto">
            <a:xfrm>
              <a:off x="3992563" y="1653013"/>
              <a:ext cx="1043252" cy="854523"/>
            </a:xfrm>
            <a:custGeom>
              <a:avLst/>
              <a:gdLst>
                <a:gd name="T0" fmla="*/ 0 w 995"/>
                <a:gd name="T1" fmla="*/ 448 h 815"/>
                <a:gd name="T2" fmla="*/ 0 w 995"/>
                <a:gd name="T3" fmla="*/ 815 h 815"/>
                <a:gd name="T4" fmla="*/ 995 w 995"/>
                <a:gd name="T5" fmla="*/ 256 h 815"/>
                <a:gd name="T6" fmla="*/ 767 w 995"/>
                <a:gd name="T7" fmla="*/ 0 h 815"/>
                <a:gd name="T8" fmla="*/ 0 w 995"/>
                <a:gd name="T9" fmla="*/ 448 h 815"/>
              </a:gdLst>
              <a:ahLst/>
              <a:cxnLst>
                <a:cxn ang="0">
                  <a:pos x="T0" y="T1"/>
                </a:cxn>
                <a:cxn ang="0">
                  <a:pos x="T2" y="T3"/>
                </a:cxn>
                <a:cxn ang="0">
                  <a:pos x="T4" y="T5"/>
                </a:cxn>
                <a:cxn ang="0">
                  <a:pos x="T6" y="T7"/>
                </a:cxn>
                <a:cxn ang="0">
                  <a:pos x="T8" y="T9"/>
                </a:cxn>
              </a:cxnLst>
              <a:rect l="0" t="0" r="r" b="b"/>
              <a:pathLst>
                <a:path w="995" h="815">
                  <a:moveTo>
                    <a:pt x="0" y="448"/>
                  </a:moveTo>
                  <a:lnTo>
                    <a:pt x="0" y="815"/>
                  </a:lnTo>
                  <a:lnTo>
                    <a:pt x="995" y="256"/>
                  </a:lnTo>
                  <a:lnTo>
                    <a:pt x="767" y="0"/>
                  </a:lnTo>
                  <a:lnTo>
                    <a:pt x="0" y="448"/>
                  </a:lnTo>
                  <a:close/>
                </a:path>
              </a:pathLst>
            </a:custGeom>
            <a:solidFill>
              <a:schemeClr val="bg1">
                <a:lumMod val="75000"/>
              </a:schemeClr>
            </a:solidFill>
            <a:ln>
              <a:noFill/>
            </a:ln>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latin typeface="微软雅黑" panose="020B0503020204020204" pitchFamily="34" charset="-122"/>
                <a:ea typeface="微软雅黑" panose="020B0503020204020204" pitchFamily="34" charset="-122"/>
              </a:endParaRPr>
            </a:p>
          </p:txBody>
        </p:sp>
        <p:sp>
          <p:nvSpPr>
            <p:cNvPr id="12" name="Freeform 140"/>
            <p:cNvSpPr>
              <a:spLocks/>
            </p:cNvSpPr>
            <p:nvPr/>
          </p:nvSpPr>
          <p:spPr bwMode="auto">
            <a:xfrm>
              <a:off x="1769755" y="3159700"/>
              <a:ext cx="2216517" cy="2107474"/>
            </a:xfrm>
            <a:custGeom>
              <a:avLst/>
              <a:gdLst>
                <a:gd name="T0" fmla="*/ 437 w 2114"/>
                <a:gd name="T1" fmla="*/ 0 h 2010"/>
                <a:gd name="T2" fmla="*/ 0 w 2114"/>
                <a:gd name="T3" fmla="*/ 599 h 2010"/>
                <a:gd name="T4" fmla="*/ 2114 w 2114"/>
                <a:gd name="T5" fmla="*/ 2010 h 2010"/>
                <a:gd name="T6" fmla="*/ 2114 w 2114"/>
                <a:gd name="T7" fmla="*/ 1125 h 2010"/>
                <a:gd name="T8" fmla="*/ 437 w 2114"/>
                <a:gd name="T9" fmla="*/ 0 h 2010"/>
              </a:gdLst>
              <a:ahLst/>
              <a:cxnLst>
                <a:cxn ang="0">
                  <a:pos x="T0" y="T1"/>
                </a:cxn>
                <a:cxn ang="0">
                  <a:pos x="T2" y="T3"/>
                </a:cxn>
                <a:cxn ang="0">
                  <a:pos x="T4" y="T5"/>
                </a:cxn>
                <a:cxn ang="0">
                  <a:pos x="T6" y="T7"/>
                </a:cxn>
                <a:cxn ang="0">
                  <a:pos x="T8" y="T9"/>
                </a:cxn>
              </a:cxnLst>
              <a:rect l="0" t="0" r="r" b="b"/>
              <a:pathLst>
                <a:path w="2114" h="2010">
                  <a:moveTo>
                    <a:pt x="437" y="0"/>
                  </a:moveTo>
                  <a:lnTo>
                    <a:pt x="0" y="599"/>
                  </a:lnTo>
                  <a:lnTo>
                    <a:pt x="2114" y="2010"/>
                  </a:lnTo>
                  <a:lnTo>
                    <a:pt x="2114" y="1125"/>
                  </a:lnTo>
                  <a:lnTo>
                    <a:pt x="437" y="0"/>
                  </a:lnTo>
                  <a:close/>
                </a:path>
              </a:pathLst>
            </a:custGeom>
            <a:solidFill>
              <a:schemeClr val="bg1">
                <a:lumMod val="50000"/>
              </a:schemeClr>
            </a:solidFill>
            <a:ln>
              <a:noFill/>
            </a:ln>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latin typeface="微软雅黑" panose="020B0503020204020204" pitchFamily="34" charset="-122"/>
                <a:ea typeface="微软雅黑" panose="020B0503020204020204" pitchFamily="34" charset="-122"/>
              </a:endParaRPr>
            </a:p>
          </p:txBody>
        </p:sp>
        <p:sp>
          <p:nvSpPr>
            <p:cNvPr id="13" name="Freeform 141"/>
            <p:cNvSpPr>
              <a:spLocks/>
            </p:cNvSpPr>
            <p:nvPr/>
          </p:nvSpPr>
          <p:spPr bwMode="auto">
            <a:xfrm>
              <a:off x="3986272" y="3113567"/>
              <a:ext cx="2676806" cy="2153607"/>
            </a:xfrm>
            <a:custGeom>
              <a:avLst/>
              <a:gdLst>
                <a:gd name="T0" fmla="*/ 0 w 2553"/>
                <a:gd name="T1" fmla="*/ 1169 h 2054"/>
                <a:gd name="T2" fmla="*/ 0 w 2553"/>
                <a:gd name="T3" fmla="*/ 2054 h 2054"/>
                <a:gd name="T4" fmla="*/ 2553 w 2553"/>
                <a:gd name="T5" fmla="*/ 617 h 2054"/>
                <a:gd name="T6" fmla="*/ 2004 w 2553"/>
                <a:gd name="T7" fmla="*/ 0 h 2054"/>
                <a:gd name="T8" fmla="*/ 0 w 2553"/>
                <a:gd name="T9" fmla="*/ 1169 h 2054"/>
              </a:gdLst>
              <a:ahLst/>
              <a:cxnLst>
                <a:cxn ang="0">
                  <a:pos x="T0" y="T1"/>
                </a:cxn>
                <a:cxn ang="0">
                  <a:pos x="T2" y="T3"/>
                </a:cxn>
                <a:cxn ang="0">
                  <a:pos x="T4" y="T5"/>
                </a:cxn>
                <a:cxn ang="0">
                  <a:pos x="T6" y="T7"/>
                </a:cxn>
                <a:cxn ang="0">
                  <a:pos x="T8" y="T9"/>
                </a:cxn>
              </a:cxnLst>
              <a:rect l="0" t="0" r="r" b="b"/>
              <a:pathLst>
                <a:path w="2553" h="2054">
                  <a:moveTo>
                    <a:pt x="0" y="1169"/>
                  </a:moveTo>
                  <a:lnTo>
                    <a:pt x="0" y="2054"/>
                  </a:lnTo>
                  <a:lnTo>
                    <a:pt x="2553" y="617"/>
                  </a:lnTo>
                  <a:lnTo>
                    <a:pt x="2004" y="0"/>
                  </a:lnTo>
                  <a:lnTo>
                    <a:pt x="0" y="1169"/>
                  </a:lnTo>
                  <a:close/>
                </a:path>
              </a:pathLst>
            </a:custGeom>
            <a:solidFill>
              <a:schemeClr val="bg1">
                <a:lumMod val="75000"/>
              </a:schemeClr>
            </a:solidFill>
            <a:ln>
              <a:noFill/>
            </a:ln>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latin typeface="微软雅黑" panose="020B0503020204020204" pitchFamily="34" charset="-122"/>
                <a:ea typeface="微软雅黑" panose="020B0503020204020204" pitchFamily="34" charset="-122"/>
              </a:endParaRPr>
            </a:p>
          </p:txBody>
        </p:sp>
        <p:sp>
          <p:nvSpPr>
            <p:cNvPr id="43" name="文本框 42"/>
            <p:cNvSpPr txBox="1"/>
            <p:nvPr/>
          </p:nvSpPr>
          <p:spPr>
            <a:xfrm>
              <a:off x="4569941" y="767443"/>
              <a:ext cx="1179810" cy="384721"/>
            </a:xfrm>
            <a:prstGeom prst="rect">
              <a:avLst/>
            </a:prstGeom>
            <a:noFill/>
          </p:spPr>
          <p:txBody>
            <a:bodyPr wrap="none" rtlCol="0">
              <a:spAutoFit/>
            </a:bodyPr>
            <a:lstStyle/>
            <a:p>
              <a:pPr defTabSz="855878"/>
              <a:r>
                <a:rPr lang="zh-CN" altLang="en-US" sz="2400" dirty="0">
                  <a:solidFill>
                    <a:srgbClr val="C00000"/>
                  </a:solidFill>
                  <a:latin typeface="微软雅黑" panose="020B0503020204020204" pitchFamily="34" charset="-122"/>
                  <a:ea typeface="微软雅黑" panose="020B0503020204020204" pitchFamily="34" charset="-122"/>
                  <a:cs typeface="Arial Unicode MS" panose="020B0604020202020204" pitchFamily="34" charset="-122"/>
                </a:rPr>
                <a:t>自我实现</a:t>
              </a:r>
            </a:p>
          </p:txBody>
        </p:sp>
        <p:sp>
          <p:nvSpPr>
            <p:cNvPr id="44" name="文本框 43"/>
            <p:cNvSpPr txBox="1"/>
            <p:nvPr/>
          </p:nvSpPr>
          <p:spPr>
            <a:xfrm>
              <a:off x="5078379" y="1344982"/>
              <a:ext cx="1179810" cy="384721"/>
            </a:xfrm>
            <a:prstGeom prst="rect">
              <a:avLst/>
            </a:prstGeom>
            <a:noFill/>
          </p:spPr>
          <p:txBody>
            <a:bodyPr wrap="none" rtlCol="0">
              <a:spAutoFit/>
            </a:bodyPr>
            <a:lstStyle/>
            <a:p>
              <a:pPr defTabSz="855878"/>
              <a:r>
                <a:rPr lang="zh-CN" altLang="en-US" sz="2400" dirty="0">
                  <a:solidFill>
                    <a:srgbClr val="C00000"/>
                  </a:solidFill>
                  <a:latin typeface="微软雅黑" panose="020B0503020204020204" pitchFamily="34" charset="-122"/>
                  <a:ea typeface="微软雅黑" panose="020B0503020204020204" pitchFamily="34" charset="-122"/>
                  <a:cs typeface="Arial Unicode MS" panose="020B0604020202020204" pitchFamily="34" charset="-122"/>
                </a:rPr>
                <a:t>尊重需求</a:t>
              </a:r>
            </a:p>
          </p:txBody>
        </p:sp>
        <p:sp>
          <p:nvSpPr>
            <p:cNvPr id="45" name="文本框 44"/>
            <p:cNvSpPr txBox="1"/>
            <p:nvPr/>
          </p:nvSpPr>
          <p:spPr>
            <a:xfrm>
              <a:off x="5586817" y="1922521"/>
              <a:ext cx="1179810" cy="384721"/>
            </a:xfrm>
            <a:prstGeom prst="rect">
              <a:avLst/>
            </a:prstGeom>
            <a:noFill/>
          </p:spPr>
          <p:txBody>
            <a:bodyPr wrap="none" rtlCol="0">
              <a:spAutoFit/>
            </a:bodyPr>
            <a:lstStyle/>
            <a:p>
              <a:pPr defTabSz="855878"/>
              <a:r>
                <a:rPr lang="zh-CN" altLang="en-US" sz="2400" dirty="0">
                  <a:solidFill>
                    <a:srgbClr val="C00000"/>
                  </a:solidFill>
                  <a:latin typeface="微软雅黑" panose="020B0503020204020204" pitchFamily="34" charset="-122"/>
                  <a:ea typeface="微软雅黑" panose="020B0503020204020204" pitchFamily="34" charset="-122"/>
                  <a:cs typeface="Arial Unicode MS" panose="020B0604020202020204" pitchFamily="34" charset="-122"/>
                </a:rPr>
                <a:t>社交需求</a:t>
              </a:r>
            </a:p>
          </p:txBody>
        </p:sp>
        <p:sp>
          <p:nvSpPr>
            <p:cNvPr id="46" name="文本框 45"/>
            <p:cNvSpPr txBox="1"/>
            <p:nvPr/>
          </p:nvSpPr>
          <p:spPr>
            <a:xfrm>
              <a:off x="6095255" y="2500060"/>
              <a:ext cx="1179810" cy="384721"/>
            </a:xfrm>
            <a:prstGeom prst="rect">
              <a:avLst/>
            </a:prstGeom>
            <a:noFill/>
          </p:spPr>
          <p:txBody>
            <a:bodyPr wrap="none" rtlCol="0">
              <a:spAutoFit/>
            </a:bodyPr>
            <a:lstStyle/>
            <a:p>
              <a:pPr defTabSz="855878"/>
              <a:r>
                <a:rPr lang="zh-CN" altLang="en-US" sz="2400" dirty="0">
                  <a:solidFill>
                    <a:srgbClr val="C00000"/>
                  </a:solidFill>
                  <a:latin typeface="微软雅黑" panose="020B0503020204020204" pitchFamily="34" charset="-122"/>
                  <a:ea typeface="微软雅黑" panose="020B0503020204020204" pitchFamily="34" charset="-122"/>
                  <a:cs typeface="Arial Unicode MS" panose="020B0604020202020204" pitchFamily="34" charset="-122"/>
                </a:rPr>
                <a:t>安全需求</a:t>
              </a:r>
            </a:p>
          </p:txBody>
        </p:sp>
        <p:sp>
          <p:nvSpPr>
            <p:cNvPr id="47" name="文本框 46"/>
            <p:cNvSpPr txBox="1"/>
            <p:nvPr/>
          </p:nvSpPr>
          <p:spPr>
            <a:xfrm>
              <a:off x="6603695" y="3077597"/>
              <a:ext cx="1179810" cy="384721"/>
            </a:xfrm>
            <a:prstGeom prst="rect">
              <a:avLst/>
            </a:prstGeom>
            <a:noFill/>
          </p:spPr>
          <p:txBody>
            <a:bodyPr wrap="none" rtlCol="0">
              <a:spAutoFit/>
            </a:bodyPr>
            <a:lstStyle/>
            <a:p>
              <a:pPr defTabSz="855878"/>
              <a:r>
                <a:rPr lang="zh-CN" altLang="en-US" sz="2400" dirty="0">
                  <a:solidFill>
                    <a:srgbClr val="C00000"/>
                  </a:solidFill>
                  <a:latin typeface="微软雅黑" panose="020B0503020204020204" pitchFamily="34" charset="-122"/>
                  <a:ea typeface="微软雅黑" panose="020B0503020204020204" pitchFamily="34" charset="-122"/>
                  <a:cs typeface="Arial Unicode MS" panose="020B0604020202020204" pitchFamily="34" charset="-122"/>
                </a:rPr>
                <a:t>生理需求</a:t>
              </a:r>
            </a:p>
          </p:txBody>
        </p:sp>
      </p:grpSp>
      <p:sp>
        <p:nvSpPr>
          <p:cNvPr id="51" name="矩形 50"/>
          <p:cNvSpPr/>
          <p:nvPr/>
        </p:nvSpPr>
        <p:spPr>
          <a:xfrm>
            <a:off x="8350579" y="1195481"/>
            <a:ext cx="617477" cy="351635"/>
          </a:xfrm>
          <a:prstGeom prst="rect">
            <a:avLst/>
          </a:prstGeom>
        </p:spPr>
        <p:txBody>
          <a:bodyPr wrap="none">
            <a:spAutoFit/>
          </a:bodyPr>
          <a:lstStyle/>
          <a:p>
            <a:pPr defTabSz="855878"/>
            <a:r>
              <a:rPr lang="zh-CN" altLang="en-US" sz="1685" dirty="0">
                <a:solidFill>
                  <a:prstClr val="white">
                    <a:lumMod val="65000"/>
                  </a:prstClr>
                </a:solidFill>
                <a:latin typeface="微软雅黑" panose="020B0503020204020204" pitchFamily="34" charset="-122"/>
                <a:ea typeface="微软雅黑" panose="020B0503020204020204" pitchFamily="34" charset="-122"/>
              </a:rPr>
              <a:t>爱情</a:t>
            </a:r>
          </a:p>
        </p:txBody>
      </p:sp>
      <p:sp>
        <p:nvSpPr>
          <p:cNvPr id="52" name="矩形 51"/>
          <p:cNvSpPr/>
          <p:nvPr/>
        </p:nvSpPr>
        <p:spPr>
          <a:xfrm>
            <a:off x="8336726" y="656807"/>
            <a:ext cx="617477" cy="351635"/>
          </a:xfrm>
          <a:prstGeom prst="rect">
            <a:avLst/>
          </a:prstGeom>
        </p:spPr>
        <p:txBody>
          <a:bodyPr wrap="none">
            <a:spAutoFit/>
          </a:bodyPr>
          <a:lstStyle/>
          <a:p>
            <a:pPr defTabSz="855878"/>
            <a:r>
              <a:rPr lang="zh-CN" altLang="en-US" sz="1685" dirty="0">
                <a:solidFill>
                  <a:prstClr val="white">
                    <a:lumMod val="65000"/>
                  </a:prstClr>
                </a:solidFill>
                <a:latin typeface="微软雅黑" panose="020B0503020204020204" pitchFamily="34" charset="-122"/>
                <a:ea typeface="微软雅黑" panose="020B0503020204020204" pitchFamily="34" charset="-122"/>
              </a:rPr>
              <a:t>友谊</a:t>
            </a:r>
          </a:p>
        </p:txBody>
      </p:sp>
      <p:sp>
        <p:nvSpPr>
          <p:cNvPr id="53" name="矩形 52"/>
          <p:cNvSpPr/>
          <p:nvPr/>
        </p:nvSpPr>
        <p:spPr>
          <a:xfrm>
            <a:off x="8945586" y="1014289"/>
            <a:ext cx="617477" cy="351635"/>
          </a:xfrm>
          <a:prstGeom prst="rect">
            <a:avLst/>
          </a:prstGeom>
        </p:spPr>
        <p:txBody>
          <a:bodyPr wrap="none">
            <a:spAutoFit/>
          </a:bodyPr>
          <a:lstStyle/>
          <a:p>
            <a:pPr defTabSz="855878"/>
            <a:r>
              <a:rPr lang="zh-CN" altLang="en-US" sz="1685" dirty="0">
                <a:solidFill>
                  <a:prstClr val="white">
                    <a:lumMod val="65000"/>
                  </a:prstClr>
                </a:solidFill>
                <a:latin typeface="微软雅黑" panose="020B0503020204020204" pitchFamily="34" charset="-122"/>
                <a:ea typeface="微软雅黑" panose="020B0503020204020204" pitchFamily="34" charset="-122"/>
              </a:rPr>
              <a:t>家庭</a:t>
            </a:r>
          </a:p>
        </p:txBody>
      </p:sp>
      <p:sp>
        <p:nvSpPr>
          <p:cNvPr id="54" name="矩形 53"/>
          <p:cNvSpPr/>
          <p:nvPr/>
        </p:nvSpPr>
        <p:spPr>
          <a:xfrm>
            <a:off x="9701874" y="1014289"/>
            <a:ext cx="617477" cy="351635"/>
          </a:xfrm>
          <a:prstGeom prst="rect">
            <a:avLst/>
          </a:prstGeom>
        </p:spPr>
        <p:txBody>
          <a:bodyPr wrap="none">
            <a:spAutoFit/>
          </a:bodyPr>
          <a:lstStyle/>
          <a:p>
            <a:pPr defTabSz="855878"/>
            <a:r>
              <a:rPr lang="zh-CN" altLang="en-US" sz="1685" dirty="0">
                <a:solidFill>
                  <a:prstClr val="white">
                    <a:lumMod val="65000"/>
                  </a:prstClr>
                </a:solidFill>
                <a:latin typeface="微软雅黑" panose="020B0503020204020204" pitchFamily="34" charset="-122"/>
                <a:ea typeface="微软雅黑" panose="020B0503020204020204" pitchFamily="34" charset="-122"/>
              </a:rPr>
              <a:t>人际</a:t>
            </a:r>
          </a:p>
        </p:txBody>
      </p:sp>
      <p:sp>
        <p:nvSpPr>
          <p:cNvPr id="55" name="矩形 54"/>
          <p:cNvSpPr/>
          <p:nvPr/>
        </p:nvSpPr>
        <p:spPr>
          <a:xfrm>
            <a:off x="7624065" y="724984"/>
            <a:ext cx="617477" cy="351635"/>
          </a:xfrm>
          <a:prstGeom prst="rect">
            <a:avLst/>
          </a:prstGeom>
        </p:spPr>
        <p:txBody>
          <a:bodyPr wrap="none">
            <a:spAutoFit/>
          </a:bodyPr>
          <a:lstStyle/>
          <a:p>
            <a:pPr defTabSz="855878"/>
            <a:r>
              <a:rPr lang="zh-CN" altLang="en-US" sz="1685" dirty="0">
                <a:solidFill>
                  <a:prstClr val="white">
                    <a:lumMod val="65000"/>
                  </a:prstClr>
                </a:solidFill>
                <a:latin typeface="微软雅黑" panose="020B0503020204020204" pitchFamily="34" charset="-122"/>
                <a:ea typeface="微软雅黑" panose="020B0503020204020204" pitchFamily="34" charset="-122"/>
              </a:rPr>
              <a:t>同类</a:t>
            </a:r>
          </a:p>
        </p:txBody>
      </p:sp>
      <p:sp>
        <p:nvSpPr>
          <p:cNvPr id="56" name="矩形 55"/>
          <p:cNvSpPr/>
          <p:nvPr/>
        </p:nvSpPr>
        <p:spPr>
          <a:xfrm>
            <a:off x="9470976" y="1702432"/>
            <a:ext cx="617477" cy="351635"/>
          </a:xfrm>
          <a:prstGeom prst="rect">
            <a:avLst/>
          </a:prstGeom>
        </p:spPr>
        <p:txBody>
          <a:bodyPr wrap="none">
            <a:spAutoFit/>
          </a:bodyPr>
          <a:lstStyle/>
          <a:p>
            <a:pPr defTabSz="855878"/>
            <a:r>
              <a:rPr lang="zh-CN" altLang="en-US" sz="1685" dirty="0">
                <a:solidFill>
                  <a:prstClr val="white">
                    <a:lumMod val="65000"/>
                  </a:prstClr>
                </a:solidFill>
                <a:latin typeface="微软雅黑" panose="020B0503020204020204" pitchFamily="34" charset="-122"/>
                <a:ea typeface="微软雅黑" panose="020B0503020204020204" pitchFamily="34" charset="-122"/>
              </a:rPr>
              <a:t>聚会</a:t>
            </a:r>
          </a:p>
        </p:txBody>
      </p:sp>
      <p:cxnSp>
        <p:nvCxnSpPr>
          <p:cNvPr id="58" name="直接连接符 57"/>
          <p:cNvCxnSpPr/>
          <p:nvPr/>
        </p:nvCxnSpPr>
        <p:spPr>
          <a:xfrm flipV="1">
            <a:off x="7476711" y="1026909"/>
            <a:ext cx="899990" cy="1696703"/>
          </a:xfrm>
          <a:prstGeom prst="line">
            <a:avLst/>
          </a:prstGeom>
          <a:ln>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flipV="1">
            <a:off x="7476711" y="1557931"/>
            <a:ext cx="1041164" cy="1165681"/>
          </a:xfrm>
          <a:prstGeom prst="line">
            <a:avLst/>
          </a:prstGeom>
          <a:ln>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1" name="直接连接符 60"/>
          <p:cNvCxnSpPr>
            <a:endCxn id="53" idx="2"/>
          </p:cNvCxnSpPr>
          <p:nvPr/>
        </p:nvCxnSpPr>
        <p:spPr>
          <a:xfrm flipV="1">
            <a:off x="7466862" y="1365924"/>
            <a:ext cx="1787463" cy="1371163"/>
          </a:xfrm>
          <a:prstGeom prst="line">
            <a:avLst/>
          </a:prstGeom>
          <a:ln>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flipV="1">
            <a:off x="7466863" y="1951399"/>
            <a:ext cx="2102027" cy="779885"/>
          </a:xfrm>
          <a:prstGeom prst="line">
            <a:avLst/>
          </a:prstGeom>
          <a:ln>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flipV="1">
            <a:off x="7476710" y="1378590"/>
            <a:ext cx="2325677" cy="1345022"/>
          </a:xfrm>
          <a:prstGeom prst="line">
            <a:avLst/>
          </a:prstGeom>
          <a:ln>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flipV="1">
            <a:off x="7454981" y="1146886"/>
            <a:ext cx="424351" cy="1590198"/>
          </a:xfrm>
          <a:prstGeom prst="line">
            <a:avLst/>
          </a:prstGeom>
          <a:ln>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sp>
        <p:nvSpPr>
          <p:cNvPr id="50" name="椭圆 49"/>
          <p:cNvSpPr/>
          <p:nvPr/>
        </p:nvSpPr>
        <p:spPr>
          <a:xfrm>
            <a:off x="7366089" y="2655545"/>
            <a:ext cx="187994" cy="18799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110" name="文本框 109"/>
          <p:cNvSpPr txBox="1"/>
          <p:nvPr/>
        </p:nvSpPr>
        <p:spPr>
          <a:xfrm>
            <a:off x="5284908" y="5796636"/>
            <a:ext cx="5520253" cy="646331"/>
          </a:xfrm>
          <a:prstGeom prst="rect">
            <a:avLst/>
          </a:prstGeom>
          <a:noFill/>
        </p:spPr>
        <p:txBody>
          <a:bodyPr wrap="square" rtlCol="0">
            <a:spAutoFit/>
          </a:bodyPr>
          <a:lstStyle/>
          <a:p>
            <a:pPr algn="r" defTabSz="855878">
              <a:lnSpc>
                <a:spcPct val="150000"/>
              </a:lnSpc>
            </a:pPr>
            <a:r>
              <a:rPr lang="zh-CN" altLang="en-US" sz="2400" dirty="0">
                <a:solidFill>
                  <a:prstClr val="black"/>
                </a:solidFill>
                <a:latin typeface="微软雅黑" panose="020B0503020204020204" pitchFamily="34" charset="-122"/>
                <a:ea typeface="微软雅黑" panose="020B0503020204020204" pitchFamily="34" charset="-122"/>
              </a:rPr>
              <a:t>马斯洛需求层次理论 </a:t>
            </a:r>
          </a:p>
        </p:txBody>
      </p:sp>
      <p:cxnSp>
        <p:nvCxnSpPr>
          <p:cNvPr id="111" name="直接连接符 110"/>
          <p:cNvCxnSpPr/>
          <p:nvPr/>
        </p:nvCxnSpPr>
        <p:spPr>
          <a:xfrm>
            <a:off x="6096000" y="6489679"/>
            <a:ext cx="4709160" cy="0"/>
          </a:xfrm>
          <a:prstGeom prst="line">
            <a:avLst/>
          </a:prstGeom>
          <a:ln w="76200" cmpd="thickThi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56560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443" y="3212938"/>
            <a:ext cx="4725115" cy="3111662"/>
          </a:xfrm>
          <a:prstGeom prst="rect">
            <a:avLst/>
          </a:prstGeom>
        </p:spPr>
      </p:pic>
      <p:sp>
        <p:nvSpPr>
          <p:cNvPr id="5" name="文本框 4"/>
          <p:cNvSpPr txBox="1"/>
          <p:nvPr/>
        </p:nvSpPr>
        <p:spPr>
          <a:xfrm>
            <a:off x="2104171" y="5002364"/>
            <a:ext cx="1629271" cy="609398"/>
          </a:xfrm>
          <a:prstGeom prst="rect">
            <a:avLst/>
          </a:prstGeom>
          <a:noFill/>
        </p:spPr>
        <p:txBody>
          <a:bodyPr wrap="square" rtlCol="0">
            <a:spAutoFit/>
          </a:bodyPr>
          <a:lstStyle/>
          <a:p>
            <a:pPr algn="ctr" defTabSz="855878"/>
            <a:r>
              <a:rPr lang="zh-CN" altLang="en-US" sz="3360" b="1" dirty="0">
                <a:solidFill>
                  <a:srgbClr val="C00000"/>
                </a:solidFill>
                <a:latin typeface="微软雅黑" panose="020B0503020204020204" pitchFamily="34" charset="-122"/>
                <a:ea typeface="微软雅黑" panose="020B0503020204020204" pitchFamily="34" charset="-122"/>
              </a:rPr>
              <a:t>付出</a:t>
            </a:r>
          </a:p>
        </p:txBody>
      </p:sp>
      <p:sp>
        <p:nvSpPr>
          <p:cNvPr id="6" name="文本框 5"/>
          <p:cNvSpPr txBox="1"/>
          <p:nvPr/>
        </p:nvSpPr>
        <p:spPr>
          <a:xfrm>
            <a:off x="8139211" y="5002364"/>
            <a:ext cx="1629271" cy="609398"/>
          </a:xfrm>
          <a:prstGeom prst="rect">
            <a:avLst/>
          </a:prstGeom>
          <a:noFill/>
        </p:spPr>
        <p:txBody>
          <a:bodyPr wrap="square" rtlCol="0">
            <a:spAutoFit/>
          </a:bodyPr>
          <a:lstStyle/>
          <a:p>
            <a:pPr algn="ctr" defTabSz="855878"/>
            <a:r>
              <a:rPr lang="zh-CN" altLang="en-US" sz="3360" b="1" dirty="0">
                <a:solidFill>
                  <a:srgbClr val="C00000"/>
                </a:solidFill>
                <a:latin typeface="微软雅黑" panose="020B0503020204020204" pitchFamily="34" charset="-122"/>
                <a:ea typeface="微软雅黑" panose="020B0503020204020204" pitchFamily="34" charset="-122"/>
              </a:rPr>
              <a:t>回报</a:t>
            </a:r>
          </a:p>
        </p:txBody>
      </p:sp>
      <p:pic>
        <p:nvPicPr>
          <p:cNvPr id="7" name="图片 6"/>
          <p:cNvPicPr>
            <a:picLocks noChangeAspect="1"/>
          </p:cNvPicPr>
          <p:nvPr/>
        </p:nvPicPr>
        <p:blipFill>
          <a:blip r:embed="rId3">
            <a:duotone>
              <a:prstClr val="black"/>
              <a:schemeClr val="accent3">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4571859" y="323146"/>
            <a:ext cx="3048282" cy="2889792"/>
          </a:xfrm>
          <a:prstGeom prst="rect">
            <a:avLst/>
          </a:prstGeom>
        </p:spPr>
      </p:pic>
      <p:sp>
        <p:nvSpPr>
          <p:cNvPr id="8" name="文本框 7"/>
          <p:cNvSpPr txBox="1"/>
          <p:nvPr/>
        </p:nvSpPr>
        <p:spPr>
          <a:xfrm>
            <a:off x="5680729" y="966177"/>
            <a:ext cx="947066" cy="535531"/>
          </a:xfrm>
          <a:prstGeom prst="rect">
            <a:avLst/>
          </a:prstGeom>
          <a:noFill/>
        </p:spPr>
        <p:txBody>
          <a:bodyPr wrap="square" rtlCol="0">
            <a:spAutoFit/>
          </a:bodyPr>
          <a:lstStyle/>
          <a:p>
            <a:pPr algn="ctr" defTabSz="855878"/>
            <a:r>
              <a:rPr lang="zh-CN" altLang="en-US" sz="2880" dirty="0">
                <a:solidFill>
                  <a:prstClr val="white"/>
                </a:solidFill>
                <a:latin typeface="微软雅黑" panose="020B0503020204020204" pitchFamily="34" charset="-122"/>
                <a:ea typeface="微软雅黑" panose="020B0503020204020204" pitchFamily="34" charset="-122"/>
              </a:rPr>
              <a:t>？</a:t>
            </a:r>
          </a:p>
        </p:txBody>
      </p:sp>
    </p:spTree>
    <p:extLst>
      <p:ext uri="{BB962C8B-B14F-4D97-AF65-F5344CB8AC3E}">
        <p14:creationId xmlns:p14="http://schemas.microsoft.com/office/powerpoint/2010/main" val="10742187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nvPr>
        </p:nvGraphicFramePr>
        <p:xfrm>
          <a:off x="1301114" y="1354455"/>
          <a:ext cx="9504045" cy="4970140"/>
        </p:xfrm>
        <a:graphic>
          <a:graphicData uri="http://schemas.openxmlformats.org/drawingml/2006/table">
            <a:tbl>
              <a:tblPr firstRow="1" bandRow="1">
                <a:tableStyleId>{5C22544A-7EE6-4342-B048-85BDC9FD1C3A}</a:tableStyleId>
              </a:tblPr>
              <a:tblGrid>
                <a:gridCol w="1839992"/>
                <a:gridCol w="7664053"/>
              </a:tblGrid>
              <a:tr h="994028">
                <a:tc>
                  <a:txBody>
                    <a:bodyPr/>
                    <a:lstStyle/>
                    <a:p>
                      <a:pPr algn="ctr"/>
                      <a:r>
                        <a:rPr lang="zh-CN" altLang="en-US" sz="1900" dirty="0" smtClean="0">
                          <a:solidFill>
                            <a:srgbClr val="C00000"/>
                          </a:solidFill>
                          <a:latin typeface="微软雅黑" panose="020B0503020204020204" pitchFamily="34" charset="-122"/>
                          <a:ea typeface="微软雅黑" panose="020B0503020204020204" pitchFamily="34" charset="-122"/>
                        </a:rPr>
                        <a:t>建群动机</a:t>
                      </a:r>
                      <a:endParaRPr lang="zh-CN" altLang="en-US" sz="1900" dirty="0">
                        <a:solidFill>
                          <a:srgbClr val="C00000"/>
                        </a:solidFill>
                        <a:latin typeface="微软雅黑" panose="020B0503020204020204" pitchFamily="34" charset="-122"/>
                        <a:ea typeface="微软雅黑" panose="020B0503020204020204" pitchFamily="34" charset="-122"/>
                      </a:endParaRP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altLang="en-US" sz="1900" dirty="0" smtClean="0">
                          <a:solidFill>
                            <a:srgbClr val="C00000"/>
                          </a:solidFill>
                          <a:latin typeface="微软雅黑" panose="020B0503020204020204" pitchFamily="34" charset="-122"/>
                          <a:ea typeface="微软雅黑" panose="020B0503020204020204" pitchFamily="34" charset="-122"/>
                        </a:rPr>
                        <a:t>说明</a:t>
                      </a:r>
                      <a:endParaRPr lang="zh-CN" altLang="en-US" sz="1900" dirty="0">
                        <a:solidFill>
                          <a:srgbClr val="C00000"/>
                        </a:solidFill>
                        <a:latin typeface="微软雅黑" panose="020B0503020204020204" pitchFamily="34" charset="-122"/>
                        <a:ea typeface="微软雅黑" panose="020B0503020204020204" pitchFamily="34" charset="-122"/>
                      </a:endParaRP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994028">
                <a:tc>
                  <a:txBody>
                    <a:bodyPr/>
                    <a:lstStyle/>
                    <a:p>
                      <a:pPr algn="ctr"/>
                      <a:r>
                        <a:rPr lang="zh-CN" altLang="en-US" sz="1900" b="1" dirty="0" smtClean="0">
                          <a:solidFill>
                            <a:schemeClr val="tx1"/>
                          </a:solidFill>
                          <a:latin typeface="微软雅黑" panose="020B0503020204020204" pitchFamily="34" charset="-122"/>
                          <a:ea typeface="微软雅黑" panose="020B0503020204020204" pitchFamily="34" charset="-122"/>
                        </a:rPr>
                        <a:t>卖货</a:t>
                      </a:r>
                      <a:endParaRPr lang="zh-CN" altLang="en-US" sz="1900" b="1" dirty="0">
                        <a:solidFill>
                          <a:schemeClr val="tx1"/>
                        </a:solidFill>
                        <a:latin typeface="微软雅黑" panose="020B0503020204020204" pitchFamily="34" charset="-122"/>
                        <a:ea typeface="微软雅黑" panose="020B0503020204020204" pitchFamily="34" charset="-122"/>
                      </a:endParaRP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altLang="en-US" sz="1900" dirty="0" smtClean="0">
                          <a:solidFill>
                            <a:schemeClr val="tx1"/>
                          </a:solidFill>
                          <a:latin typeface="微软雅黑" panose="020B0503020204020204" pitchFamily="34" charset="-122"/>
                          <a:ea typeface="微软雅黑" panose="020B0503020204020204" pitchFamily="34" charset="-122"/>
                        </a:rPr>
                        <a:t>销售自己的产品，服务客户或潜在客户</a:t>
                      </a:r>
                      <a:endParaRPr lang="zh-CN" altLang="en-US" sz="1900" dirty="0">
                        <a:solidFill>
                          <a:schemeClr val="tx1"/>
                        </a:solidFill>
                        <a:latin typeface="微软雅黑" panose="020B0503020204020204" pitchFamily="34" charset="-122"/>
                        <a:ea typeface="微软雅黑" panose="020B0503020204020204" pitchFamily="34" charset="-122"/>
                      </a:endParaRP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994028">
                <a:tc>
                  <a:txBody>
                    <a:bodyPr/>
                    <a:lstStyle/>
                    <a:p>
                      <a:pPr algn="ctr"/>
                      <a:r>
                        <a:rPr lang="zh-CN" altLang="en-US" sz="1900" b="1" dirty="0" smtClean="0">
                          <a:solidFill>
                            <a:schemeClr val="tx1"/>
                          </a:solidFill>
                          <a:latin typeface="微软雅黑" panose="020B0503020204020204" pitchFamily="34" charset="-122"/>
                          <a:ea typeface="微软雅黑" panose="020B0503020204020204" pitchFamily="34" charset="-122"/>
                        </a:rPr>
                        <a:t>人脉</a:t>
                      </a:r>
                      <a:endParaRPr lang="zh-CN" altLang="en-US" sz="1900" b="1" dirty="0">
                        <a:solidFill>
                          <a:schemeClr val="tx1"/>
                        </a:solidFill>
                        <a:latin typeface="微软雅黑" panose="020B0503020204020204" pitchFamily="34" charset="-122"/>
                        <a:ea typeface="微软雅黑" panose="020B0503020204020204" pitchFamily="34" charset="-122"/>
                      </a:endParaRP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altLang="en-US" sz="1900" dirty="0" smtClean="0">
                          <a:solidFill>
                            <a:schemeClr val="tx1"/>
                          </a:solidFill>
                          <a:latin typeface="微软雅黑" panose="020B0503020204020204" pitchFamily="34" charset="-122"/>
                          <a:ea typeface="微软雅黑" panose="020B0503020204020204" pitchFamily="34" charset="-122"/>
                        </a:rPr>
                        <a:t>形成自己的人脉圈</a:t>
                      </a:r>
                      <a:endParaRPr lang="zh-CN" altLang="en-US" sz="1900" dirty="0">
                        <a:solidFill>
                          <a:schemeClr val="tx1"/>
                        </a:solidFill>
                        <a:latin typeface="微软雅黑" panose="020B0503020204020204" pitchFamily="34" charset="-122"/>
                        <a:ea typeface="微软雅黑" panose="020B0503020204020204" pitchFamily="34" charset="-122"/>
                      </a:endParaRP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994028">
                <a:tc>
                  <a:txBody>
                    <a:bodyPr/>
                    <a:lstStyle/>
                    <a:p>
                      <a:pPr algn="ctr"/>
                      <a:r>
                        <a:rPr lang="zh-CN" altLang="en-US" sz="1900" b="1" dirty="0" smtClean="0">
                          <a:solidFill>
                            <a:schemeClr val="tx1"/>
                          </a:solidFill>
                          <a:latin typeface="微软雅黑" panose="020B0503020204020204" pitchFamily="34" charset="-122"/>
                          <a:ea typeface="微软雅黑" panose="020B0503020204020204" pitchFamily="34" charset="-122"/>
                        </a:rPr>
                        <a:t>成长</a:t>
                      </a:r>
                      <a:endParaRPr lang="zh-CN" altLang="en-US" sz="1900" b="1" dirty="0">
                        <a:solidFill>
                          <a:schemeClr val="tx1"/>
                        </a:solidFill>
                        <a:latin typeface="微软雅黑" panose="020B0503020204020204" pitchFamily="34" charset="-122"/>
                        <a:ea typeface="微软雅黑" panose="020B0503020204020204" pitchFamily="34" charset="-122"/>
                      </a:endParaRP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altLang="en-US" sz="1900" dirty="0" smtClean="0">
                          <a:solidFill>
                            <a:schemeClr val="tx1"/>
                          </a:solidFill>
                          <a:latin typeface="微软雅黑" panose="020B0503020204020204" pitchFamily="34" charset="-122"/>
                          <a:ea typeface="微软雅黑" panose="020B0503020204020204" pitchFamily="34" charset="-122"/>
                        </a:rPr>
                        <a:t>一起学习和分享</a:t>
                      </a:r>
                      <a:endParaRPr lang="zh-CN" altLang="en-US" sz="1900" dirty="0">
                        <a:solidFill>
                          <a:schemeClr val="tx1"/>
                        </a:solidFill>
                        <a:latin typeface="微软雅黑" panose="020B0503020204020204" pitchFamily="34" charset="-122"/>
                        <a:ea typeface="微软雅黑" panose="020B0503020204020204" pitchFamily="34" charset="-122"/>
                      </a:endParaRP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994028">
                <a:tc>
                  <a:txBody>
                    <a:bodyPr/>
                    <a:lstStyle/>
                    <a:p>
                      <a:pPr algn="ctr"/>
                      <a:r>
                        <a:rPr lang="zh-CN" altLang="en-US" sz="1900" b="1" dirty="0" smtClean="0">
                          <a:solidFill>
                            <a:schemeClr val="tx1"/>
                          </a:solidFill>
                          <a:latin typeface="微软雅黑" panose="020B0503020204020204" pitchFamily="34" charset="-122"/>
                          <a:ea typeface="微软雅黑" panose="020B0503020204020204" pitchFamily="34" charset="-122"/>
                        </a:rPr>
                        <a:t>品牌</a:t>
                      </a:r>
                      <a:endParaRPr lang="zh-CN" altLang="en-US" sz="1900" b="1" dirty="0">
                        <a:solidFill>
                          <a:schemeClr val="tx1"/>
                        </a:solidFill>
                        <a:latin typeface="微软雅黑" panose="020B0503020204020204" pitchFamily="34" charset="-122"/>
                        <a:ea typeface="微软雅黑" panose="020B0503020204020204" pitchFamily="34" charset="-122"/>
                      </a:endParaRP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altLang="en-US" sz="1900" dirty="0" smtClean="0">
                          <a:solidFill>
                            <a:schemeClr val="tx1"/>
                          </a:solidFill>
                          <a:latin typeface="微软雅黑" panose="020B0503020204020204" pitchFamily="34" charset="-122"/>
                          <a:ea typeface="微软雅黑" panose="020B0503020204020204" pitchFamily="34" charset="-122"/>
                        </a:rPr>
                        <a:t>打造自己的品牌</a:t>
                      </a:r>
                      <a:endParaRPr lang="zh-CN" altLang="en-US" sz="1900" dirty="0">
                        <a:solidFill>
                          <a:schemeClr val="tx1"/>
                        </a:solidFill>
                        <a:latin typeface="微软雅黑" panose="020B0503020204020204" pitchFamily="34" charset="-122"/>
                        <a:ea typeface="微软雅黑" panose="020B0503020204020204" pitchFamily="34" charset="-122"/>
                      </a:endParaRP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cxnSp>
        <p:nvCxnSpPr>
          <p:cNvPr id="3" name="直接连接符 2"/>
          <p:cNvCxnSpPr/>
          <p:nvPr/>
        </p:nvCxnSpPr>
        <p:spPr>
          <a:xfrm>
            <a:off x="1301116" y="913120"/>
            <a:ext cx="9504044" cy="0"/>
          </a:xfrm>
          <a:prstGeom prst="line">
            <a:avLst/>
          </a:prstGeom>
          <a:ln>
            <a:solidFill>
              <a:schemeClr val="bg1">
                <a:lumMod val="50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3910434" y="621030"/>
            <a:ext cx="4371132" cy="58417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2160" b="1" dirty="0">
                <a:solidFill>
                  <a:prstClr val="white"/>
                </a:solidFill>
                <a:latin typeface="微软雅黑" panose="020B0503020204020204" pitchFamily="34" charset="-122"/>
                <a:ea typeface="微软雅黑" panose="020B0503020204020204" pitchFamily="34" charset="-122"/>
              </a:rPr>
              <a:t>建群的动机</a:t>
            </a:r>
          </a:p>
        </p:txBody>
      </p:sp>
    </p:spTree>
    <p:extLst>
      <p:ext uri="{BB962C8B-B14F-4D97-AF65-F5344CB8AC3E}">
        <p14:creationId xmlns:p14="http://schemas.microsoft.com/office/powerpoint/2010/main" val="34540683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4639" y="1213501"/>
            <a:ext cx="4502722" cy="4753802"/>
          </a:xfrm>
          <a:prstGeom prst="rect">
            <a:avLst/>
          </a:prstGeom>
        </p:spPr>
      </p:pic>
      <p:sp>
        <p:nvSpPr>
          <p:cNvPr id="5" name="椭圆 4"/>
          <p:cNvSpPr/>
          <p:nvPr/>
        </p:nvSpPr>
        <p:spPr>
          <a:xfrm>
            <a:off x="3419004" y="856649"/>
            <a:ext cx="5353992" cy="5353992"/>
          </a:xfrm>
          <a:prstGeom prst="ellipse">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3" name="文本框 2"/>
          <p:cNvSpPr txBox="1"/>
          <p:nvPr/>
        </p:nvSpPr>
        <p:spPr>
          <a:xfrm>
            <a:off x="2491912" y="3163860"/>
            <a:ext cx="1381060" cy="609398"/>
          </a:xfrm>
          <a:prstGeom prst="rect">
            <a:avLst/>
          </a:prstGeom>
          <a:solidFill>
            <a:schemeClr val="bg1"/>
          </a:solidFill>
        </p:spPr>
        <p:txBody>
          <a:bodyPr wrap="square" rtlCol="0">
            <a:spAutoFit/>
          </a:bodyPr>
          <a:lstStyle/>
          <a:p>
            <a:pPr algn="ctr" defTabSz="855878"/>
            <a:r>
              <a:rPr lang="zh-CN" altLang="en-US" sz="3360" b="1" spc="360" dirty="0">
                <a:solidFill>
                  <a:prstClr val="black"/>
                </a:solidFill>
                <a:latin typeface="微软雅黑" panose="020B0503020204020204" pitchFamily="34" charset="-122"/>
                <a:ea typeface="微软雅黑" panose="020B0503020204020204" pitchFamily="34" charset="-122"/>
              </a:rPr>
              <a:t>需求</a:t>
            </a:r>
          </a:p>
        </p:txBody>
      </p:sp>
      <p:sp>
        <p:nvSpPr>
          <p:cNvPr id="4" name="文本框 3"/>
          <p:cNvSpPr txBox="1"/>
          <p:nvPr/>
        </p:nvSpPr>
        <p:spPr>
          <a:xfrm>
            <a:off x="8319029" y="3163860"/>
            <a:ext cx="1381060" cy="609398"/>
          </a:xfrm>
          <a:prstGeom prst="rect">
            <a:avLst/>
          </a:prstGeom>
          <a:solidFill>
            <a:schemeClr val="bg1"/>
          </a:solidFill>
        </p:spPr>
        <p:txBody>
          <a:bodyPr wrap="square" rtlCol="0">
            <a:spAutoFit/>
          </a:bodyPr>
          <a:lstStyle/>
          <a:p>
            <a:pPr algn="ctr" defTabSz="855878"/>
            <a:r>
              <a:rPr lang="zh-CN" altLang="en-US" sz="3360" b="1" spc="360" dirty="0">
                <a:solidFill>
                  <a:prstClr val="black"/>
                </a:solidFill>
                <a:latin typeface="微软雅黑" panose="020B0503020204020204" pitchFamily="34" charset="-122"/>
                <a:ea typeface="微软雅黑" panose="020B0503020204020204" pitchFamily="34" charset="-122"/>
              </a:rPr>
              <a:t>回报</a:t>
            </a:r>
          </a:p>
        </p:txBody>
      </p:sp>
    </p:spTree>
    <p:extLst>
      <p:ext uri="{BB962C8B-B14F-4D97-AF65-F5344CB8AC3E}">
        <p14:creationId xmlns:p14="http://schemas.microsoft.com/office/powerpoint/2010/main" val="2628659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543677" y="437934"/>
            <a:ext cx="9104647" cy="6069764"/>
          </a:xfrm>
          <a:prstGeom prst="rect">
            <a:avLst/>
          </a:prstGeom>
        </p:spPr>
      </p:pic>
    </p:spTree>
    <p:extLst>
      <p:ext uri="{BB962C8B-B14F-4D97-AF65-F5344CB8AC3E}">
        <p14:creationId xmlns:p14="http://schemas.microsoft.com/office/powerpoint/2010/main" val="272130677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6820205" y="621030"/>
            <a:ext cx="3984955" cy="570357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pic>
        <p:nvPicPr>
          <p:cNvPr id="4" name="图片 3"/>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987952" y="621030"/>
            <a:ext cx="3888000" cy="2160000"/>
          </a:xfrm>
          <a:prstGeom prst="rect">
            <a:avLst/>
          </a:prstGeom>
          <a:ln>
            <a:solidFill>
              <a:schemeClr val="bg1"/>
            </a:solidFill>
          </a:ln>
        </p:spPr>
      </p:pic>
      <p:pic>
        <p:nvPicPr>
          <p:cNvPr id="2" name="图片 1"/>
          <p:cNvPicPr preferRelativeResize="0">
            <a:picLocks/>
          </p:cNvPicPr>
          <p:nvPr/>
        </p:nvPicPr>
        <p:blipFill rotWithShape="1">
          <a:blip r:embed="rId3">
            <a:extLst>
              <a:ext uri="{28A0092B-C50C-407E-A947-70E740481C1C}">
                <a14:useLocalDpi xmlns:a14="http://schemas.microsoft.com/office/drawing/2010/main" val="0"/>
              </a:ext>
            </a:extLst>
          </a:blip>
          <a:srcRect l="1365"/>
          <a:stretch/>
        </p:blipFill>
        <p:spPr>
          <a:xfrm>
            <a:off x="1414794" y="1802220"/>
            <a:ext cx="3888000" cy="2160000"/>
          </a:xfrm>
          <a:prstGeom prst="rect">
            <a:avLst/>
          </a:prstGeom>
          <a:ln>
            <a:solidFill>
              <a:schemeClr val="bg1"/>
            </a:solidFill>
          </a:ln>
        </p:spPr>
      </p:pic>
      <p:pic>
        <p:nvPicPr>
          <p:cNvPr id="5" name="图片 4"/>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1841636" y="2983410"/>
            <a:ext cx="3888000" cy="2160000"/>
          </a:xfrm>
          <a:prstGeom prst="rect">
            <a:avLst/>
          </a:prstGeom>
          <a:ln>
            <a:solidFill>
              <a:schemeClr val="bg1"/>
            </a:solidFill>
          </a:ln>
        </p:spPr>
      </p:pic>
      <p:pic>
        <p:nvPicPr>
          <p:cNvPr id="3" name="图片 2"/>
          <p:cNvPicPr preferRelativeResize="0">
            <a:picLocks/>
          </p:cNvPicPr>
          <p:nvPr/>
        </p:nvPicPr>
        <p:blipFill>
          <a:blip r:embed="rId5">
            <a:extLst>
              <a:ext uri="{28A0092B-C50C-407E-A947-70E740481C1C}">
                <a14:useLocalDpi xmlns:a14="http://schemas.microsoft.com/office/drawing/2010/main" val="0"/>
              </a:ext>
            </a:extLst>
          </a:blip>
          <a:stretch>
            <a:fillRect/>
          </a:stretch>
        </p:blipFill>
        <p:spPr>
          <a:xfrm>
            <a:off x="2268480" y="4164600"/>
            <a:ext cx="3888000" cy="2160000"/>
          </a:xfrm>
          <a:prstGeom prst="rect">
            <a:avLst/>
          </a:prstGeom>
          <a:ln>
            <a:solidFill>
              <a:schemeClr val="bg1"/>
            </a:solidFill>
          </a:ln>
        </p:spPr>
      </p:pic>
      <p:sp>
        <p:nvSpPr>
          <p:cNvPr id="6" name="矩形 5"/>
          <p:cNvSpPr/>
          <p:nvPr/>
        </p:nvSpPr>
        <p:spPr>
          <a:xfrm>
            <a:off x="7036351" y="818054"/>
            <a:ext cx="4107138" cy="5366213"/>
          </a:xfrm>
          <a:prstGeom prst="rect">
            <a:avLst/>
          </a:prstGeom>
        </p:spPr>
        <p:txBody>
          <a:bodyPr wrap="square">
            <a:spAutoFit/>
          </a:bodyPr>
          <a:lstStyle/>
          <a:p>
            <a:pPr defTabSz="855878">
              <a:lnSpc>
                <a:spcPct val="120000"/>
              </a:lnSpc>
            </a:pPr>
            <a:r>
              <a:rPr lang="zh-CN" altLang="en-US" sz="2040" dirty="0">
                <a:solidFill>
                  <a:prstClr val="white"/>
                </a:solidFill>
                <a:latin typeface="微软雅黑" panose="020B0503020204020204" pitchFamily="34" charset="-122"/>
                <a:ea typeface="微软雅黑" panose="020B0503020204020204" pitchFamily="34" charset="-122"/>
              </a:rPr>
              <a:t>整理办公用品，大有学问</a:t>
            </a:r>
          </a:p>
          <a:p>
            <a:pPr defTabSz="855878">
              <a:lnSpc>
                <a:spcPct val="120000"/>
              </a:lnSpc>
            </a:pPr>
            <a:r>
              <a:rPr lang="zh-CN" altLang="en-US" sz="2040" dirty="0">
                <a:solidFill>
                  <a:prstClr val="white"/>
                </a:solidFill>
                <a:latin typeface="微软雅黑" panose="020B0503020204020204" pitchFamily="34" charset="-122"/>
                <a:ea typeface="微软雅黑" panose="020B0503020204020204" pitchFamily="34" charset="-122"/>
              </a:rPr>
              <a:t>管理好电脑文件，大有学问</a:t>
            </a:r>
          </a:p>
          <a:p>
            <a:pPr defTabSz="855878">
              <a:lnSpc>
                <a:spcPct val="120000"/>
              </a:lnSpc>
            </a:pPr>
            <a:r>
              <a:rPr lang="zh-CN" altLang="en-US" sz="2040" dirty="0">
                <a:solidFill>
                  <a:prstClr val="white"/>
                </a:solidFill>
                <a:latin typeface="微软雅黑" panose="020B0503020204020204" pitchFamily="34" charset="-122"/>
                <a:ea typeface="微软雅黑" panose="020B0503020204020204" pitchFamily="34" charset="-122"/>
              </a:rPr>
              <a:t>你真的会用电子邮件吗</a:t>
            </a:r>
          </a:p>
          <a:p>
            <a:pPr defTabSz="855878">
              <a:lnSpc>
                <a:spcPct val="120000"/>
              </a:lnSpc>
            </a:pPr>
            <a:r>
              <a:rPr lang="zh-CN" altLang="en-US" sz="2040" dirty="0">
                <a:solidFill>
                  <a:prstClr val="white"/>
                </a:solidFill>
                <a:latin typeface="微软雅黑" panose="020B0503020204020204" pitchFamily="34" charset="-122"/>
                <a:ea typeface="微软雅黑" panose="020B0503020204020204" pitchFamily="34" charset="-122"/>
              </a:rPr>
              <a:t>职场高效电话沟通</a:t>
            </a:r>
          </a:p>
          <a:p>
            <a:pPr defTabSz="855878">
              <a:lnSpc>
                <a:spcPct val="120000"/>
              </a:lnSpc>
            </a:pPr>
            <a:r>
              <a:rPr lang="zh-CN" altLang="en-US" sz="2040" dirty="0">
                <a:solidFill>
                  <a:prstClr val="white"/>
                </a:solidFill>
                <a:latin typeface="微软雅黑" panose="020B0503020204020204" pitchFamily="34" charset="-122"/>
                <a:ea typeface="微软雅黑" panose="020B0503020204020204" pitchFamily="34" charset="-122"/>
              </a:rPr>
              <a:t>高效职场会议该这样开</a:t>
            </a:r>
          </a:p>
          <a:p>
            <a:pPr defTabSz="855878">
              <a:lnSpc>
                <a:spcPct val="120000"/>
              </a:lnSpc>
            </a:pPr>
            <a:r>
              <a:rPr lang="zh-CN" altLang="en-US" sz="2040" dirty="0">
                <a:solidFill>
                  <a:prstClr val="white"/>
                </a:solidFill>
                <a:latin typeface="微软雅黑" panose="020B0503020204020204" pitchFamily="34" charset="-122"/>
                <a:ea typeface="微软雅黑" panose="020B0503020204020204" pitchFamily="34" charset="-122"/>
              </a:rPr>
              <a:t>一定要知道的职场礼仪</a:t>
            </a:r>
          </a:p>
          <a:p>
            <a:pPr defTabSz="855878">
              <a:lnSpc>
                <a:spcPct val="120000"/>
              </a:lnSpc>
            </a:pPr>
            <a:r>
              <a:rPr lang="zh-CN" altLang="en-US" sz="2040" dirty="0">
                <a:solidFill>
                  <a:prstClr val="white"/>
                </a:solidFill>
                <a:latin typeface="微软雅黑" panose="020B0503020204020204" pitchFamily="34" charset="-122"/>
                <a:ea typeface="微软雅黑" panose="020B0503020204020204" pitchFamily="34" charset="-122"/>
              </a:rPr>
              <a:t>发票报销怎么搞</a:t>
            </a:r>
          </a:p>
          <a:p>
            <a:pPr defTabSz="855878">
              <a:lnSpc>
                <a:spcPct val="120000"/>
              </a:lnSpc>
            </a:pPr>
            <a:r>
              <a:rPr lang="zh-CN" altLang="en-US" sz="2040" dirty="0">
                <a:solidFill>
                  <a:prstClr val="white"/>
                </a:solidFill>
                <a:latin typeface="微软雅黑" panose="020B0503020204020204" pitchFamily="34" charset="-122"/>
                <a:ea typeface="微软雅黑" panose="020B0503020204020204" pitchFamily="34" charset="-122"/>
              </a:rPr>
              <a:t>办公设备你会用几样</a:t>
            </a:r>
          </a:p>
          <a:p>
            <a:pPr defTabSz="855878">
              <a:lnSpc>
                <a:spcPct val="120000"/>
              </a:lnSpc>
            </a:pPr>
            <a:r>
              <a:rPr lang="zh-CN" altLang="en-US" sz="2040" dirty="0">
                <a:solidFill>
                  <a:prstClr val="white"/>
                </a:solidFill>
                <a:latin typeface="微软雅黑" panose="020B0503020204020204" pitchFamily="34" charset="-122"/>
                <a:ea typeface="微软雅黑" panose="020B0503020204020204" pitchFamily="34" charset="-122"/>
              </a:rPr>
              <a:t>收发快递不用愁</a:t>
            </a:r>
          </a:p>
          <a:p>
            <a:pPr defTabSz="855878">
              <a:lnSpc>
                <a:spcPct val="120000"/>
              </a:lnSpc>
            </a:pPr>
            <a:r>
              <a:rPr lang="zh-CN" altLang="en-US" sz="2040" dirty="0">
                <a:solidFill>
                  <a:prstClr val="white"/>
                </a:solidFill>
                <a:latin typeface="微软雅黑" panose="020B0503020204020204" pitchFamily="34" charset="-122"/>
                <a:ea typeface="微软雅黑" panose="020B0503020204020204" pitchFamily="34" charset="-122"/>
              </a:rPr>
              <a:t>办公用品采购</a:t>
            </a:r>
          </a:p>
          <a:p>
            <a:pPr defTabSz="855878">
              <a:lnSpc>
                <a:spcPct val="120000"/>
              </a:lnSpc>
            </a:pPr>
            <a:r>
              <a:rPr lang="zh-CN" altLang="en-US" sz="2040" dirty="0">
                <a:solidFill>
                  <a:prstClr val="white"/>
                </a:solidFill>
                <a:latin typeface="微软雅黑" panose="020B0503020204020204" pitchFamily="34" charset="-122"/>
                <a:ea typeface="微软雅黑" panose="020B0503020204020204" pitchFamily="34" charset="-122"/>
              </a:rPr>
              <a:t>学通讯录玩转</a:t>
            </a:r>
            <a:r>
              <a:rPr lang="en-US" altLang="zh-CN" sz="2040" dirty="0">
                <a:solidFill>
                  <a:prstClr val="white"/>
                </a:solidFill>
                <a:latin typeface="微软雅黑" panose="020B0503020204020204" pitchFamily="34" charset="-122"/>
                <a:ea typeface="微软雅黑" panose="020B0503020204020204" pitchFamily="34" charset="-122"/>
              </a:rPr>
              <a:t>Excel</a:t>
            </a:r>
          </a:p>
          <a:p>
            <a:pPr defTabSz="855878">
              <a:lnSpc>
                <a:spcPct val="120000"/>
              </a:lnSpc>
            </a:pPr>
            <a:r>
              <a:rPr lang="zh-CN" altLang="en-US" sz="2040" dirty="0">
                <a:solidFill>
                  <a:prstClr val="white"/>
                </a:solidFill>
                <a:latin typeface="微软雅黑" panose="020B0503020204020204" pitchFamily="34" charset="-122"/>
                <a:ea typeface="微软雅黑" panose="020B0503020204020204" pitchFamily="34" charset="-122"/>
              </a:rPr>
              <a:t>如何让你的简历更好看</a:t>
            </a:r>
          </a:p>
          <a:p>
            <a:pPr defTabSz="855878">
              <a:lnSpc>
                <a:spcPct val="120000"/>
              </a:lnSpc>
            </a:pPr>
            <a:r>
              <a:rPr lang="zh-CN" altLang="en-US" sz="2040" dirty="0">
                <a:solidFill>
                  <a:prstClr val="white"/>
                </a:solidFill>
                <a:latin typeface="微软雅黑" panose="020B0503020204020204" pitchFamily="34" charset="-122"/>
                <a:ea typeface="微软雅黑" panose="020B0503020204020204" pitchFamily="34" charset="-122"/>
              </a:rPr>
              <a:t>如何让面试变得更简单</a:t>
            </a:r>
          </a:p>
          <a:p>
            <a:pPr defTabSz="855878">
              <a:lnSpc>
                <a:spcPct val="120000"/>
              </a:lnSpc>
            </a:pPr>
            <a:r>
              <a:rPr lang="zh-CN" altLang="en-US" sz="2040" dirty="0">
                <a:solidFill>
                  <a:prstClr val="white"/>
                </a:solidFill>
                <a:latin typeface="微软雅黑" panose="020B0503020204020204" pitchFamily="34" charset="-122"/>
                <a:ea typeface="微软雅黑" panose="020B0503020204020204" pitchFamily="34" charset="-122"/>
              </a:rPr>
              <a:t>你开始理财了吗？</a:t>
            </a:r>
          </a:p>
        </p:txBody>
      </p:sp>
      <p:cxnSp>
        <p:nvCxnSpPr>
          <p:cNvPr id="12" name="直接箭头连接符 11"/>
          <p:cNvCxnSpPr/>
          <p:nvPr/>
        </p:nvCxnSpPr>
        <p:spPr>
          <a:xfrm flipV="1">
            <a:off x="6156480" y="1701031"/>
            <a:ext cx="663725" cy="3526290"/>
          </a:xfrm>
          <a:prstGeom prst="straightConnector1">
            <a:avLst/>
          </a:prstGeom>
          <a:ln>
            <a:solidFill>
              <a:srgbClr val="404040"/>
            </a:solidFill>
            <a:headEnd type="ova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128824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770116" y="2465466"/>
            <a:ext cx="1224783" cy="694004"/>
            <a:chOff x="6673348" y="3429000"/>
            <a:chExt cx="1465026" cy="830134"/>
          </a:xfrm>
        </p:grpSpPr>
        <p:sp>
          <p:nvSpPr>
            <p:cNvPr id="9" name="椭圆 8"/>
            <p:cNvSpPr/>
            <p:nvPr/>
          </p:nvSpPr>
          <p:spPr>
            <a:xfrm>
              <a:off x="6812783" y="3429000"/>
              <a:ext cx="640582" cy="64058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4" name="组合 13"/>
            <p:cNvGrpSpPr/>
            <p:nvPr/>
          </p:nvGrpSpPr>
          <p:grpSpPr>
            <a:xfrm rot="19195328">
              <a:off x="6673348" y="3806959"/>
              <a:ext cx="1465026" cy="452175"/>
              <a:chOff x="8634027" y="3819204"/>
              <a:chExt cx="1465026" cy="452175"/>
            </a:xfrm>
          </p:grpSpPr>
          <p:sp>
            <p:nvSpPr>
              <p:cNvPr id="11" name="矩形 10"/>
              <p:cNvSpPr/>
              <p:nvPr/>
            </p:nvSpPr>
            <p:spPr>
              <a:xfrm>
                <a:off x="8634027" y="3819204"/>
                <a:ext cx="1426864" cy="452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3" name="直接连接符 12"/>
              <p:cNvCxnSpPr/>
              <p:nvPr/>
            </p:nvCxnSpPr>
            <p:spPr>
              <a:xfrm>
                <a:off x="8672187" y="3851791"/>
                <a:ext cx="142686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p:nvSpPr>
          <p:spPr>
            <a:xfrm>
              <a:off x="6907739" y="3474770"/>
              <a:ext cx="393275" cy="478592"/>
            </a:xfrm>
            <a:prstGeom prst="rect">
              <a:avLst/>
            </a:prstGeom>
            <a:noFill/>
          </p:spPr>
          <p:txBody>
            <a:bodyPr wrap="square" rtlCol="0">
              <a:spAutoFit/>
            </a:bodyPr>
            <a:lstStyle/>
            <a:p>
              <a:r>
                <a:rPr lang="en-US" altLang="zh-CN" sz="2000" dirty="0" smtClean="0">
                  <a:solidFill>
                    <a:prstClr val="white"/>
                  </a:solidFill>
                </a:rPr>
                <a:t>2</a:t>
              </a:r>
              <a:endParaRPr lang="zh-CN" altLang="en-US" sz="2000" dirty="0">
                <a:solidFill>
                  <a:prstClr val="white"/>
                </a:solidFill>
              </a:endParaRPr>
            </a:p>
          </p:txBody>
        </p:sp>
      </p:grpSp>
      <p:sp>
        <p:nvSpPr>
          <p:cNvPr id="2" name="文本框 1"/>
          <p:cNvSpPr txBox="1"/>
          <p:nvPr/>
        </p:nvSpPr>
        <p:spPr>
          <a:xfrm>
            <a:off x="1268203" y="2844225"/>
            <a:ext cx="5659069" cy="584775"/>
          </a:xfrm>
          <a:prstGeom prst="rect">
            <a:avLst/>
          </a:prstGeom>
          <a:noFill/>
        </p:spPr>
        <p:txBody>
          <a:bodyPr wrap="square" rtlCol="0">
            <a:spAutoFit/>
          </a:bodyPr>
          <a:lstStyle/>
          <a:p>
            <a:r>
              <a:rPr lang="zh-CN" altLang="en-US" sz="3200" spc="300" dirty="0" smtClean="0">
                <a:solidFill>
                  <a:srgbClr val="C00000"/>
                </a:solidFill>
              </a:rPr>
              <a:t>社群短命的七宗罪</a:t>
            </a:r>
            <a:endParaRPr lang="zh-CN" altLang="en-US" sz="3200" spc="300" dirty="0">
              <a:solidFill>
                <a:srgbClr val="C00000"/>
              </a:solidFill>
            </a:endParaRPr>
          </a:p>
        </p:txBody>
      </p:sp>
    </p:spTree>
    <p:extLst>
      <p:ext uri="{BB962C8B-B14F-4D97-AF65-F5344CB8AC3E}">
        <p14:creationId xmlns:p14="http://schemas.microsoft.com/office/powerpoint/2010/main" val="130895694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2603185" y="1522119"/>
            <a:ext cx="6985631" cy="3901394"/>
            <a:chOff x="1712137" y="1101664"/>
            <a:chExt cx="5821359" cy="3251162"/>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2137" y="1102660"/>
              <a:ext cx="5719725" cy="3250166"/>
            </a:xfrm>
            <a:prstGeom prst="rect">
              <a:avLst/>
            </a:prstGeom>
          </p:spPr>
        </p:pic>
        <p:pic>
          <p:nvPicPr>
            <p:cNvPr id="4" name="图片 3"/>
            <p:cNvPicPr>
              <a:picLocks noChangeAspect="1"/>
            </p:cNvPicPr>
            <p:nvPr/>
          </p:nvPicPr>
          <p:blipFill rotWithShape="1">
            <a:blip r:embed="rId3"/>
            <a:srcRect b="34417"/>
            <a:stretch/>
          </p:blipFill>
          <p:spPr>
            <a:xfrm rot="1276559">
              <a:off x="6740947" y="3246116"/>
              <a:ext cx="792549" cy="679708"/>
            </a:xfrm>
            <a:prstGeom prst="rect">
              <a:avLst/>
            </a:prstGeom>
          </p:spPr>
        </p:pic>
        <p:pic>
          <p:nvPicPr>
            <p:cNvPr id="5" name="图片 4"/>
            <p:cNvPicPr>
              <a:picLocks noChangeAspect="1"/>
            </p:cNvPicPr>
            <p:nvPr/>
          </p:nvPicPr>
          <p:blipFill rotWithShape="1">
            <a:blip r:embed="rId3"/>
            <a:srcRect b="34417"/>
            <a:stretch/>
          </p:blipFill>
          <p:spPr>
            <a:xfrm rot="13400642">
              <a:off x="4633740" y="1981337"/>
              <a:ext cx="642566" cy="551079"/>
            </a:xfrm>
            <a:prstGeom prst="rect">
              <a:avLst/>
            </a:prstGeom>
          </p:spPr>
        </p:pic>
        <p:sp>
          <p:nvSpPr>
            <p:cNvPr id="6" name="手杖形箭头 5"/>
            <p:cNvSpPr/>
            <p:nvPr/>
          </p:nvSpPr>
          <p:spPr>
            <a:xfrm rot="2531937">
              <a:off x="3067441" y="1760426"/>
              <a:ext cx="341642" cy="781618"/>
            </a:xfrm>
            <a:custGeom>
              <a:avLst/>
              <a:gdLst>
                <a:gd name="connsiteX0" fmla="*/ 0 w 341642"/>
                <a:gd name="connsiteY0" fmla="*/ 452675 h 452675"/>
                <a:gd name="connsiteX1" fmla="*/ 0 w 341642"/>
                <a:gd name="connsiteY1" fmla="*/ 149468 h 452675"/>
                <a:gd name="connsiteX2" fmla="*/ 149468 w 341642"/>
                <a:gd name="connsiteY2" fmla="*/ 0 h 452675"/>
                <a:gd name="connsiteX3" fmla="*/ 149468 w 341642"/>
                <a:gd name="connsiteY3" fmla="*/ 0 h 452675"/>
                <a:gd name="connsiteX4" fmla="*/ 298936 w 341642"/>
                <a:gd name="connsiteY4" fmla="*/ 149468 h 452675"/>
                <a:gd name="connsiteX5" fmla="*/ 298937 w 341642"/>
                <a:gd name="connsiteY5" fmla="*/ 254096 h 452675"/>
                <a:gd name="connsiteX6" fmla="*/ 341642 w 341642"/>
                <a:gd name="connsiteY6" fmla="*/ 254096 h 452675"/>
                <a:gd name="connsiteX7" fmla="*/ 256232 w 341642"/>
                <a:gd name="connsiteY7" fmla="*/ 339506 h 452675"/>
                <a:gd name="connsiteX8" fmla="*/ 170821 w 341642"/>
                <a:gd name="connsiteY8" fmla="*/ 254096 h 452675"/>
                <a:gd name="connsiteX9" fmla="*/ 213526 w 341642"/>
                <a:gd name="connsiteY9" fmla="*/ 254096 h 452675"/>
                <a:gd name="connsiteX10" fmla="*/ 213526 w 341642"/>
                <a:gd name="connsiteY10" fmla="*/ 149468 h 452675"/>
                <a:gd name="connsiteX11" fmla="*/ 149468 w 341642"/>
                <a:gd name="connsiteY11" fmla="*/ 85410 h 452675"/>
                <a:gd name="connsiteX12" fmla="*/ 149468 w 341642"/>
                <a:gd name="connsiteY12" fmla="*/ 85411 h 452675"/>
                <a:gd name="connsiteX13" fmla="*/ 85410 w 341642"/>
                <a:gd name="connsiteY13" fmla="*/ 149469 h 452675"/>
                <a:gd name="connsiteX14" fmla="*/ 85411 w 341642"/>
                <a:gd name="connsiteY14" fmla="*/ 452675 h 452675"/>
                <a:gd name="connsiteX15" fmla="*/ 0 w 341642"/>
                <a:gd name="connsiteY15" fmla="*/ 452675 h 452675"/>
                <a:gd name="connsiteX0" fmla="*/ 0 w 341642"/>
                <a:gd name="connsiteY0" fmla="*/ 452675 h 781618"/>
                <a:gd name="connsiteX1" fmla="*/ 0 w 341642"/>
                <a:gd name="connsiteY1" fmla="*/ 149468 h 781618"/>
                <a:gd name="connsiteX2" fmla="*/ 149468 w 341642"/>
                <a:gd name="connsiteY2" fmla="*/ 0 h 781618"/>
                <a:gd name="connsiteX3" fmla="*/ 149468 w 341642"/>
                <a:gd name="connsiteY3" fmla="*/ 0 h 781618"/>
                <a:gd name="connsiteX4" fmla="*/ 298936 w 341642"/>
                <a:gd name="connsiteY4" fmla="*/ 149468 h 781618"/>
                <a:gd name="connsiteX5" fmla="*/ 298937 w 341642"/>
                <a:gd name="connsiteY5" fmla="*/ 254096 h 781618"/>
                <a:gd name="connsiteX6" fmla="*/ 341642 w 341642"/>
                <a:gd name="connsiteY6" fmla="*/ 254096 h 781618"/>
                <a:gd name="connsiteX7" fmla="*/ 256232 w 341642"/>
                <a:gd name="connsiteY7" fmla="*/ 339506 h 781618"/>
                <a:gd name="connsiteX8" fmla="*/ 170821 w 341642"/>
                <a:gd name="connsiteY8" fmla="*/ 254096 h 781618"/>
                <a:gd name="connsiteX9" fmla="*/ 213526 w 341642"/>
                <a:gd name="connsiteY9" fmla="*/ 254096 h 781618"/>
                <a:gd name="connsiteX10" fmla="*/ 213526 w 341642"/>
                <a:gd name="connsiteY10" fmla="*/ 149468 h 781618"/>
                <a:gd name="connsiteX11" fmla="*/ 149468 w 341642"/>
                <a:gd name="connsiteY11" fmla="*/ 85410 h 781618"/>
                <a:gd name="connsiteX12" fmla="*/ 149468 w 341642"/>
                <a:gd name="connsiteY12" fmla="*/ 85411 h 781618"/>
                <a:gd name="connsiteX13" fmla="*/ 85410 w 341642"/>
                <a:gd name="connsiteY13" fmla="*/ 149469 h 781618"/>
                <a:gd name="connsiteX14" fmla="*/ 6947 w 341642"/>
                <a:gd name="connsiteY14" fmla="*/ 781618 h 781618"/>
                <a:gd name="connsiteX15" fmla="*/ 0 w 341642"/>
                <a:gd name="connsiteY15" fmla="*/ 452675 h 781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1642" h="781618">
                  <a:moveTo>
                    <a:pt x="0" y="452675"/>
                  </a:moveTo>
                  <a:lnTo>
                    <a:pt x="0" y="149468"/>
                  </a:lnTo>
                  <a:cubicBezTo>
                    <a:pt x="0" y="66919"/>
                    <a:pt x="66919" y="0"/>
                    <a:pt x="149468" y="0"/>
                  </a:cubicBezTo>
                  <a:lnTo>
                    <a:pt x="149468" y="0"/>
                  </a:lnTo>
                  <a:cubicBezTo>
                    <a:pt x="232017" y="0"/>
                    <a:pt x="298936" y="66919"/>
                    <a:pt x="298936" y="149468"/>
                  </a:cubicBezTo>
                  <a:cubicBezTo>
                    <a:pt x="298936" y="184344"/>
                    <a:pt x="298937" y="219220"/>
                    <a:pt x="298937" y="254096"/>
                  </a:cubicBezTo>
                  <a:lnTo>
                    <a:pt x="341642" y="254096"/>
                  </a:lnTo>
                  <a:lnTo>
                    <a:pt x="256232" y="339506"/>
                  </a:lnTo>
                  <a:lnTo>
                    <a:pt x="170821" y="254096"/>
                  </a:lnTo>
                  <a:lnTo>
                    <a:pt x="213526" y="254096"/>
                  </a:lnTo>
                  <a:lnTo>
                    <a:pt x="213526" y="149468"/>
                  </a:lnTo>
                  <a:cubicBezTo>
                    <a:pt x="213526" y="114090"/>
                    <a:pt x="184846" y="85410"/>
                    <a:pt x="149468" y="85410"/>
                  </a:cubicBezTo>
                  <a:lnTo>
                    <a:pt x="149468" y="85411"/>
                  </a:lnTo>
                  <a:cubicBezTo>
                    <a:pt x="114090" y="85411"/>
                    <a:pt x="85410" y="114091"/>
                    <a:pt x="85410" y="149469"/>
                  </a:cubicBezTo>
                  <a:cubicBezTo>
                    <a:pt x="85410" y="250538"/>
                    <a:pt x="6947" y="680549"/>
                    <a:pt x="6947" y="781618"/>
                  </a:cubicBezTo>
                  <a:lnTo>
                    <a:pt x="0" y="452675"/>
                  </a:lnTo>
                  <a:close/>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black"/>
                </a:solidFill>
              </a:endParaRPr>
            </a:p>
          </p:txBody>
        </p:sp>
        <p:sp>
          <p:nvSpPr>
            <p:cNvPr id="7" name="手杖形箭头 5"/>
            <p:cNvSpPr/>
            <p:nvPr/>
          </p:nvSpPr>
          <p:spPr>
            <a:xfrm rot="15945934">
              <a:off x="3820468" y="3565250"/>
              <a:ext cx="341642" cy="781618"/>
            </a:xfrm>
            <a:custGeom>
              <a:avLst/>
              <a:gdLst>
                <a:gd name="connsiteX0" fmla="*/ 0 w 341642"/>
                <a:gd name="connsiteY0" fmla="*/ 452675 h 452675"/>
                <a:gd name="connsiteX1" fmla="*/ 0 w 341642"/>
                <a:gd name="connsiteY1" fmla="*/ 149468 h 452675"/>
                <a:gd name="connsiteX2" fmla="*/ 149468 w 341642"/>
                <a:gd name="connsiteY2" fmla="*/ 0 h 452675"/>
                <a:gd name="connsiteX3" fmla="*/ 149468 w 341642"/>
                <a:gd name="connsiteY3" fmla="*/ 0 h 452675"/>
                <a:gd name="connsiteX4" fmla="*/ 298936 w 341642"/>
                <a:gd name="connsiteY4" fmla="*/ 149468 h 452675"/>
                <a:gd name="connsiteX5" fmla="*/ 298937 w 341642"/>
                <a:gd name="connsiteY5" fmla="*/ 254096 h 452675"/>
                <a:gd name="connsiteX6" fmla="*/ 341642 w 341642"/>
                <a:gd name="connsiteY6" fmla="*/ 254096 h 452675"/>
                <a:gd name="connsiteX7" fmla="*/ 256232 w 341642"/>
                <a:gd name="connsiteY7" fmla="*/ 339506 h 452675"/>
                <a:gd name="connsiteX8" fmla="*/ 170821 w 341642"/>
                <a:gd name="connsiteY8" fmla="*/ 254096 h 452675"/>
                <a:gd name="connsiteX9" fmla="*/ 213526 w 341642"/>
                <a:gd name="connsiteY9" fmla="*/ 254096 h 452675"/>
                <a:gd name="connsiteX10" fmla="*/ 213526 w 341642"/>
                <a:gd name="connsiteY10" fmla="*/ 149468 h 452675"/>
                <a:gd name="connsiteX11" fmla="*/ 149468 w 341642"/>
                <a:gd name="connsiteY11" fmla="*/ 85410 h 452675"/>
                <a:gd name="connsiteX12" fmla="*/ 149468 w 341642"/>
                <a:gd name="connsiteY12" fmla="*/ 85411 h 452675"/>
                <a:gd name="connsiteX13" fmla="*/ 85410 w 341642"/>
                <a:gd name="connsiteY13" fmla="*/ 149469 h 452675"/>
                <a:gd name="connsiteX14" fmla="*/ 85411 w 341642"/>
                <a:gd name="connsiteY14" fmla="*/ 452675 h 452675"/>
                <a:gd name="connsiteX15" fmla="*/ 0 w 341642"/>
                <a:gd name="connsiteY15" fmla="*/ 452675 h 452675"/>
                <a:gd name="connsiteX0" fmla="*/ 0 w 341642"/>
                <a:gd name="connsiteY0" fmla="*/ 452675 h 781618"/>
                <a:gd name="connsiteX1" fmla="*/ 0 w 341642"/>
                <a:gd name="connsiteY1" fmla="*/ 149468 h 781618"/>
                <a:gd name="connsiteX2" fmla="*/ 149468 w 341642"/>
                <a:gd name="connsiteY2" fmla="*/ 0 h 781618"/>
                <a:gd name="connsiteX3" fmla="*/ 149468 w 341642"/>
                <a:gd name="connsiteY3" fmla="*/ 0 h 781618"/>
                <a:gd name="connsiteX4" fmla="*/ 298936 w 341642"/>
                <a:gd name="connsiteY4" fmla="*/ 149468 h 781618"/>
                <a:gd name="connsiteX5" fmla="*/ 298937 w 341642"/>
                <a:gd name="connsiteY5" fmla="*/ 254096 h 781618"/>
                <a:gd name="connsiteX6" fmla="*/ 341642 w 341642"/>
                <a:gd name="connsiteY6" fmla="*/ 254096 h 781618"/>
                <a:gd name="connsiteX7" fmla="*/ 256232 w 341642"/>
                <a:gd name="connsiteY7" fmla="*/ 339506 h 781618"/>
                <a:gd name="connsiteX8" fmla="*/ 170821 w 341642"/>
                <a:gd name="connsiteY8" fmla="*/ 254096 h 781618"/>
                <a:gd name="connsiteX9" fmla="*/ 213526 w 341642"/>
                <a:gd name="connsiteY9" fmla="*/ 254096 h 781618"/>
                <a:gd name="connsiteX10" fmla="*/ 213526 w 341642"/>
                <a:gd name="connsiteY10" fmla="*/ 149468 h 781618"/>
                <a:gd name="connsiteX11" fmla="*/ 149468 w 341642"/>
                <a:gd name="connsiteY11" fmla="*/ 85410 h 781618"/>
                <a:gd name="connsiteX12" fmla="*/ 149468 w 341642"/>
                <a:gd name="connsiteY12" fmla="*/ 85411 h 781618"/>
                <a:gd name="connsiteX13" fmla="*/ 85410 w 341642"/>
                <a:gd name="connsiteY13" fmla="*/ 149469 h 781618"/>
                <a:gd name="connsiteX14" fmla="*/ 6947 w 341642"/>
                <a:gd name="connsiteY14" fmla="*/ 781618 h 781618"/>
                <a:gd name="connsiteX15" fmla="*/ 0 w 341642"/>
                <a:gd name="connsiteY15" fmla="*/ 452675 h 781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1642" h="781618">
                  <a:moveTo>
                    <a:pt x="0" y="452675"/>
                  </a:moveTo>
                  <a:lnTo>
                    <a:pt x="0" y="149468"/>
                  </a:lnTo>
                  <a:cubicBezTo>
                    <a:pt x="0" y="66919"/>
                    <a:pt x="66919" y="0"/>
                    <a:pt x="149468" y="0"/>
                  </a:cubicBezTo>
                  <a:lnTo>
                    <a:pt x="149468" y="0"/>
                  </a:lnTo>
                  <a:cubicBezTo>
                    <a:pt x="232017" y="0"/>
                    <a:pt x="298936" y="66919"/>
                    <a:pt x="298936" y="149468"/>
                  </a:cubicBezTo>
                  <a:cubicBezTo>
                    <a:pt x="298936" y="184344"/>
                    <a:pt x="298937" y="219220"/>
                    <a:pt x="298937" y="254096"/>
                  </a:cubicBezTo>
                  <a:lnTo>
                    <a:pt x="341642" y="254096"/>
                  </a:lnTo>
                  <a:lnTo>
                    <a:pt x="256232" y="339506"/>
                  </a:lnTo>
                  <a:lnTo>
                    <a:pt x="170821" y="254096"/>
                  </a:lnTo>
                  <a:lnTo>
                    <a:pt x="213526" y="254096"/>
                  </a:lnTo>
                  <a:lnTo>
                    <a:pt x="213526" y="149468"/>
                  </a:lnTo>
                  <a:cubicBezTo>
                    <a:pt x="213526" y="114090"/>
                    <a:pt x="184846" y="85410"/>
                    <a:pt x="149468" y="85410"/>
                  </a:cubicBezTo>
                  <a:lnTo>
                    <a:pt x="149468" y="85411"/>
                  </a:lnTo>
                  <a:cubicBezTo>
                    <a:pt x="114090" y="85411"/>
                    <a:pt x="85410" y="114091"/>
                    <a:pt x="85410" y="149469"/>
                  </a:cubicBezTo>
                  <a:cubicBezTo>
                    <a:pt x="85410" y="250538"/>
                    <a:pt x="6947" y="680549"/>
                    <a:pt x="6947" y="781618"/>
                  </a:cubicBezTo>
                  <a:lnTo>
                    <a:pt x="0" y="452675"/>
                  </a:lnTo>
                  <a:close/>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black"/>
                </a:solidFill>
              </a:endParaRPr>
            </a:p>
          </p:txBody>
        </p:sp>
        <p:sp>
          <p:nvSpPr>
            <p:cNvPr id="8" name="环形箭头 7"/>
            <p:cNvSpPr/>
            <p:nvPr/>
          </p:nvSpPr>
          <p:spPr>
            <a:xfrm>
              <a:off x="5967806" y="1101664"/>
              <a:ext cx="970249" cy="477153"/>
            </a:xfrm>
            <a:custGeom>
              <a:avLst/>
              <a:gdLst>
                <a:gd name="connsiteX0" fmla="*/ 65536 w 1502066"/>
                <a:gd name="connsiteY0" fmla="*/ 524288 h 1048575"/>
                <a:gd name="connsiteX1" fmla="*/ 683916 w 1502066"/>
                <a:gd name="connsiteY1" fmla="*/ 67740 h 1048575"/>
                <a:gd name="connsiteX2" fmla="*/ 1376375 w 1502066"/>
                <a:gd name="connsiteY2" fmla="*/ 336364 h 1048575"/>
                <a:gd name="connsiteX3" fmla="*/ 1426682 w 1502066"/>
                <a:gd name="connsiteY3" fmla="*/ 336363 h 1048575"/>
                <a:gd name="connsiteX4" fmla="*/ 1370994 w 1502066"/>
                <a:gd name="connsiteY4" fmla="*/ 524287 h 1048575"/>
                <a:gd name="connsiteX5" fmla="*/ 1164538 w 1502066"/>
                <a:gd name="connsiteY5" fmla="*/ 336363 h 1048575"/>
                <a:gd name="connsiteX6" fmla="*/ 1205222 w 1502066"/>
                <a:gd name="connsiteY6" fmla="*/ 336363 h 1048575"/>
                <a:gd name="connsiteX7" fmla="*/ 686365 w 1502066"/>
                <a:gd name="connsiteY7" fmla="*/ 198844 h 1048575"/>
                <a:gd name="connsiteX8" fmla="*/ 196609 w 1502066"/>
                <a:gd name="connsiteY8" fmla="*/ 524287 h 1048575"/>
                <a:gd name="connsiteX9" fmla="*/ 65536 w 1502066"/>
                <a:gd name="connsiteY9" fmla="*/ 524288 h 1048575"/>
                <a:gd name="connsiteX0" fmla="*/ 0 w 1361146"/>
                <a:gd name="connsiteY0" fmla="*/ 458765 h 458765"/>
                <a:gd name="connsiteX1" fmla="*/ 618380 w 1361146"/>
                <a:gd name="connsiteY1" fmla="*/ 2217 h 458765"/>
                <a:gd name="connsiteX2" fmla="*/ 1310839 w 1361146"/>
                <a:gd name="connsiteY2" fmla="*/ 270841 h 458765"/>
                <a:gd name="connsiteX3" fmla="*/ 1361146 w 1361146"/>
                <a:gd name="connsiteY3" fmla="*/ 270840 h 458765"/>
                <a:gd name="connsiteX4" fmla="*/ 1305458 w 1361146"/>
                <a:gd name="connsiteY4" fmla="*/ 458764 h 458765"/>
                <a:gd name="connsiteX5" fmla="*/ 1099002 w 1361146"/>
                <a:gd name="connsiteY5" fmla="*/ 270840 h 458765"/>
                <a:gd name="connsiteX6" fmla="*/ 1139686 w 1361146"/>
                <a:gd name="connsiteY6" fmla="*/ 270840 h 458765"/>
                <a:gd name="connsiteX7" fmla="*/ 620829 w 1361146"/>
                <a:gd name="connsiteY7" fmla="*/ 133321 h 458765"/>
                <a:gd name="connsiteX8" fmla="*/ 131073 w 1361146"/>
                <a:gd name="connsiteY8" fmla="*/ 458764 h 458765"/>
                <a:gd name="connsiteX9" fmla="*/ 0 w 1361146"/>
                <a:gd name="connsiteY9" fmla="*/ 458765 h 458765"/>
                <a:gd name="connsiteX0" fmla="*/ 0 w 1361146"/>
                <a:gd name="connsiteY0" fmla="*/ 458765 h 532572"/>
                <a:gd name="connsiteX1" fmla="*/ 618380 w 1361146"/>
                <a:gd name="connsiteY1" fmla="*/ 2217 h 532572"/>
                <a:gd name="connsiteX2" fmla="*/ 1310839 w 1361146"/>
                <a:gd name="connsiteY2" fmla="*/ 270841 h 532572"/>
                <a:gd name="connsiteX3" fmla="*/ 1361146 w 1361146"/>
                <a:gd name="connsiteY3" fmla="*/ 270840 h 532572"/>
                <a:gd name="connsiteX4" fmla="*/ 1305458 w 1361146"/>
                <a:gd name="connsiteY4" fmla="*/ 458764 h 532572"/>
                <a:gd name="connsiteX5" fmla="*/ 1099002 w 1361146"/>
                <a:gd name="connsiteY5" fmla="*/ 270840 h 532572"/>
                <a:gd name="connsiteX6" fmla="*/ 1139686 w 1361146"/>
                <a:gd name="connsiteY6" fmla="*/ 270840 h 532572"/>
                <a:gd name="connsiteX7" fmla="*/ 620829 w 1361146"/>
                <a:gd name="connsiteY7" fmla="*/ 133321 h 532572"/>
                <a:gd name="connsiteX8" fmla="*/ 69566 w 1361146"/>
                <a:gd name="connsiteY8" fmla="*/ 532572 h 532572"/>
                <a:gd name="connsiteX9" fmla="*/ 0 w 1361146"/>
                <a:gd name="connsiteY9" fmla="*/ 458765 h 532572"/>
                <a:gd name="connsiteX0" fmla="*/ 0 w 1295538"/>
                <a:gd name="connsiteY0" fmla="*/ 355341 h 531660"/>
                <a:gd name="connsiteX1" fmla="*/ 552772 w 1295538"/>
                <a:gd name="connsiteY1" fmla="*/ 1305 h 531660"/>
                <a:gd name="connsiteX2" fmla="*/ 1245231 w 1295538"/>
                <a:gd name="connsiteY2" fmla="*/ 269929 h 531660"/>
                <a:gd name="connsiteX3" fmla="*/ 1295538 w 1295538"/>
                <a:gd name="connsiteY3" fmla="*/ 269928 h 531660"/>
                <a:gd name="connsiteX4" fmla="*/ 1239850 w 1295538"/>
                <a:gd name="connsiteY4" fmla="*/ 457852 h 531660"/>
                <a:gd name="connsiteX5" fmla="*/ 1033394 w 1295538"/>
                <a:gd name="connsiteY5" fmla="*/ 269928 h 531660"/>
                <a:gd name="connsiteX6" fmla="*/ 1074078 w 1295538"/>
                <a:gd name="connsiteY6" fmla="*/ 269928 h 531660"/>
                <a:gd name="connsiteX7" fmla="*/ 555221 w 1295538"/>
                <a:gd name="connsiteY7" fmla="*/ 132409 h 531660"/>
                <a:gd name="connsiteX8" fmla="*/ 3958 w 1295538"/>
                <a:gd name="connsiteY8" fmla="*/ 531660 h 531660"/>
                <a:gd name="connsiteX9" fmla="*/ 0 w 1295538"/>
                <a:gd name="connsiteY9" fmla="*/ 355341 h 531660"/>
                <a:gd name="connsiteX0" fmla="*/ 507 w 1296045"/>
                <a:gd name="connsiteY0" fmla="*/ 355341 h 642372"/>
                <a:gd name="connsiteX1" fmla="*/ 553279 w 1296045"/>
                <a:gd name="connsiteY1" fmla="*/ 1305 h 642372"/>
                <a:gd name="connsiteX2" fmla="*/ 1245738 w 1296045"/>
                <a:gd name="connsiteY2" fmla="*/ 269929 h 642372"/>
                <a:gd name="connsiteX3" fmla="*/ 1296045 w 1296045"/>
                <a:gd name="connsiteY3" fmla="*/ 269928 h 642372"/>
                <a:gd name="connsiteX4" fmla="*/ 1240357 w 1296045"/>
                <a:gd name="connsiteY4" fmla="*/ 457852 h 642372"/>
                <a:gd name="connsiteX5" fmla="*/ 1033901 w 1296045"/>
                <a:gd name="connsiteY5" fmla="*/ 269928 h 642372"/>
                <a:gd name="connsiteX6" fmla="*/ 1074585 w 1296045"/>
                <a:gd name="connsiteY6" fmla="*/ 269928 h 642372"/>
                <a:gd name="connsiteX7" fmla="*/ 555728 w 1296045"/>
                <a:gd name="connsiteY7" fmla="*/ 132409 h 642372"/>
                <a:gd name="connsiteX8" fmla="*/ 365 w 1296045"/>
                <a:gd name="connsiteY8" fmla="*/ 642372 h 642372"/>
                <a:gd name="connsiteX9" fmla="*/ 507 w 1296045"/>
                <a:gd name="connsiteY9" fmla="*/ 355341 h 642372"/>
                <a:gd name="connsiteX0" fmla="*/ 32982 w 1295716"/>
                <a:gd name="connsiteY0" fmla="*/ 380668 h 643097"/>
                <a:gd name="connsiteX1" fmla="*/ 552950 w 1295716"/>
                <a:gd name="connsiteY1" fmla="*/ 2030 h 643097"/>
                <a:gd name="connsiteX2" fmla="*/ 1245409 w 1295716"/>
                <a:gd name="connsiteY2" fmla="*/ 270654 h 643097"/>
                <a:gd name="connsiteX3" fmla="*/ 1295716 w 1295716"/>
                <a:gd name="connsiteY3" fmla="*/ 270653 h 643097"/>
                <a:gd name="connsiteX4" fmla="*/ 1240028 w 1295716"/>
                <a:gd name="connsiteY4" fmla="*/ 458577 h 643097"/>
                <a:gd name="connsiteX5" fmla="*/ 1033572 w 1295716"/>
                <a:gd name="connsiteY5" fmla="*/ 270653 h 643097"/>
                <a:gd name="connsiteX6" fmla="*/ 1074256 w 1295716"/>
                <a:gd name="connsiteY6" fmla="*/ 270653 h 643097"/>
                <a:gd name="connsiteX7" fmla="*/ 555399 w 1295716"/>
                <a:gd name="connsiteY7" fmla="*/ 133134 h 643097"/>
                <a:gd name="connsiteX8" fmla="*/ 36 w 1295716"/>
                <a:gd name="connsiteY8" fmla="*/ 643097 h 643097"/>
                <a:gd name="connsiteX9" fmla="*/ 32982 w 1295716"/>
                <a:gd name="connsiteY9" fmla="*/ 380668 h 643097"/>
                <a:gd name="connsiteX0" fmla="*/ 32982 w 1295716"/>
                <a:gd name="connsiteY0" fmla="*/ 400890 h 663319"/>
                <a:gd name="connsiteX1" fmla="*/ 585754 w 1295716"/>
                <a:gd name="connsiteY1" fmla="*/ 1750 h 663319"/>
                <a:gd name="connsiteX2" fmla="*/ 1245409 w 1295716"/>
                <a:gd name="connsiteY2" fmla="*/ 290876 h 663319"/>
                <a:gd name="connsiteX3" fmla="*/ 1295716 w 1295716"/>
                <a:gd name="connsiteY3" fmla="*/ 290875 h 663319"/>
                <a:gd name="connsiteX4" fmla="*/ 1240028 w 1295716"/>
                <a:gd name="connsiteY4" fmla="*/ 478799 h 663319"/>
                <a:gd name="connsiteX5" fmla="*/ 1033572 w 1295716"/>
                <a:gd name="connsiteY5" fmla="*/ 290875 h 663319"/>
                <a:gd name="connsiteX6" fmla="*/ 1074256 w 1295716"/>
                <a:gd name="connsiteY6" fmla="*/ 290875 h 663319"/>
                <a:gd name="connsiteX7" fmla="*/ 555399 w 1295716"/>
                <a:gd name="connsiteY7" fmla="*/ 153356 h 663319"/>
                <a:gd name="connsiteX8" fmla="*/ 36 w 1295716"/>
                <a:gd name="connsiteY8" fmla="*/ 663319 h 663319"/>
                <a:gd name="connsiteX9" fmla="*/ 32982 w 1295716"/>
                <a:gd name="connsiteY9" fmla="*/ 400890 h 663319"/>
                <a:gd name="connsiteX0" fmla="*/ 32982 w 1295716"/>
                <a:gd name="connsiteY0" fmla="*/ 400890 h 663319"/>
                <a:gd name="connsiteX1" fmla="*/ 585754 w 1295716"/>
                <a:gd name="connsiteY1" fmla="*/ 1750 h 663319"/>
                <a:gd name="connsiteX2" fmla="*/ 1245409 w 1295716"/>
                <a:gd name="connsiteY2" fmla="*/ 290876 h 663319"/>
                <a:gd name="connsiteX3" fmla="*/ 1295716 w 1295716"/>
                <a:gd name="connsiteY3" fmla="*/ 290875 h 663319"/>
                <a:gd name="connsiteX4" fmla="*/ 1240028 w 1295716"/>
                <a:gd name="connsiteY4" fmla="*/ 478799 h 663319"/>
                <a:gd name="connsiteX5" fmla="*/ 1013177 w 1295716"/>
                <a:gd name="connsiteY5" fmla="*/ 341863 h 663319"/>
                <a:gd name="connsiteX6" fmla="*/ 1074256 w 1295716"/>
                <a:gd name="connsiteY6" fmla="*/ 290875 h 663319"/>
                <a:gd name="connsiteX7" fmla="*/ 555399 w 1295716"/>
                <a:gd name="connsiteY7" fmla="*/ 153356 h 663319"/>
                <a:gd name="connsiteX8" fmla="*/ 36 w 1295716"/>
                <a:gd name="connsiteY8" fmla="*/ 663319 h 663319"/>
                <a:gd name="connsiteX9" fmla="*/ 32982 w 1295716"/>
                <a:gd name="connsiteY9" fmla="*/ 400890 h 663319"/>
                <a:gd name="connsiteX0" fmla="*/ 32982 w 1295716"/>
                <a:gd name="connsiteY0" fmla="*/ 400890 h 663319"/>
                <a:gd name="connsiteX1" fmla="*/ 585754 w 1295716"/>
                <a:gd name="connsiteY1" fmla="*/ 1750 h 663319"/>
                <a:gd name="connsiteX2" fmla="*/ 1245409 w 1295716"/>
                <a:gd name="connsiteY2" fmla="*/ 290876 h 663319"/>
                <a:gd name="connsiteX3" fmla="*/ 1295716 w 1295716"/>
                <a:gd name="connsiteY3" fmla="*/ 290875 h 663319"/>
                <a:gd name="connsiteX4" fmla="*/ 1240028 w 1295716"/>
                <a:gd name="connsiteY4" fmla="*/ 478799 h 663319"/>
                <a:gd name="connsiteX5" fmla="*/ 1013177 w 1295716"/>
                <a:gd name="connsiteY5" fmla="*/ 341863 h 663319"/>
                <a:gd name="connsiteX6" fmla="*/ 1098051 w 1295716"/>
                <a:gd name="connsiteY6" fmla="*/ 304472 h 663319"/>
                <a:gd name="connsiteX7" fmla="*/ 555399 w 1295716"/>
                <a:gd name="connsiteY7" fmla="*/ 153356 h 663319"/>
                <a:gd name="connsiteX8" fmla="*/ 36 w 1295716"/>
                <a:gd name="connsiteY8" fmla="*/ 663319 h 663319"/>
                <a:gd name="connsiteX9" fmla="*/ 32982 w 1295716"/>
                <a:gd name="connsiteY9" fmla="*/ 400890 h 663319"/>
                <a:gd name="connsiteX0" fmla="*/ 25874 w 1295724"/>
                <a:gd name="connsiteY0" fmla="*/ 419206 h 663845"/>
                <a:gd name="connsiteX1" fmla="*/ 585762 w 1295724"/>
                <a:gd name="connsiteY1" fmla="*/ 2276 h 663845"/>
                <a:gd name="connsiteX2" fmla="*/ 1245417 w 1295724"/>
                <a:gd name="connsiteY2" fmla="*/ 291402 h 663845"/>
                <a:gd name="connsiteX3" fmla="*/ 1295724 w 1295724"/>
                <a:gd name="connsiteY3" fmla="*/ 291401 h 663845"/>
                <a:gd name="connsiteX4" fmla="*/ 1240036 w 1295724"/>
                <a:gd name="connsiteY4" fmla="*/ 479325 h 663845"/>
                <a:gd name="connsiteX5" fmla="*/ 1013185 w 1295724"/>
                <a:gd name="connsiteY5" fmla="*/ 342389 h 663845"/>
                <a:gd name="connsiteX6" fmla="*/ 1098059 w 1295724"/>
                <a:gd name="connsiteY6" fmla="*/ 304998 h 663845"/>
                <a:gd name="connsiteX7" fmla="*/ 555407 w 1295724"/>
                <a:gd name="connsiteY7" fmla="*/ 153882 h 663845"/>
                <a:gd name="connsiteX8" fmla="*/ 44 w 1295724"/>
                <a:gd name="connsiteY8" fmla="*/ 663845 h 663845"/>
                <a:gd name="connsiteX9" fmla="*/ 25874 w 1295724"/>
                <a:gd name="connsiteY9" fmla="*/ 419206 h 663845"/>
                <a:gd name="connsiteX0" fmla="*/ 25874 w 1295724"/>
                <a:gd name="connsiteY0" fmla="*/ 412201 h 656840"/>
                <a:gd name="connsiteX1" fmla="*/ 560856 w 1295724"/>
                <a:gd name="connsiteY1" fmla="*/ 2387 h 656840"/>
                <a:gd name="connsiteX2" fmla="*/ 1245417 w 1295724"/>
                <a:gd name="connsiteY2" fmla="*/ 284397 h 656840"/>
                <a:gd name="connsiteX3" fmla="*/ 1295724 w 1295724"/>
                <a:gd name="connsiteY3" fmla="*/ 284396 h 656840"/>
                <a:gd name="connsiteX4" fmla="*/ 1240036 w 1295724"/>
                <a:gd name="connsiteY4" fmla="*/ 472320 h 656840"/>
                <a:gd name="connsiteX5" fmla="*/ 1013185 w 1295724"/>
                <a:gd name="connsiteY5" fmla="*/ 335384 h 656840"/>
                <a:gd name="connsiteX6" fmla="*/ 1098059 w 1295724"/>
                <a:gd name="connsiteY6" fmla="*/ 297993 h 656840"/>
                <a:gd name="connsiteX7" fmla="*/ 555407 w 1295724"/>
                <a:gd name="connsiteY7" fmla="*/ 146877 h 656840"/>
                <a:gd name="connsiteX8" fmla="*/ 44 w 1295724"/>
                <a:gd name="connsiteY8" fmla="*/ 656840 h 656840"/>
                <a:gd name="connsiteX9" fmla="*/ 25874 w 1295724"/>
                <a:gd name="connsiteY9" fmla="*/ 412201 h 656840"/>
                <a:gd name="connsiteX0" fmla="*/ 25874 w 1295724"/>
                <a:gd name="connsiteY0" fmla="*/ 412201 h 656840"/>
                <a:gd name="connsiteX1" fmla="*/ 560856 w 1295724"/>
                <a:gd name="connsiteY1" fmla="*/ 2387 h 656840"/>
                <a:gd name="connsiteX2" fmla="*/ 1245417 w 1295724"/>
                <a:gd name="connsiteY2" fmla="*/ 284397 h 656840"/>
                <a:gd name="connsiteX3" fmla="*/ 1295724 w 1295724"/>
                <a:gd name="connsiteY3" fmla="*/ 284396 h 656840"/>
                <a:gd name="connsiteX4" fmla="*/ 1240036 w 1295724"/>
                <a:gd name="connsiteY4" fmla="*/ 472320 h 656840"/>
                <a:gd name="connsiteX5" fmla="*/ 974048 w 1295724"/>
                <a:gd name="connsiteY5" fmla="*/ 321153 h 656840"/>
                <a:gd name="connsiteX6" fmla="*/ 1098059 w 1295724"/>
                <a:gd name="connsiteY6" fmla="*/ 297993 h 656840"/>
                <a:gd name="connsiteX7" fmla="*/ 555407 w 1295724"/>
                <a:gd name="connsiteY7" fmla="*/ 146877 h 656840"/>
                <a:gd name="connsiteX8" fmla="*/ 44 w 1295724"/>
                <a:gd name="connsiteY8" fmla="*/ 656840 h 656840"/>
                <a:gd name="connsiteX9" fmla="*/ 25874 w 1295724"/>
                <a:gd name="connsiteY9" fmla="*/ 412201 h 656840"/>
                <a:gd name="connsiteX0" fmla="*/ 25874 w 1338419"/>
                <a:gd name="connsiteY0" fmla="*/ 412201 h 656840"/>
                <a:gd name="connsiteX1" fmla="*/ 560856 w 1338419"/>
                <a:gd name="connsiteY1" fmla="*/ 2387 h 656840"/>
                <a:gd name="connsiteX2" fmla="*/ 1245417 w 1338419"/>
                <a:gd name="connsiteY2" fmla="*/ 284397 h 656840"/>
                <a:gd name="connsiteX3" fmla="*/ 1338419 w 1338419"/>
                <a:gd name="connsiteY3" fmla="*/ 255932 h 656840"/>
                <a:gd name="connsiteX4" fmla="*/ 1240036 w 1338419"/>
                <a:gd name="connsiteY4" fmla="*/ 472320 h 656840"/>
                <a:gd name="connsiteX5" fmla="*/ 974048 w 1338419"/>
                <a:gd name="connsiteY5" fmla="*/ 321153 h 656840"/>
                <a:gd name="connsiteX6" fmla="*/ 1098059 w 1338419"/>
                <a:gd name="connsiteY6" fmla="*/ 297993 h 656840"/>
                <a:gd name="connsiteX7" fmla="*/ 555407 w 1338419"/>
                <a:gd name="connsiteY7" fmla="*/ 146877 h 656840"/>
                <a:gd name="connsiteX8" fmla="*/ 44 w 1338419"/>
                <a:gd name="connsiteY8" fmla="*/ 656840 h 656840"/>
                <a:gd name="connsiteX9" fmla="*/ 25874 w 1338419"/>
                <a:gd name="connsiteY9" fmla="*/ 412201 h 656840"/>
                <a:gd name="connsiteX0" fmla="*/ 25875 w 1338419"/>
                <a:gd name="connsiteY0" fmla="*/ 452839 h 658213"/>
                <a:gd name="connsiteX1" fmla="*/ 560856 w 1338419"/>
                <a:gd name="connsiteY1" fmla="*/ 3760 h 658213"/>
                <a:gd name="connsiteX2" fmla="*/ 1245417 w 1338419"/>
                <a:gd name="connsiteY2" fmla="*/ 285770 h 658213"/>
                <a:gd name="connsiteX3" fmla="*/ 1338419 w 1338419"/>
                <a:gd name="connsiteY3" fmla="*/ 257305 h 658213"/>
                <a:gd name="connsiteX4" fmla="*/ 1240036 w 1338419"/>
                <a:gd name="connsiteY4" fmla="*/ 473693 h 658213"/>
                <a:gd name="connsiteX5" fmla="*/ 974048 w 1338419"/>
                <a:gd name="connsiteY5" fmla="*/ 322526 h 658213"/>
                <a:gd name="connsiteX6" fmla="*/ 1098059 w 1338419"/>
                <a:gd name="connsiteY6" fmla="*/ 299366 h 658213"/>
                <a:gd name="connsiteX7" fmla="*/ 555407 w 1338419"/>
                <a:gd name="connsiteY7" fmla="*/ 148250 h 658213"/>
                <a:gd name="connsiteX8" fmla="*/ 44 w 1338419"/>
                <a:gd name="connsiteY8" fmla="*/ 658213 h 658213"/>
                <a:gd name="connsiteX9" fmla="*/ 25875 w 1338419"/>
                <a:gd name="connsiteY9" fmla="*/ 452839 h 658213"/>
                <a:gd name="connsiteX0" fmla="*/ 25875 w 1338419"/>
                <a:gd name="connsiteY0" fmla="*/ 452839 h 658213"/>
                <a:gd name="connsiteX1" fmla="*/ 560856 w 1338419"/>
                <a:gd name="connsiteY1" fmla="*/ 3760 h 658213"/>
                <a:gd name="connsiteX2" fmla="*/ 1245417 w 1338419"/>
                <a:gd name="connsiteY2" fmla="*/ 285770 h 658213"/>
                <a:gd name="connsiteX3" fmla="*/ 1338419 w 1338419"/>
                <a:gd name="connsiteY3" fmla="*/ 257305 h 658213"/>
                <a:gd name="connsiteX4" fmla="*/ 1240036 w 1338419"/>
                <a:gd name="connsiteY4" fmla="*/ 473693 h 658213"/>
                <a:gd name="connsiteX5" fmla="*/ 974048 w 1338419"/>
                <a:gd name="connsiteY5" fmla="*/ 322526 h 658213"/>
                <a:gd name="connsiteX6" fmla="*/ 1098059 w 1338419"/>
                <a:gd name="connsiteY6" fmla="*/ 299366 h 658213"/>
                <a:gd name="connsiteX7" fmla="*/ 555407 w 1338419"/>
                <a:gd name="connsiteY7" fmla="*/ 148250 h 658213"/>
                <a:gd name="connsiteX8" fmla="*/ 44 w 1338419"/>
                <a:gd name="connsiteY8" fmla="*/ 658213 h 658213"/>
                <a:gd name="connsiteX9" fmla="*/ 25875 w 1338419"/>
                <a:gd name="connsiteY9" fmla="*/ 452839 h 658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8419" h="658213">
                  <a:moveTo>
                    <a:pt x="25875" y="452839"/>
                  </a:moveTo>
                  <a:cubicBezTo>
                    <a:pt x="114219" y="172700"/>
                    <a:pt x="357599" y="31605"/>
                    <a:pt x="560856" y="3760"/>
                  </a:cubicBezTo>
                  <a:cubicBezTo>
                    <a:pt x="764113" y="-24085"/>
                    <a:pt x="1124781" y="105983"/>
                    <a:pt x="1245417" y="285770"/>
                  </a:cubicBezTo>
                  <a:lnTo>
                    <a:pt x="1338419" y="257305"/>
                  </a:lnTo>
                  <a:lnTo>
                    <a:pt x="1240036" y="473693"/>
                  </a:lnTo>
                  <a:lnTo>
                    <a:pt x="974048" y="322526"/>
                  </a:lnTo>
                  <a:lnTo>
                    <a:pt x="1098059" y="299366"/>
                  </a:lnTo>
                  <a:cubicBezTo>
                    <a:pt x="981077" y="200605"/>
                    <a:pt x="757993" y="134188"/>
                    <a:pt x="555407" y="148250"/>
                  </a:cubicBezTo>
                  <a:cubicBezTo>
                    <a:pt x="276143" y="167634"/>
                    <a:pt x="44" y="492026"/>
                    <a:pt x="44" y="658213"/>
                  </a:cubicBezTo>
                  <a:cubicBezTo>
                    <a:pt x="-1275" y="599440"/>
                    <a:pt x="27194" y="511612"/>
                    <a:pt x="25875" y="45283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dirty="0">
                <a:solidFill>
                  <a:prstClr val="black"/>
                </a:solidFill>
              </a:endParaRPr>
            </a:p>
          </p:txBody>
        </p:sp>
      </p:grpSp>
      <p:grpSp>
        <p:nvGrpSpPr>
          <p:cNvPr id="10" name="组合 9"/>
          <p:cNvGrpSpPr/>
          <p:nvPr/>
        </p:nvGrpSpPr>
        <p:grpSpPr>
          <a:xfrm rot="20000061">
            <a:off x="6959110" y="3898358"/>
            <a:ext cx="5249100" cy="3027570"/>
            <a:chOff x="-2014803" y="2005671"/>
            <a:chExt cx="4374250" cy="2522975"/>
          </a:xfrm>
        </p:grpSpPr>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4803" y="2005671"/>
              <a:ext cx="4374250" cy="2522975"/>
            </a:xfrm>
            <a:prstGeom prst="rect">
              <a:avLst/>
            </a:prstGeom>
          </p:spPr>
        </p:pic>
        <p:sp>
          <p:nvSpPr>
            <p:cNvPr id="12" name="文本框 11"/>
            <p:cNvSpPr txBox="1"/>
            <p:nvPr/>
          </p:nvSpPr>
          <p:spPr>
            <a:xfrm>
              <a:off x="-1580025" y="2268588"/>
              <a:ext cx="3569065" cy="1846659"/>
            </a:xfrm>
            <a:prstGeom prst="rect">
              <a:avLst/>
            </a:prstGeom>
            <a:noFill/>
          </p:spPr>
          <p:txBody>
            <a:bodyPr wrap="square" rtlCol="0">
              <a:spAutoFit/>
            </a:bodyPr>
            <a:lstStyle/>
            <a:p>
              <a:pPr algn="ctr" defTabSz="855878"/>
              <a:r>
                <a:rPr lang="zh-CN" altLang="en-US" sz="13800" b="1" dirty="0">
                  <a:solidFill>
                    <a:srgbClr val="C00000"/>
                  </a:solidFill>
                  <a:latin typeface="华文中宋" panose="02010600040101010101" pitchFamily="2" charset="-122"/>
                  <a:ea typeface="华文中宋" panose="02010600040101010101" pitchFamily="2" charset="-122"/>
                </a:rPr>
                <a:t>无首</a:t>
              </a:r>
            </a:p>
          </p:txBody>
        </p:sp>
        <p:sp>
          <p:nvSpPr>
            <p:cNvPr id="13" name="矩形 12"/>
            <p:cNvSpPr/>
            <p:nvPr/>
          </p:nvSpPr>
          <p:spPr>
            <a:xfrm>
              <a:off x="-1364248" y="2459789"/>
              <a:ext cx="3130403" cy="161490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spTree>
    <p:extLst>
      <p:ext uri="{BB962C8B-B14F-4D97-AF65-F5344CB8AC3E}">
        <p14:creationId xmlns:p14="http://schemas.microsoft.com/office/powerpoint/2010/main" val="10216713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56614" y="1574762"/>
            <a:ext cx="485144" cy="371921"/>
          </a:xfrm>
          <a:prstGeom prst="rect">
            <a:avLst/>
          </a:prstGeom>
        </p:spPr>
      </p:pic>
      <p:grpSp>
        <p:nvGrpSpPr>
          <p:cNvPr id="31" name="组合 30"/>
          <p:cNvGrpSpPr/>
          <p:nvPr/>
        </p:nvGrpSpPr>
        <p:grpSpPr>
          <a:xfrm>
            <a:off x="3286130" y="1863636"/>
            <a:ext cx="5619740" cy="3570740"/>
            <a:chOff x="1964426" y="1480458"/>
            <a:chExt cx="5272253" cy="3349950"/>
          </a:xfrm>
        </p:grpSpPr>
        <p:grpSp>
          <p:nvGrpSpPr>
            <p:cNvPr id="9" name="Group 31"/>
            <p:cNvGrpSpPr>
              <a:grpSpLocks noChangeAspect="1"/>
            </p:cNvGrpSpPr>
            <p:nvPr/>
          </p:nvGrpSpPr>
          <p:grpSpPr bwMode="auto">
            <a:xfrm>
              <a:off x="3909576" y="1480458"/>
              <a:ext cx="1381200" cy="1747102"/>
              <a:chOff x="3420" y="1629"/>
              <a:chExt cx="838" cy="1060"/>
            </a:xfrm>
            <a:solidFill>
              <a:srgbClr val="2D2D2D"/>
            </a:solidFill>
            <a:effectLst/>
          </p:grpSpPr>
          <p:sp>
            <p:nvSpPr>
              <p:cNvPr id="10" name="Freeform 32"/>
              <p:cNvSpPr>
                <a:spLocks/>
              </p:cNvSpPr>
              <p:nvPr/>
            </p:nvSpPr>
            <p:spPr bwMode="auto">
              <a:xfrm>
                <a:off x="3758" y="1629"/>
                <a:ext cx="157" cy="162"/>
              </a:xfrm>
              <a:custGeom>
                <a:avLst/>
                <a:gdLst>
                  <a:gd name="T0" fmla="*/ 66 w 66"/>
                  <a:gd name="T1" fmla="*/ 28 h 68"/>
                  <a:gd name="T2" fmla="*/ 64 w 66"/>
                  <a:gd name="T3" fmla="*/ 22 h 68"/>
                  <a:gd name="T4" fmla="*/ 33 w 66"/>
                  <a:gd name="T5" fmla="*/ 0 h 68"/>
                  <a:gd name="T6" fmla="*/ 2 w 66"/>
                  <a:gd name="T7" fmla="*/ 22 h 68"/>
                  <a:gd name="T8" fmla="*/ 1 w 66"/>
                  <a:gd name="T9" fmla="*/ 28 h 68"/>
                  <a:gd name="T10" fmla="*/ 0 w 66"/>
                  <a:gd name="T11" fmla="*/ 34 h 68"/>
                  <a:gd name="T12" fmla="*/ 0 w 66"/>
                  <a:gd name="T13" fmla="*/ 35 h 68"/>
                  <a:gd name="T14" fmla="*/ 33 w 66"/>
                  <a:gd name="T15" fmla="*/ 68 h 68"/>
                  <a:gd name="T16" fmla="*/ 66 w 66"/>
                  <a:gd name="T17" fmla="*/ 35 h 68"/>
                  <a:gd name="T18" fmla="*/ 66 w 66"/>
                  <a:gd name="T19" fmla="*/ 34 h 68"/>
                  <a:gd name="T20" fmla="*/ 66 w 66"/>
                  <a:gd name="T21" fmla="*/ 2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68">
                    <a:moveTo>
                      <a:pt x="66" y="28"/>
                    </a:moveTo>
                    <a:cubicBezTo>
                      <a:pt x="66" y="26"/>
                      <a:pt x="65" y="24"/>
                      <a:pt x="64" y="22"/>
                    </a:cubicBezTo>
                    <a:cubicBezTo>
                      <a:pt x="60" y="9"/>
                      <a:pt x="48" y="0"/>
                      <a:pt x="33" y="0"/>
                    </a:cubicBezTo>
                    <a:cubicBezTo>
                      <a:pt x="19" y="0"/>
                      <a:pt x="7" y="9"/>
                      <a:pt x="2" y="22"/>
                    </a:cubicBezTo>
                    <a:cubicBezTo>
                      <a:pt x="2" y="24"/>
                      <a:pt x="1" y="26"/>
                      <a:pt x="1" y="28"/>
                    </a:cubicBezTo>
                    <a:cubicBezTo>
                      <a:pt x="1" y="30"/>
                      <a:pt x="0" y="32"/>
                      <a:pt x="0" y="34"/>
                    </a:cubicBezTo>
                    <a:cubicBezTo>
                      <a:pt x="0" y="34"/>
                      <a:pt x="0" y="34"/>
                      <a:pt x="0" y="35"/>
                    </a:cubicBezTo>
                    <a:cubicBezTo>
                      <a:pt x="1" y="53"/>
                      <a:pt x="16" y="68"/>
                      <a:pt x="33" y="68"/>
                    </a:cubicBezTo>
                    <a:cubicBezTo>
                      <a:pt x="51" y="68"/>
                      <a:pt x="66" y="53"/>
                      <a:pt x="66" y="35"/>
                    </a:cubicBezTo>
                    <a:cubicBezTo>
                      <a:pt x="66" y="34"/>
                      <a:pt x="66" y="34"/>
                      <a:pt x="66" y="34"/>
                    </a:cubicBezTo>
                    <a:cubicBezTo>
                      <a:pt x="66" y="32"/>
                      <a:pt x="66" y="30"/>
                      <a:pt x="66"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a:defRPr/>
                </a:pPr>
                <a:endParaRPr lang="zh-CN" altLang="en-US" sz="2160" kern="0">
                  <a:solidFill>
                    <a:srgbClr val="2E2E2E"/>
                  </a:solidFill>
                  <a:latin typeface="Segoe UI Light 8"/>
                  <a:ea typeface="Microsoft YaHei UI Light"/>
                </a:endParaRPr>
              </a:p>
            </p:txBody>
          </p:sp>
          <p:sp>
            <p:nvSpPr>
              <p:cNvPr id="11" name="Freeform 33"/>
              <p:cNvSpPr>
                <a:spLocks noEditPoints="1"/>
              </p:cNvSpPr>
              <p:nvPr/>
            </p:nvSpPr>
            <p:spPr bwMode="auto">
              <a:xfrm>
                <a:off x="3420" y="1674"/>
                <a:ext cx="838" cy="1015"/>
              </a:xfrm>
              <a:custGeom>
                <a:avLst/>
                <a:gdLst>
                  <a:gd name="T0" fmla="*/ 352 w 352"/>
                  <a:gd name="T1" fmla="*/ 207 h 427"/>
                  <a:gd name="T2" fmla="*/ 315 w 352"/>
                  <a:gd name="T3" fmla="*/ 176 h 427"/>
                  <a:gd name="T4" fmla="*/ 296 w 352"/>
                  <a:gd name="T5" fmla="*/ 10 h 427"/>
                  <a:gd name="T6" fmla="*/ 219 w 352"/>
                  <a:gd name="T7" fmla="*/ 3 h 427"/>
                  <a:gd name="T8" fmla="*/ 221 w 352"/>
                  <a:gd name="T9" fmla="*/ 15 h 427"/>
                  <a:gd name="T10" fmla="*/ 269 w 352"/>
                  <a:gd name="T11" fmla="*/ 15 h 427"/>
                  <a:gd name="T12" fmla="*/ 270 w 352"/>
                  <a:gd name="T13" fmla="*/ 15 h 427"/>
                  <a:gd name="T14" fmla="*/ 301 w 352"/>
                  <a:gd name="T15" fmla="*/ 55 h 427"/>
                  <a:gd name="T16" fmla="*/ 292 w 352"/>
                  <a:gd name="T17" fmla="*/ 171 h 427"/>
                  <a:gd name="T18" fmla="*/ 243 w 352"/>
                  <a:gd name="T19" fmla="*/ 92 h 427"/>
                  <a:gd name="T20" fmla="*/ 109 w 352"/>
                  <a:gd name="T21" fmla="*/ 92 h 427"/>
                  <a:gd name="T22" fmla="*/ 61 w 352"/>
                  <a:gd name="T23" fmla="*/ 171 h 427"/>
                  <a:gd name="T24" fmla="*/ 45 w 352"/>
                  <a:gd name="T25" fmla="*/ 51 h 427"/>
                  <a:gd name="T26" fmla="*/ 52 w 352"/>
                  <a:gd name="T27" fmla="*/ 24 h 427"/>
                  <a:gd name="T28" fmla="*/ 130 w 352"/>
                  <a:gd name="T29" fmla="*/ 16 h 427"/>
                  <a:gd name="T30" fmla="*/ 130 w 352"/>
                  <a:gd name="T31" fmla="*/ 9 h 427"/>
                  <a:gd name="T32" fmla="*/ 79 w 352"/>
                  <a:gd name="T33" fmla="*/ 2 h 427"/>
                  <a:gd name="T34" fmla="*/ 32 w 352"/>
                  <a:gd name="T35" fmla="*/ 47 h 427"/>
                  <a:gd name="T36" fmla="*/ 32 w 352"/>
                  <a:gd name="T37" fmla="*/ 178 h 427"/>
                  <a:gd name="T38" fmla="*/ 0 w 352"/>
                  <a:gd name="T39" fmla="*/ 207 h 427"/>
                  <a:gd name="T40" fmla="*/ 123 w 352"/>
                  <a:gd name="T41" fmla="*/ 151 h 427"/>
                  <a:gd name="T42" fmla="*/ 80 w 352"/>
                  <a:gd name="T43" fmla="*/ 289 h 427"/>
                  <a:gd name="T44" fmla="*/ 63 w 352"/>
                  <a:gd name="T45" fmla="*/ 414 h 427"/>
                  <a:gd name="T46" fmla="*/ 13 w 352"/>
                  <a:gd name="T47" fmla="*/ 414 h 427"/>
                  <a:gd name="T48" fmla="*/ 0 w 352"/>
                  <a:gd name="T49" fmla="*/ 221 h 427"/>
                  <a:gd name="T50" fmla="*/ 49 w 352"/>
                  <a:gd name="T51" fmla="*/ 427 h 427"/>
                  <a:gd name="T52" fmla="*/ 263 w 352"/>
                  <a:gd name="T53" fmla="*/ 427 h 427"/>
                  <a:gd name="T54" fmla="*/ 352 w 352"/>
                  <a:gd name="T55" fmla="*/ 427 h 427"/>
                  <a:gd name="T56" fmla="*/ 340 w 352"/>
                  <a:gd name="T57" fmla="*/ 221 h 427"/>
                  <a:gd name="T58" fmla="*/ 282 w 352"/>
                  <a:gd name="T59" fmla="*/ 414 h 427"/>
                  <a:gd name="T60" fmla="*/ 272 w 352"/>
                  <a:gd name="T61" fmla="*/ 289 h 427"/>
                  <a:gd name="T62" fmla="*/ 230 w 352"/>
                  <a:gd name="T63" fmla="*/ 151 h 427"/>
                  <a:gd name="T64" fmla="*/ 242 w 352"/>
                  <a:gd name="T65" fmla="*/ 414 h 427"/>
                  <a:gd name="T66" fmla="*/ 130 w 352"/>
                  <a:gd name="T67" fmla="*/ 307 h 427"/>
                  <a:gd name="T68" fmla="*/ 222 w 352"/>
                  <a:gd name="T69" fmla="*/ 30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2" h="427">
                    <a:moveTo>
                      <a:pt x="266" y="207"/>
                    </a:moveTo>
                    <a:cubicBezTo>
                      <a:pt x="352" y="207"/>
                      <a:pt x="352" y="207"/>
                      <a:pt x="352" y="207"/>
                    </a:cubicBezTo>
                    <a:cubicBezTo>
                      <a:pt x="352" y="185"/>
                      <a:pt x="352" y="185"/>
                      <a:pt x="352" y="185"/>
                    </a:cubicBezTo>
                    <a:cubicBezTo>
                      <a:pt x="352" y="185"/>
                      <a:pt x="332" y="180"/>
                      <a:pt x="315" y="176"/>
                    </a:cubicBezTo>
                    <a:cubicBezTo>
                      <a:pt x="315" y="145"/>
                      <a:pt x="314" y="91"/>
                      <a:pt x="313" y="55"/>
                    </a:cubicBezTo>
                    <a:cubicBezTo>
                      <a:pt x="313" y="34"/>
                      <a:pt x="307" y="19"/>
                      <a:pt x="296" y="10"/>
                    </a:cubicBezTo>
                    <a:cubicBezTo>
                      <a:pt x="285" y="0"/>
                      <a:pt x="271" y="2"/>
                      <a:pt x="268" y="2"/>
                    </a:cubicBezTo>
                    <a:cubicBezTo>
                      <a:pt x="266" y="2"/>
                      <a:pt x="246" y="2"/>
                      <a:pt x="219" y="3"/>
                    </a:cubicBezTo>
                    <a:cubicBezTo>
                      <a:pt x="220" y="5"/>
                      <a:pt x="220" y="7"/>
                      <a:pt x="221" y="9"/>
                    </a:cubicBezTo>
                    <a:cubicBezTo>
                      <a:pt x="221" y="11"/>
                      <a:pt x="221" y="13"/>
                      <a:pt x="221" y="15"/>
                    </a:cubicBezTo>
                    <a:cubicBezTo>
                      <a:pt x="221" y="15"/>
                      <a:pt x="221" y="15"/>
                      <a:pt x="221" y="15"/>
                    </a:cubicBezTo>
                    <a:cubicBezTo>
                      <a:pt x="248" y="15"/>
                      <a:pt x="268" y="15"/>
                      <a:pt x="269" y="15"/>
                    </a:cubicBezTo>
                    <a:cubicBezTo>
                      <a:pt x="269" y="15"/>
                      <a:pt x="269" y="15"/>
                      <a:pt x="269" y="15"/>
                    </a:cubicBezTo>
                    <a:cubicBezTo>
                      <a:pt x="270" y="15"/>
                      <a:pt x="270" y="15"/>
                      <a:pt x="270" y="15"/>
                    </a:cubicBezTo>
                    <a:cubicBezTo>
                      <a:pt x="270" y="15"/>
                      <a:pt x="280" y="13"/>
                      <a:pt x="288" y="20"/>
                    </a:cubicBezTo>
                    <a:cubicBezTo>
                      <a:pt x="296" y="27"/>
                      <a:pt x="300" y="38"/>
                      <a:pt x="301" y="55"/>
                    </a:cubicBezTo>
                    <a:cubicBezTo>
                      <a:pt x="302" y="90"/>
                      <a:pt x="302" y="142"/>
                      <a:pt x="302" y="173"/>
                    </a:cubicBezTo>
                    <a:cubicBezTo>
                      <a:pt x="297" y="172"/>
                      <a:pt x="293" y="171"/>
                      <a:pt x="292" y="171"/>
                    </a:cubicBezTo>
                    <a:cubicBezTo>
                      <a:pt x="271" y="135"/>
                      <a:pt x="243" y="92"/>
                      <a:pt x="243" y="92"/>
                    </a:cubicBezTo>
                    <a:cubicBezTo>
                      <a:pt x="243" y="92"/>
                      <a:pt x="243" y="92"/>
                      <a:pt x="243" y="92"/>
                    </a:cubicBezTo>
                    <a:cubicBezTo>
                      <a:pt x="222" y="56"/>
                      <a:pt x="182" y="60"/>
                      <a:pt x="176" y="61"/>
                    </a:cubicBezTo>
                    <a:cubicBezTo>
                      <a:pt x="171" y="60"/>
                      <a:pt x="130" y="56"/>
                      <a:pt x="109" y="92"/>
                    </a:cubicBezTo>
                    <a:cubicBezTo>
                      <a:pt x="109" y="92"/>
                      <a:pt x="109" y="92"/>
                      <a:pt x="109" y="92"/>
                    </a:cubicBezTo>
                    <a:cubicBezTo>
                      <a:pt x="109" y="92"/>
                      <a:pt x="82" y="135"/>
                      <a:pt x="61" y="171"/>
                    </a:cubicBezTo>
                    <a:cubicBezTo>
                      <a:pt x="60" y="171"/>
                      <a:pt x="53" y="172"/>
                      <a:pt x="45" y="174"/>
                    </a:cubicBezTo>
                    <a:cubicBezTo>
                      <a:pt x="45" y="51"/>
                      <a:pt x="45" y="51"/>
                      <a:pt x="45" y="51"/>
                    </a:cubicBezTo>
                    <a:cubicBezTo>
                      <a:pt x="45" y="51"/>
                      <a:pt x="45" y="51"/>
                      <a:pt x="45" y="51"/>
                    </a:cubicBezTo>
                    <a:cubicBezTo>
                      <a:pt x="45" y="50"/>
                      <a:pt x="43" y="34"/>
                      <a:pt x="52" y="24"/>
                    </a:cubicBezTo>
                    <a:cubicBezTo>
                      <a:pt x="58" y="17"/>
                      <a:pt x="67" y="15"/>
                      <a:pt x="78" y="15"/>
                    </a:cubicBezTo>
                    <a:cubicBezTo>
                      <a:pt x="90" y="15"/>
                      <a:pt x="109" y="16"/>
                      <a:pt x="130" y="16"/>
                    </a:cubicBezTo>
                    <a:cubicBezTo>
                      <a:pt x="130" y="15"/>
                      <a:pt x="130" y="15"/>
                      <a:pt x="130" y="15"/>
                    </a:cubicBezTo>
                    <a:cubicBezTo>
                      <a:pt x="130" y="13"/>
                      <a:pt x="130" y="11"/>
                      <a:pt x="130" y="9"/>
                    </a:cubicBezTo>
                    <a:cubicBezTo>
                      <a:pt x="130" y="7"/>
                      <a:pt x="131" y="5"/>
                      <a:pt x="131" y="3"/>
                    </a:cubicBezTo>
                    <a:cubicBezTo>
                      <a:pt x="110" y="3"/>
                      <a:pt x="91" y="3"/>
                      <a:pt x="79" y="2"/>
                    </a:cubicBezTo>
                    <a:cubicBezTo>
                      <a:pt x="63" y="1"/>
                      <a:pt x="51" y="6"/>
                      <a:pt x="43" y="15"/>
                    </a:cubicBezTo>
                    <a:cubicBezTo>
                      <a:pt x="33" y="26"/>
                      <a:pt x="32" y="40"/>
                      <a:pt x="32" y="47"/>
                    </a:cubicBezTo>
                    <a:cubicBezTo>
                      <a:pt x="32" y="49"/>
                      <a:pt x="32" y="51"/>
                      <a:pt x="32" y="52"/>
                    </a:cubicBezTo>
                    <a:cubicBezTo>
                      <a:pt x="32" y="52"/>
                      <a:pt x="32" y="141"/>
                      <a:pt x="32" y="178"/>
                    </a:cubicBezTo>
                    <a:cubicBezTo>
                      <a:pt x="17" y="181"/>
                      <a:pt x="0" y="185"/>
                      <a:pt x="0" y="185"/>
                    </a:cubicBezTo>
                    <a:cubicBezTo>
                      <a:pt x="0" y="207"/>
                      <a:pt x="0" y="207"/>
                      <a:pt x="0" y="207"/>
                    </a:cubicBezTo>
                    <a:cubicBezTo>
                      <a:pt x="86" y="207"/>
                      <a:pt x="86" y="207"/>
                      <a:pt x="86" y="207"/>
                    </a:cubicBezTo>
                    <a:cubicBezTo>
                      <a:pt x="86" y="207"/>
                      <a:pt x="113" y="166"/>
                      <a:pt x="123" y="151"/>
                    </a:cubicBezTo>
                    <a:cubicBezTo>
                      <a:pt x="123" y="167"/>
                      <a:pt x="123" y="215"/>
                      <a:pt x="123" y="231"/>
                    </a:cubicBezTo>
                    <a:cubicBezTo>
                      <a:pt x="80" y="289"/>
                      <a:pt x="80" y="289"/>
                      <a:pt x="80" y="289"/>
                    </a:cubicBezTo>
                    <a:cubicBezTo>
                      <a:pt x="80" y="414"/>
                      <a:pt x="80" y="414"/>
                      <a:pt x="80" y="414"/>
                    </a:cubicBezTo>
                    <a:cubicBezTo>
                      <a:pt x="63" y="414"/>
                      <a:pt x="63" y="414"/>
                      <a:pt x="63" y="414"/>
                    </a:cubicBezTo>
                    <a:cubicBezTo>
                      <a:pt x="49" y="414"/>
                      <a:pt x="49" y="414"/>
                      <a:pt x="49" y="414"/>
                    </a:cubicBezTo>
                    <a:cubicBezTo>
                      <a:pt x="36" y="414"/>
                      <a:pt x="19" y="414"/>
                      <a:pt x="13" y="414"/>
                    </a:cubicBezTo>
                    <a:cubicBezTo>
                      <a:pt x="13" y="402"/>
                      <a:pt x="13" y="221"/>
                      <a:pt x="13" y="221"/>
                    </a:cubicBezTo>
                    <a:cubicBezTo>
                      <a:pt x="0" y="221"/>
                      <a:pt x="0" y="221"/>
                      <a:pt x="0" y="221"/>
                    </a:cubicBezTo>
                    <a:cubicBezTo>
                      <a:pt x="0" y="427"/>
                      <a:pt x="0" y="427"/>
                      <a:pt x="0" y="427"/>
                    </a:cubicBezTo>
                    <a:cubicBezTo>
                      <a:pt x="49" y="427"/>
                      <a:pt x="49" y="427"/>
                      <a:pt x="49" y="427"/>
                    </a:cubicBezTo>
                    <a:cubicBezTo>
                      <a:pt x="63" y="427"/>
                      <a:pt x="63" y="427"/>
                      <a:pt x="63" y="427"/>
                    </a:cubicBezTo>
                    <a:cubicBezTo>
                      <a:pt x="263" y="427"/>
                      <a:pt x="263" y="427"/>
                      <a:pt x="263" y="427"/>
                    </a:cubicBezTo>
                    <a:cubicBezTo>
                      <a:pt x="282" y="427"/>
                      <a:pt x="282" y="427"/>
                      <a:pt x="282" y="427"/>
                    </a:cubicBezTo>
                    <a:cubicBezTo>
                      <a:pt x="352" y="427"/>
                      <a:pt x="352" y="427"/>
                      <a:pt x="352" y="427"/>
                    </a:cubicBezTo>
                    <a:cubicBezTo>
                      <a:pt x="352" y="221"/>
                      <a:pt x="352" y="221"/>
                      <a:pt x="352" y="221"/>
                    </a:cubicBezTo>
                    <a:cubicBezTo>
                      <a:pt x="340" y="221"/>
                      <a:pt x="340" y="221"/>
                      <a:pt x="340" y="221"/>
                    </a:cubicBezTo>
                    <a:cubicBezTo>
                      <a:pt x="340" y="221"/>
                      <a:pt x="340" y="402"/>
                      <a:pt x="340" y="414"/>
                    </a:cubicBezTo>
                    <a:cubicBezTo>
                      <a:pt x="333" y="414"/>
                      <a:pt x="303" y="414"/>
                      <a:pt x="282" y="414"/>
                    </a:cubicBezTo>
                    <a:cubicBezTo>
                      <a:pt x="279" y="414"/>
                      <a:pt x="279" y="414"/>
                      <a:pt x="279" y="414"/>
                    </a:cubicBezTo>
                    <a:cubicBezTo>
                      <a:pt x="272" y="289"/>
                      <a:pt x="272" y="289"/>
                      <a:pt x="272" y="289"/>
                    </a:cubicBezTo>
                    <a:cubicBezTo>
                      <a:pt x="230" y="231"/>
                      <a:pt x="230" y="231"/>
                      <a:pt x="230" y="231"/>
                    </a:cubicBezTo>
                    <a:cubicBezTo>
                      <a:pt x="230" y="215"/>
                      <a:pt x="230" y="167"/>
                      <a:pt x="230" y="151"/>
                    </a:cubicBezTo>
                    <a:cubicBezTo>
                      <a:pt x="240" y="166"/>
                      <a:pt x="266" y="207"/>
                      <a:pt x="266" y="207"/>
                    </a:cubicBezTo>
                    <a:close/>
                    <a:moveTo>
                      <a:pt x="242" y="414"/>
                    </a:moveTo>
                    <a:cubicBezTo>
                      <a:pt x="114" y="414"/>
                      <a:pt x="114" y="414"/>
                      <a:pt x="114" y="414"/>
                    </a:cubicBezTo>
                    <a:cubicBezTo>
                      <a:pt x="118" y="386"/>
                      <a:pt x="130" y="310"/>
                      <a:pt x="130" y="307"/>
                    </a:cubicBezTo>
                    <a:cubicBezTo>
                      <a:pt x="133" y="305"/>
                      <a:pt x="173" y="282"/>
                      <a:pt x="176" y="280"/>
                    </a:cubicBezTo>
                    <a:cubicBezTo>
                      <a:pt x="180" y="282"/>
                      <a:pt x="219" y="306"/>
                      <a:pt x="222" y="307"/>
                    </a:cubicBezTo>
                    <a:cubicBezTo>
                      <a:pt x="223" y="310"/>
                      <a:pt x="237" y="386"/>
                      <a:pt x="242" y="4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a:defRPr/>
                </a:pPr>
                <a:endParaRPr lang="zh-CN" altLang="en-US" sz="2160" kern="0">
                  <a:solidFill>
                    <a:srgbClr val="2E2E2E"/>
                  </a:solidFill>
                  <a:latin typeface="Segoe UI Light 8"/>
                  <a:ea typeface="Microsoft YaHei UI Light"/>
                </a:endParaRPr>
              </a:p>
            </p:txBody>
          </p:sp>
        </p:grpSp>
        <p:grpSp>
          <p:nvGrpSpPr>
            <p:cNvPr id="20" name="组合 19"/>
            <p:cNvGrpSpPr/>
            <p:nvPr/>
          </p:nvGrpSpPr>
          <p:grpSpPr>
            <a:xfrm>
              <a:off x="1964426" y="2220899"/>
              <a:ext cx="1768454" cy="2609509"/>
              <a:chOff x="1964426" y="2220899"/>
              <a:chExt cx="1768454" cy="2609509"/>
            </a:xfrm>
          </p:grpSpPr>
          <p:grpSp>
            <p:nvGrpSpPr>
              <p:cNvPr id="13" name="组合 12"/>
              <p:cNvGrpSpPr/>
              <p:nvPr/>
            </p:nvGrpSpPr>
            <p:grpSpPr>
              <a:xfrm>
                <a:off x="3279835" y="2220899"/>
                <a:ext cx="453045" cy="1300956"/>
                <a:chOff x="3206081" y="1761219"/>
                <a:chExt cx="572226" cy="1643195"/>
              </a:xfrm>
            </p:grpSpPr>
            <p:sp>
              <p:nvSpPr>
                <p:cNvPr id="7" name="Oval 15"/>
                <p:cNvSpPr>
                  <a:spLocks noChangeArrowheads="1"/>
                </p:cNvSpPr>
                <p:nvPr/>
              </p:nvSpPr>
              <p:spPr bwMode="auto">
                <a:xfrm>
                  <a:off x="3518773" y="1761219"/>
                  <a:ext cx="259534" cy="259534"/>
                </a:xfrm>
                <a:prstGeom prst="ellipse">
                  <a:avLst/>
                </a:prstGeom>
                <a:solidFill>
                  <a:srgbClr val="2D2D2D"/>
                </a:solidFill>
                <a:ln>
                  <a:noFill/>
                </a:ln>
                <a:effectLst/>
              </p:spPr>
              <p:txBody>
                <a:bodyPr vert="horz" wrap="square" lIns="109728" tIns="54864" rIns="109728" bIns="54864" numCol="1" anchor="t" anchorCtr="0" compatLnSpc="1">
                  <a:prstTxWarp prst="textNoShape">
                    <a:avLst/>
                  </a:prstTxWarp>
                </a:bodyPr>
                <a:lstStyle/>
                <a:p>
                  <a:pPr>
                    <a:defRPr/>
                  </a:pPr>
                  <a:endParaRPr lang="zh-CN" altLang="en-US" sz="2160" kern="0">
                    <a:solidFill>
                      <a:srgbClr val="2E2E2E"/>
                    </a:solidFill>
                    <a:latin typeface="Segoe UI Light 8"/>
                    <a:ea typeface="Microsoft YaHei UI Light"/>
                  </a:endParaRPr>
                </a:p>
              </p:txBody>
            </p:sp>
            <p:sp>
              <p:nvSpPr>
                <p:cNvPr id="8" name="Freeform 21"/>
                <p:cNvSpPr>
                  <a:spLocks/>
                </p:cNvSpPr>
                <p:nvPr/>
              </p:nvSpPr>
              <p:spPr bwMode="auto">
                <a:xfrm>
                  <a:off x="3206081" y="1998864"/>
                  <a:ext cx="472164" cy="1405550"/>
                </a:xfrm>
                <a:custGeom>
                  <a:avLst/>
                  <a:gdLst>
                    <a:gd name="T0" fmla="*/ 127 w 127"/>
                    <a:gd name="T1" fmla="*/ 62 h 378"/>
                    <a:gd name="T2" fmla="*/ 114 w 127"/>
                    <a:gd name="T3" fmla="*/ 28 h 378"/>
                    <a:gd name="T4" fmla="*/ 54 w 127"/>
                    <a:gd name="T5" fmla="*/ 12 h 378"/>
                    <a:gd name="T6" fmla="*/ 1 w 127"/>
                    <a:gd name="T7" fmla="*/ 99 h 378"/>
                    <a:gd name="T8" fmla="*/ 0 w 127"/>
                    <a:gd name="T9" fmla="*/ 123 h 378"/>
                    <a:gd name="T10" fmla="*/ 19 w 127"/>
                    <a:gd name="T11" fmla="*/ 374 h 378"/>
                    <a:gd name="T12" fmla="*/ 20 w 127"/>
                    <a:gd name="T13" fmla="*/ 378 h 378"/>
                    <a:gd name="T14" fmla="*/ 58 w 127"/>
                    <a:gd name="T15" fmla="*/ 378 h 378"/>
                    <a:gd name="T16" fmla="*/ 67 w 127"/>
                    <a:gd name="T17" fmla="*/ 217 h 378"/>
                    <a:gd name="T18" fmla="*/ 68 w 127"/>
                    <a:gd name="T19" fmla="*/ 87 h 378"/>
                    <a:gd name="T20" fmla="*/ 78 w 127"/>
                    <a:gd name="T21" fmla="*/ 87 h 378"/>
                    <a:gd name="T22" fmla="*/ 77 w 127"/>
                    <a:gd name="T23" fmla="*/ 168 h 378"/>
                    <a:gd name="T24" fmla="*/ 113 w 127"/>
                    <a:gd name="T25" fmla="*/ 110 h 378"/>
                    <a:gd name="T26" fmla="*/ 127 w 127"/>
                    <a:gd name="T27" fmla="*/ 62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378">
                      <a:moveTo>
                        <a:pt x="127" y="62"/>
                      </a:moveTo>
                      <a:cubicBezTo>
                        <a:pt x="127" y="49"/>
                        <a:pt x="122" y="38"/>
                        <a:pt x="114" y="28"/>
                      </a:cubicBezTo>
                      <a:cubicBezTo>
                        <a:pt x="90" y="0"/>
                        <a:pt x="56" y="11"/>
                        <a:pt x="54" y="12"/>
                      </a:cubicBezTo>
                      <a:cubicBezTo>
                        <a:pt x="50" y="13"/>
                        <a:pt x="7" y="27"/>
                        <a:pt x="1" y="99"/>
                      </a:cubicBezTo>
                      <a:cubicBezTo>
                        <a:pt x="0" y="105"/>
                        <a:pt x="0" y="114"/>
                        <a:pt x="0" y="123"/>
                      </a:cubicBezTo>
                      <a:cubicBezTo>
                        <a:pt x="0" y="204"/>
                        <a:pt x="19" y="366"/>
                        <a:pt x="19" y="374"/>
                      </a:cubicBezTo>
                      <a:cubicBezTo>
                        <a:pt x="20" y="378"/>
                        <a:pt x="20" y="378"/>
                        <a:pt x="20" y="378"/>
                      </a:cubicBezTo>
                      <a:cubicBezTo>
                        <a:pt x="58" y="378"/>
                        <a:pt x="58" y="378"/>
                        <a:pt x="58" y="378"/>
                      </a:cubicBezTo>
                      <a:cubicBezTo>
                        <a:pt x="58" y="378"/>
                        <a:pt x="66" y="272"/>
                        <a:pt x="67" y="217"/>
                      </a:cubicBezTo>
                      <a:cubicBezTo>
                        <a:pt x="68" y="87"/>
                        <a:pt x="68" y="87"/>
                        <a:pt x="68" y="87"/>
                      </a:cubicBezTo>
                      <a:cubicBezTo>
                        <a:pt x="78" y="87"/>
                        <a:pt x="78" y="87"/>
                        <a:pt x="78" y="87"/>
                      </a:cubicBezTo>
                      <a:cubicBezTo>
                        <a:pt x="77" y="168"/>
                        <a:pt x="77" y="168"/>
                        <a:pt x="77" y="168"/>
                      </a:cubicBezTo>
                      <a:cubicBezTo>
                        <a:pt x="88" y="153"/>
                        <a:pt x="103" y="131"/>
                        <a:pt x="113" y="110"/>
                      </a:cubicBezTo>
                      <a:cubicBezTo>
                        <a:pt x="122" y="91"/>
                        <a:pt x="127" y="75"/>
                        <a:pt x="127" y="62"/>
                      </a:cubicBezTo>
                      <a:close/>
                    </a:path>
                  </a:pathLst>
                </a:custGeom>
                <a:solidFill>
                  <a:srgbClr val="2D2D2D"/>
                </a:solidFill>
                <a:ln>
                  <a:noFill/>
                </a:ln>
                <a:effectLst/>
              </p:spPr>
              <p:txBody>
                <a:bodyPr vert="horz" wrap="square" lIns="109728" tIns="54864" rIns="109728" bIns="54864" numCol="1" anchor="t" anchorCtr="0" compatLnSpc="1">
                  <a:prstTxWarp prst="textNoShape">
                    <a:avLst/>
                  </a:prstTxWarp>
                </a:bodyPr>
                <a:lstStyle/>
                <a:p>
                  <a:pPr>
                    <a:defRPr/>
                  </a:pPr>
                  <a:endParaRPr lang="zh-CN" altLang="en-US" sz="2160" kern="0">
                    <a:solidFill>
                      <a:srgbClr val="2E2E2E"/>
                    </a:solidFill>
                    <a:latin typeface="Segoe UI Light 8"/>
                    <a:ea typeface="Microsoft YaHei UI Light"/>
                  </a:endParaRPr>
                </a:p>
              </p:txBody>
            </p:sp>
          </p:grpSp>
          <p:grpSp>
            <p:nvGrpSpPr>
              <p:cNvPr id="14" name="组合 13"/>
              <p:cNvGrpSpPr/>
              <p:nvPr/>
            </p:nvGrpSpPr>
            <p:grpSpPr>
              <a:xfrm>
                <a:off x="2622130" y="2875176"/>
                <a:ext cx="453045" cy="1300956"/>
                <a:chOff x="3206081" y="1761219"/>
                <a:chExt cx="572226" cy="1643195"/>
              </a:xfrm>
            </p:grpSpPr>
            <p:sp>
              <p:nvSpPr>
                <p:cNvPr id="15" name="Oval 15"/>
                <p:cNvSpPr>
                  <a:spLocks noChangeArrowheads="1"/>
                </p:cNvSpPr>
                <p:nvPr/>
              </p:nvSpPr>
              <p:spPr bwMode="auto">
                <a:xfrm>
                  <a:off x="3518773" y="1761219"/>
                  <a:ext cx="259534" cy="259534"/>
                </a:xfrm>
                <a:prstGeom prst="ellipse">
                  <a:avLst/>
                </a:prstGeom>
                <a:solidFill>
                  <a:srgbClr val="2D2D2D"/>
                </a:solidFill>
                <a:ln>
                  <a:noFill/>
                </a:ln>
                <a:effectLst/>
              </p:spPr>
              <p:txBody>
                <a:bodyPr vert="horz" wrap="square" lIns="109728" tIns="54864" rIns="109728" bIns="54864" numCol="1" anchor="t" anchorCtr="0" compatLnSpc="1">
                  <a:prstTxWarp prst="textNoShape">
                    <a:avLst/>
                  </a:prstTxWarp>
                </a:bodyPr>
                <a:lstStyle/>
                <a:p>
                  <a:pPr>
                    <a:defRPr/>
                  </a:pPr>
                  <a:endParaRPr lang="zh-CN" altLang="en-US" sz="2160" kern="0">
                    <a:solidFill>
                      <a:srgbClr val="2E2E2E"/>
                    </a:solidFill>
                    <a:latin typeface="Segoe UI Light 8"/>
                    <a:ea typeface="Microsoft YaHei UI Light"/>
                  </a:endParaRPr>
                </a:p>
              </p:txBody>
            </p:sp>
            <p:sp>
              <p:nvSpPr>
                <p:cNvPr id="16" name="Freeform 21"/>
                <p:cNvSpPr>
                  <a:spLocks/>
                </p:cNvSpPr>
                <p:nvPr/>
              </p:nvSpPr>
              <p:spPr bwMode="auto">
                <a:xfrm>
                  <a:off x="3206081" y="1998864"/>
                  <a:ext cx="472164" cy="1405550"/>
                </a:xfrm>
                <a:custGeom>
                  <a:avLst/>
                  <a:gdLst>
                    <a:gd name="T0" fmla="*/ 127 w 127"/>
                    <a:gd name="T1" fmla="*/ 62 h 378"/>
                    <a:gd name="T2" fmla="*/ 114 w 127"/>
                    <a:gd name="T3" fmla="*/ 28 h 378"/>
                    <a:gd name="T4" fmla="*/ 54 w 127"/>
                    <a:gd name="T5" fmla="*/ 12 h 378"/>
                    <a:gd name="T6" fmla="*/ 1 w 127"/>
                    <a:gd name="T7" fmla="*/ 99 h 378"/>
                    <a:gd name="T8" fmla="*/ 0 w 127"/>
                    <a:gd name="T9" fmla="*/ 123 h 378"/>
                    <a:gd name="T10" fmla="*/ 19 w 127"/>
                    <a:gd name="T11" fmla="*/ 374 h 378"/>
                    <a:gd name="T12" fmla="*/ 20 w 127"/>
                    <a:gd name="T13" fmla="*/ 378 h 378"/>
                    <a:gd name="T14" fmla="*/ 58 w 127"/>
                    <a:gd name="T15" fmla="*/ 378 h 378"/>
                    <a:gd name="T16" fmla="*/ 67 w 127"/>
                    <a:gd name="T17" fmla="*/ 217 h 378"/>
                    <a:gd name="T18" fmla="*/ 68 w 127"/>
                    <a:gd name="T19" fmla="*/ 87 h 378"/>
                    <a:gd name="T20" fmla="*/ 78 w 127"/>
                    <a:gd name="T21" fmla="*/ 87 h 378"/>
                    <a:gd name="T22" fmla="*/ 77 w 127"/>
                    <a:gd name="T23" fmla="*/ 168 h 378"/>
                    <a:gd name="T24" fmla="*/ 113 w 127"/>
                    <a:gd name="T25" fmla="*/ 110 h 378"/>
                    <a:gd name="T26" fmla="*/ 127 w 127"/>
                    <a:gd name="T27" fmla="*/ 62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378">
                      <a:moveTo>
                        <a:pt x="127" y="62"/>
                      </a:moveTo>
                      <a:cubicBezTo>
                        <a:pt x="127" y="49"/>
                        <a:pt x="122" y="38"/>
                        <a:pt x="114" y="28"/>
                      </a:cubicBezTo>
                      <a:cubicBezTo>
                        <a:pt x="90" y="0"/>
                        <a:pt x="56" y="11"/>
                        <a:pt x="54" y="12"/>
                      </a:cubicBezTo>
                      <a:cubicBezTo>
                        <a:pt x="50" y="13"/>
                        <a:pt x="7" y="27"/>
                        <a:pt x="1" y="99"/>
                      </a:cubicBezTo>
                      <a:cubicBezTo>
                        <a:pt x="0" y="105"/>
                        <a:pt x="0" y="114"/>
                        <a:pt x="0" y="123"/>
                      </a:cubicBezTo>
                      <a:cubicBezTo>
                        <a:pt x="0" y="204"/>
                        <a:pt x="19" y="366"/>
                        <a:pt x="19" y="374"/>
                      </a:cubicBezTo>
                      <a:cubicBezTo>
                        <a:pt x="20" y="378"/>
                        <a:pt x="20" y="378"/>
                        <a:pt x="20" y="378"/>
                      </a:cubicBezTo>
                      <a:cubicBezTo>
                        <a:pt x="58" y="378"/>
                        <a:pt x="58" y="378"/>
                        <a:pt x="58" y="378"/>
                      </a:cubicBezTo>
                      <a:cubicBezTo>
                        <a:pt x="58" y="378"/>
                        <a:pt x="66" y="272"/>
                        <a:pt x="67" y="217"/>
                      </a:cubicBezTo>
                      <a:cubicBezTo>
                        <a:pt x="68" y="87"/>
                        <a:pt x="68" y="87"/>
                        <a:pt x="68" y="87"/>
                      </a:cubicBezTo>
                      <a:cubicBezTo>
                        <a:pt x="78" y="87"/>
                        <a:pt x="78" y="87"/>
                        <a:pt x="78" y="87"/>
                      </a:cubicBezTo>
                      <a:cubicBezTo>
                        <a:pt x="77" y="168"/>
                        <a:pt x="77" y="168"/>
                        <a:pt x="77" y="168"/>
                      </a:cubicBezTo>
                      <a:cubicBezTo>
                        <a:pt x="88" y="153"/>
                        <a:pt x="103" y="131"/>
                        <a:pt x="113" y="110"/>
                      </a:cubicBezTo>
                      <a:cubicBezTo>
                        <a:pt x="122" y="91"/>
                        <a:pt x="127" y="75"/>
                        <a:pt x="127" y="62"/>
                      </a:cubicBezTo>
                      <a:close/>
                    </a:path>
                  </a:pathLst>
                </a:custGeom>
                <a:solidFill>
                  <a:srgbClr val="2D2D2D"/>
                </a:solidFill>
                <a:ln>
                  <a:noFill/>
                </a:ln>
                <a:effectLst/>
              </p:spPr>
              <p:txBody>
                <a:bodyPr vert="horz" wrap="square" lIns="109728" tIns="54864" rIns="109728" bIns="54864" numCol="1" anchor="t" anchorCtr="0" compatLnSpc="1">
                  <a:prstTxWarp prst="textNoShape">
                    <a:avLst/>
                  </a:prstTxWarp>
                </a:bodyPr>
                <a:lstStyle/>
                <a:p>
                  <a:pPr>
                    <a:defRPr/>
                  </a:pPr>
                  <a:endParaRPr lang="zh-CN" altLang="en-US" sz="2160" kern="0">
                    <a:solidFill>
                      <a:srgbClr val="2E2E2E"/>
                    </a:solidFill>
                    <a:latin typeface="Segoe UI Light 8"/>
                    <a:ea typeface="Microsoft YaHei UI Light"/>
                  </a:endParaRPr>
                </a:p>
              </p:txBody>
            </p:sp>
          </p:grpSp>
          <p:grpSp>
            <p:nvGrpSpPr>
              <p:cNvPr id="17" name="组合 16"/>
              <p:cNvGrpSpPr/>
              <p:nvPr/>
            </p:nvGrpSpPr>
            <p:grpSpPr>
              <a:xfrm>
                <a:off x="1964426" y="3529452"/>
                <a:ext cx="453045" cy="1300956"/>
                <a:chOff x="3206081" y="1761219"/>
                <a:chExt cx="572226" cy="1643195"/>
              </a:xfrm>
            </p:grpSpPr>
            <p:sp>
              <p:nvSpPr>
                <p:cNvPr id="18" name="Oval 15"/>
                <p:cNvSpPr>
                  <a:spLocks noChangeArrowheads="1"/>
                </p:cNvSpPr>
                <p:nvPr/>
              </p:nvSpPr>
              <p:spPr bwMode="auto">
                <a:xfrm>
                  <a:off x="3518773" y="1761219"/>
                  <a:ext cx="259534" cy="259534"/>
                </a:xfrm>
                <a:prstGeom prst="ellipse">
                  <a:avLst/>
                </a:prstGeom>
                <a:solidFill>
                  <a:srgbClr val="2D2D2D"/>
                </a:solidFill>
                <a:ln>
                  <a:noFill/>
                </a:ln>
                <a:effectLst/>
              </p:spPr>
              <p:txBody>
                <a:bodyPr vert="horz" wrap="square" lIns="109728" tIns="54864" rIns="109728" bIns="54864" numCol="1" anchor="t" anchorCtr="0" compatLnSpc="1">
                  <a:prstTxWarp prst="textNoShape">
                    <a:avLst/>
                  </a:prstTxWarp>
                </a:bodyPr>
                <a:lstStyle/>
                <a:p>
                  <a:pPr>
                    <a:defRPr/>
                  </a:pPr>
                  <a:endParaRPr lang="zh-CN" altLang="en-US" sz="2160" kern="0">
                    <a:solidFill>
                      <a:srgbClr val="2E2E2E"/>
                    </a:solidFill>
                    <a:latin typeface="Segoe UI Light 8"/>
                    <a:ea typeface="Microsoft YaHei UI Light"/>
                  </a:endParaRPr>
                </a:p>
              </p:txBody>
            </p:sp>
            <p:sp>
              <p:nvSpPr>
                <p:cNvPr id="19" name="Freeform 21"/>
                <p:cNvSpPr>
                  <a:spLocks/>
                </p:cNvSpPr>
                <p:nvPr/>
              </p:nvSpPr>
              <p:spPr bwMode="auto">
                <a:xfrm>
                  <a:off x="3206081" y="1998864"/>
                  <a:ext cx="472164" cy="1405550"/>
                </a:xfrm>
                <a:custGeom>
                  <a:avLst/>
                  <a:gdLst>
                    <a:gd name="T0" fmla="*/ 127 w 127"/>
                    <a:gd name="T1" fmla="*/ 62 h 378"/>
                    <a:gd name="T2" fmla="*/ 114 w 127"/>
                    <a:gd name="T3" fmla="*/ 28 h 378"/>
                    <a:gd name="T4" fmla="*/ 54 w 127"/>
                    <a:gd name="T5" fmla="*/ 12 h 378"/>
                    <a:gd name="T6" fmla="*/ 1 w 127"/>
                    <a:gd name="T7" fmla="*/ 99 h 378"/>
                    <a:gd name="T8" fmla="*/ 0 w 127"/>
                    <a:gd name="T9" fmla="*/ 123 h 378"/>
                    <a:gd name="T10" fmla="*/ 19 w 127"/>
                    <a:gd name="T11" fmla="*/ 374 h 378"/>
                    <a:gd name="T12" fmla="*/ 20 w 127"/>
                    <a:gd name="T13" fmla="*/ 378 h 378"/>
                    <a:gd name="T14" fmla="*/ 58 w 127"/>
                    <a:gd name="T15" fmla="*/ 378 h 378"/>
                    <a:gd name="T16" fmla="*/ 67 w 127"/>
                    <a:gd name="T17" fmla="*/ 217 h 378"/>
                    <a:gd name="T18" fmla="*/ 68 w 127"/>
                    <a:gd name="T19" fmla="*/ 87 h 378"/>
                    <a:gd name="T20" fmla="*/ 78 w 127"/>
                    <a:gd name="T21" fmla="*/ 87 h 378"/>
                    <a:gd name="T22" fmla="*/ 77 w 127"/>
                    <a:gd name="T23" fmla="*/ 168 h 378"/>
                    <a:gd name="T24" fmla="*/ 113 w 127"/>
                    <a:gd name="T25" fmla="*/ 110 h 378"/>
                    <a:gd name="T26" fmla="*/ 127 w 127"/>
                    <a:gd name="T27" fmla="*/ 62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378">
                      <a:moveTo>
                        <a:pt x="127" y="62"/>
                      </a:moveTo>
                      <a:cubicBezTo>
                        <a:pt x="127" y="49"/>
                        <a:pt x="122" y="38"/>
                        <a:pt x="114" y="28"/>
                      </a:cubicBezTo>
                      <a:cubicBezTo>
                        <a:pt x="90" y="0"/>
                        <a:pt x="56" y="11"/>
                        <a:pt x="54" y="12"/>
                      </a:cubicBezTo>
                      <a:cubicBezTo>
                        <a:pt x="50" y="13"/>
                        <a:pt x="7" y="27"/>
                        <a:pt x="1" y="99"/>
                      </a:cubicBezTo>
                      <a:cubicBezTo>
                        <a:pt x="0" y="105"/>
                        <a:pt x="0" y="114"/>
                        <a:pt x="0" y="123"/>
                      </a:cubicBezTo>
                      <a:cubicBezTo>
                        <a:pt x="0" y="204"/>
                        <a:pt x="19" y="366"/>
                        <a:pt x="19" y="374"/>
                      </a:cubicBezTo>
                      <a:cubicBezTo>
                        <a:pt x="20" y="378"/>
                        <a:pt x="20" y="378"/>
                        <a:pt x="20" y="378"/>
                      </a:cubicBezTo>
                      <a:cubicBezTo>
                        <a:pt x="58" y="378"/>
                        <a:pt x="58" y="378"/>
                        <a:pt x="58" y="378"/>
                      </a:cubicBezTo>
                      <a:cubicBezTo>
                        <a:pt x="58" y="378"/>
                        <a:pt x="66" y="272"/>
                        <a:pt x="67" y="217"/>
                      </a:cubicBezTo>
                      <a:cubicBezTo>
                        <a:pt x="68" y="87"/>
                        <a:pt x="68" y="87"/>
                        <a:pt x="68" y="87"/>
                      </a:cubicBezTo>
                      <a:cubicBezTo>
                        <a:pt x="78" y="87"/>
                        <a:pt x="78" y="87"/>
                        <a:pt x="78" y="87"/>
                      </a:cubicBezTo>
                      <a:cubicBezTo>
                        <a:pt x="77" y="168"/>
                        <a:pt x="77" y="168"/>
                        <a:pt x="77" y="168"/>
                      </a:cubicBezTo>
                      <a:cubicBezTo>
                        <a:pt x="88" y="153"/>
                        <a:pt x="103" y="131"/>
                        <a:pt x="113" y="110"/>
                      </a:cubicBezTo>
                      <a:cubicBezTo>
                        <a:pt x="122" y="91"/>
                        <a:pt x="127" y="75"/>
                        <a:pt x="127" y="62"/>
                      </a:cubicBezTo>
                      <a:close/>
                    </a:path>
                  </a:pathLst>
                </a:custGeom>
                <a:solidFill>
                  <a:srgbClr val="2D2D2D"/>
                </a:solidFill>
                <a:ln>
                  <a:noFill/>
                </a:ln>
                <a:effectLst/>
              </p:spPr>
              <p:txBody>
                <a:bodyPr vert="horz" wrap="square" lIns="109728" tIns="54864" rIns="109728" bIns="54864" numCol="1" anchor="t" anchorCtr="0" compatLnSpc="1">
                  <a:prstTxWarp prst="textNoShape">
                    <a:avLst/>
                  </a:prstTxWarp>
                </a:bodyPr>
                <a:lstStyle/>
                <a:p>
                  <a:pPr>
                    <a:defRPr/>
                  </a:pPr>
                  <a:endParaRPr lang="zh-CN" altLang="en-US" sz="2160" kern="0">
                    <a:solidFill>
                      <a:srgbClr val="2E2E2E"/>
                    </a:solidFill>
                    <a:latin typeface="Segoe UI Light 8"/>
                    <a:ea typeface="Microsoft YaHei UI Light"/>
                  </a:endParaRPr>
                </a:p>
              </p:txBody>
            </p:sp>
          </p:grpSp>
        </p:grpSp>
        <p:grpSp>
          <p:nvGrpSpPr>
            <p:cNvPr id="21" name="组合 20"/>
            <p:cNvGrpSpPr/>
            <p:nvPr/>
          </p:nvGrpSpPr>
          <p:grpSpPr>
            <a:xfrm flipH="1">
              <a:off x="5468225" y="2220899"/>
              <a:ext cx="1768454" cy="2609509"/>
              <a:chOff x="1964426" y="2220899"/>
              <a:chExt cx="1768454" cy="2609509"/>
            </a:xfrm>
          </p:grpSpPr>
          <p:grpSp>
            <p:nvGrpSpPr>
              <p:cNvPr id="22" name="组合 21"/>
              <p:cNvGrpSpPr/>
              <p:nvPr/>
            </p:nvGrpSpPr>
            <p:grpSpPr>
              <a:xfrm>
                <a:off x="3279835" y="2220899"/>
                <a:ext cx="453045" cy="1300956"/>
                <a:chOff x="3206081" y="1761219"/>
                <a:chExt cx="572226" cy="1643195"/>
              </a:xfrm>
            </p:grpSpPr>
            <p:sp>
              <p:nvSpPr>
                <p:cNvPr id="29" name="Oval 15"/>
                <p:cNvSpPr>
                  <a:spLocks noChangeArrowheads="1"/>
                </p:cNvSpPr>
                <p:nvPr/>
              </p:nvSpPr>
              <p:spPr bwMode="auto">
                <a:xfrm>
                  <a:off x="3518773" y="1761219"/>
                  <a:ext cx="259534" cy="259534"/>
                </a:xfrm>
                <a:prstGeom prst="ellipse">
                  <a:avLst/>
                </a:prstGeom>
                <a:solidFill>
                  <a:srgbClr val="2D2D2D"/>
                </a:solidFill>
                <a:ln>
                  <a:noFill/>
                </a:ln>
                <a:effectLst/>
              </p:spPr>
              <p:txBody>
                <a:bodyPr vert="horz" wrap="square" lIns="109728" tIns="54864" rIns="109728" bIns="54864" numCol="1" anchor="t" anchorCtr="0" compatLnSpc="1">
                  <a:prstTxWarp prst="textNoShape">
                    <a:avLst/>
                  </a:prstTxWarp>
                </a:bodyPr>
                <a:lstStyle/>
                <a:p>
                  <a:pPr>
                    <a:defRPr/>
                  </a:pPr>
                  <a:endParaRPr lang="zh-CN" altLang="en-US" sz="2160" kern="0">
                    <a:solidFill>
                      <a:srgbClr val="2E2E2E"/>
                    </a:solidFill>
                    <a:latin typeface="Segoe UI Light 8"/>
                    <a:ea typeface="Microsoft YaHei UI Light"/>
                  </a:endParaRPr>
                </a:p>
              </p:txBody>
            </p:sp>
            <p:sp>
              <p:nvSpPr>
                <p:cNvPr id="30" name="Freeform 21"/>
                <p:cNvSpPr>
                  <a:spLocks/>
                </p:cNvSpPr>
                <p:nvPr/>
              </p:nvSpPr>
              <p:spPr bwMode="auto">
                <a:xfrm>
                  <a:off x="3206081" y="1998864"/>
                  <a:ext cx="472164" cy="1405550"/>
                </a:xfrm>
                <a:custGeom>
                  <a:avLst/>
                  <a:gdLst>
                    <a:gd name="T0" fmla="*/ 127 w 127"/>
                    <a:gd name="T1" fmla="*/ 62 h 378"/>
                    <a:gd name="T2" fmla="*/ 114 w 127"/>
                    <a:gd name="T3" fmla="*/ 28 h 378"/>
                    <a:gd name="T4" fmla="*/ 54 w 127"/>
                    <a:gd name="T5" fmla="*/ 12 h 378"/>
                    <a:gd name="T6" fmla="*/ 1 w 127"/>
                    <a:gd name="T7" fmla="*/ 99 h 378"/>
                    <a:gd name="T8" fmla="*/ 0 w 127"/>
                    <a:gd name="T9" fmla="*/ 123 h 378"/>
                    <a:gd name="T10" fmla="*/ 19 w 127"/>
                    <a:gd name="T11" fmla="*/ 374 h 378"/>
                    <a:gd name="T12" fmla="*/ 20 w 127"/>
                    <a:gd name="T13" fmla="*/ 378 h 378"/>
                    <a:gd name="T14" fmla="*/ 58 w 127"/>
                    <a:gd name="T15" fmla="*/ 378 h 378"/>
                    <a:gd name="T16" fmla="*/ 67 w 127"/>
                    <a:gd name="T17" fmla="*/ 217 h 378"/>
                    <a:gd name="T18" fmla="*/ 68 w 127"/>
                    <a:gd name="T19" fmla="*/ 87 h 378"/>
                    <a:gd name="T20" fmla="*/ 78 w 127"/>
                    <a:gd name="T21" fmla="*/ 87 h 378"/>
                    <a:gd name="T22" fmla="*/ 77 w 127"/>
                    <a:gd name="T23" fmla="*/ 168 h 378"/>
                    <a:gd name="T24" fmla="*/ 113 w 127"/>
                    <a:gd name="T25" fmla="*/ 110 h 378"/>
                    <a:gd name="T26" fmla="*/ 127 w 127"/>
                    <a:gd name="T27" fmla="*/ 62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378">
                      <a:moveTo>
                        <a:pt x="127" y="62"/>
                      </a:moveTo>
                      <a:cubicBezTo>
                        <a:pt x="127" y="49"/>
                        <a:pt x="122" y="38"/>
                        <a:pt x="114" y="28"/>
                      </a:cubicBezTo>
                      <a:cubicBezTo>
                        <a:pt x="90" y="0"/>
                        <a:pt x="56" y="11"/>
                        <a:pt x="54" y="12"/>
                      </a:cubicBezTo>
                      <a:cubicBezTo>
                        <a:pt x="50" y="13"/>
                        <a:pt x="7" y="27"/>
                        <a:pt x="1" y="99"/>
                      </a:cubicBezTo>
                      <a:cubicBezTo>
                        <a:pt x="0" y="105"/>
                        <a:pt x="0" y="114"/>
                        <a:pt x="0" y="123"/>
                      </a:cubicBezTo>
                      <a:cubicBezTo>
                        <a:pt x="0" y="204"/>
                        <a:pt x="19" y="366"/>
                        <a:pt x="19" y="374"/>
                      </a:cubicBezTo>
                      <a:cubicBezTo>
                        <a:pt x="20" y="378"/>
                        <a:pt x="20" y="378"/>
                        <a:pt x="20" y="378"/>
                      </a:cubicBezTo>
                      <a:cubicBezTo>
                        <a:pt x="58" y="378"/>
                        <a:pt x="58" y="378"/>
                        <a:pt x="58" y="378"/>
                      </a:cubicBezTo>
                      <a:cubicBezTo>
                        <a:pt x="58" y="378"/>
                        <a:pt x="66" y="272"/>
                        <a:pt x="67" y="217"/>
                      </a:cubicBezTo>
                      <a:cubicBezTo>
                        <a:pt x="68" y="87"/>
                        <a:pt x="68" y="87"/>
                        <a:pt x="68" y="87"/>
                      </a:cubicBezTo>
                      <a:cubicBezTo>
                        <a:pt x="78" y="87"/>
                        <a:pt x="78" y="87"/>
                        <a:pt x="78" y="87"/>
                      </a:cubicBezTo>
                      <a:cubicBezTo>
                        <a:pt x="77" y="168"/>
                        <a:pt x="77" y="168"/>
                        <a:pt x="77" y="168"/>
                      </a:cubicBezTo>
                      <a:cubicBezTo>
                        <a:pt x="88" y="153"/>
                        <a:pt x="103" y="131"/>
                        <a:pt x="113" y="110"/>
                      </a:cubicBezTo>
                      <a:cubicBezTo>
                        <a:pt x="122" y="91"/>
                        <a:pt x="127" y="75"/>
                        <a:pt x="127" y="62"/>
                      </a:cubicBezTo>
                      <a:close/>
                    </a:path>
                  </a:pathLst>
                </a:custGeom>
                <a:solidFill>
                  <a:srgbClr val="2D2D2D"/>
                </a:solidFill>
                <a:ln>
                  <a:noFill/>
                </a:ln>
                <a:effectLst/>
              </p:spPr>
              <p:txBody>
                <a:bodyPr vert="horz" wrap="square" lIns="109728" tIns="54864" rIns="109728" bIns="54864" numCol="1" anchor="t" anchorCtr="0" compatLnSpc="1">
                  <a:prstTxWarp prst="textNoShape">
                    <a:avLst/>
                  </a:prstTxWarp>
                </a:bodyPr>
                <a:lstStyle/>
                <a:p>
                  <a:pPr>
                    <a:defRPr/>
                  </a:pPr>
                  <a:endParaRPr lang="zh-CN" altLang="en-US" sz="2160" kern="0">
                    <a:solidFill>
                      <a:srgbClr val="2E2E2E"/>
                    </a:solidFill>
                    <a:latin typeface="Segoe UI Light 8"/>
                    <a:ea typeface="Microsoft YaHei UI Light"/>
                  </a:endParaRPr>
                </a:p>
              </p:txBody>
            </p:sp>
          </p:grpSp>
          <p:grpSp>
            <p:nvGrpSpPr>
              <p:cNvPr id="23" name="组合 22"/>
              <p:cNvGrpSpPr/>
              <p:nvPr/>
            </p:nvGrpSpPr>
            <p:grpSpPr>
              <a:xfrm>
                <a:off x="2622130" y="2875176"/>
                <a:ext cx="453045" cy="1300956"/>
                <a:chOff x="3206081" y="1761219"/>
                <a:chExt cx="572226" cy="1643195"/>
              </a:xfrm>
            </p:grpSpPr>
            <p:sp>
              <p:nvSpPr>
                <p:cNvPr id="27" name="Oval 15"/>
                <p:cNvSpPr>
                  <a:spLocks noChangeArrowheads="1"/>
                </p:cNvSpPr>
                <p:nvPr/>
              </p:nvSpPr>
              <p:spPr bwMode="auto">
                <a:xfrm>
                  <a:off x="3518773" y="1761219"/>
                  <a:ext cx="259534" cy="259534"/>
                </a:xfrm>
                <a:prstGeom prst="ellipse">
                  <a:avLst/>
                </a:prstGeom>
                <a:solidFill>
                  <a:srgbClr val="2D2D2D"/>
                </a:solidFill>
                <a:ln>
                  <a:noFill/>
                </a:ln>
                <a:effectLst/>
              </p:spPr>
              <p:txBody>
                <a:bodyPr vert="horz" wrap="square" lIns="109728" tIns="54864" rIns="109728" bIns="54864" numCol="1" anchor="t" anchorCtr="0" compatLnSpc="1">
                  <a:prstTxWarp prst="textNoShape">
                    <a:avLst/>
                  </a:prstTxWarp>
                </a:bodyPr>
                <a:lstStyle/>
                <a:p>
                  <a:pPr>
                    <a:defRPr/>
                  </a:pPr>
                  <a:endParaRPr lang="zh-CN" altLang="en-US" sz="2160" kern="0">
                    <a:solidFill>
                      <a:srgbClr val="2E2E2E"/>
                    </a:solidFill>
                    <a:latin typeface="Segoe UI Light 8"/>
                    <a:ea typeface="Microsoft YaHei UI Light"/>
                  </a:endParaRPr>
                </a:p>
              </p:txBody>
            </p:sp>
            <p:sp>
              <p:nvSpPr>
                <p:cNvPr id="28" name="Freeform 21"/>
                <p:cNvSpPr>
                  <a:spLocks/>
                </p:cNvSpPr>
                <p:nvPr/>
              </p:nvSpPr>
              <p:spPr bwMode="auto">
                <a:xfrm>
                  <a:off x="3206081" y="1998864"/>
                  <a:ext cx="472164" cy="1405550"/>
                </a:xfrm>
                <a:custGeom>
                  <a:avLst/>
                  <a:gdLst>
                    <a:gd name="T0" fmla="*/ 127 w 127"/>
                    <a:gd name="T1" fmla="*/ 62 h 378"/>
                    <a:gd name="T2" fmla="*/ 114 w 127"/>
                    <a:gd name="T3" fmla="*/ 28 h 378"/>
                    <a:gd name="T4" fmla="*/ 54 w 127"/>
                    <a:gd name="T5" fmla="*/ 12 h 378"/>
                    <a:gd name="T6" fmla="*/ 1 w 127"/>
                    <a:gd name="T7" fmla="*/ 99 h 378"/>
                    <a:gd name="T8" fmla="*/ 0 w 127"/>
                    <a:gd name="T9" fmla="*/ 123 h 378"/>
                    <a:gd name="T10" fmla="*/ 19 w 127"/>
                    <a:gd name="T11" fmla="*/ 374 h 378"/>
                    <a:gd name="T12" fmla="*/ 20 w 127"/>
                    <a:gd name="T13" fmla="*/ 378 h 378"/>
                    <a:gd name="T14" fmla="*/ 58 w 127"/>
                    <a:gd name="T15" fmla="*/ 378 h 378"/>
                    <a:gd name="T16" fmla="*/ 67 w 127"/>
                    <a:gd name="T17" fmla="*/ 217 h 378"/>
                    <a:gd name="T18" fmla="*/ 68 w 127"/>
                    <a:gd name="T19" fmla="*/ 87 h 378"/>
                    <a:gd name="T20" fmla="*/ 78 w 127"/>
                    <a:gd name="T21" fmla="*/ 87 h 378"/>
                    <a:gd name="T22" fmla="*/ 77 w 127"/>
                    <a:gd name="T23" fmla="*/ 168 h 378"/>
                    <a:gd name="T24" fmla="*/ 113 w 127"/>
                    <a:gd name="T25" fmla="*/ 110 h 378"/>
                    <a:gd name="T26" fmla="*/ 127 w 127"/>
                    <a:gd name="T27" fmla="*/ 62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378">
                      <a:moveTo>
                        <a:pt x="127" y="62"/>
                      </a:moveTo>
                      <a:cubicBezTo>
                        <a:pt x="127" y="49"/>
                        <a:pt x="122" y="38"/>
                        <a:pt x="114" y="28"/>
                      </a:cubicBezTo>
                      <a:cubicBezTo>
                        <a:pt x="90" y="0"/>
                        <a:pt x="56" y="11"/>
                        <a:pt x="54" y="12"/>
                      </a:cubicBezTo>
                      <a:cubicBezTo>
                        <a:pt x="50" y="13"/>
                        <a:pt x="7" y="27"/>
                        <a:pt x="1" y="99"/>
                      </a:cubicBezTo>
                      <a:cubicBezTo>
                        <a:pt x="0" y="105"/>
                        <a:pt x="0" y="114"/>
                        <a:pt x="0" y="123"/>
                      </a:cubicBezTo>
                      <a:cubicBezTo>
                        <a:pt x="0" y="204"/>
                        <a:pt x="19" y="366"/>
                        <a:pt x="19" y="374"/>
                      </a:cubicBezTo>
                      <a:cubicBezTo>
                        <a:pt x="20" y="378"/>
                        <a:pt x="20" y="378"/>
                        <a:pt x="20" y="378"/>
                      </a:cubicBezTo>
                      <a:cubicBezTo>
                        <a:pt x="58" y="378"/>
                        <a:pt x="58" y="378"/>
                        <a:pt x="58" y="378"/>
                      </a:cubicBezTo>
                      <a:cubicBezTo>
                        <a:pt x="58" y="378"/>
                        <a:pt x="66" y="272"/>
                        <a:pt x="67" y="217"/>
                      </a:cubicBezTo>
                      <a:cubicBezTo>
                        <a:pt x="68" y="87"/>
                        <a:pt x="68" y="87"/>
                        <a:pt x="68" y="87"/>
                      </a:cubicBezTo>
                      <a:cubicBezTo>
                        <a:pt x="78" y="87"/>
                        <a:pt x="78" y="87"/>
                        <a:pt x="78" y="87"/>
                      </a:cubicBezTo>
                      <a:cubicBezTo>
                        <a:pt x="77" y="168"/>
                        <a:pt x="77" y="168"/>
                        <a:pt x="77" y="168"/>
                      </a:cubicBezTo>
                      <a:cubicBezTo>
                        <a:pt x="88" y="153"/>
                        <a:pt x="103" y="131"/>
                        <a:pt x="113" y="110"/>
                      </a:cubicBezTo>
                      <a:cubicBezTo>
                        <a:pt x="122" y="91"/>
                        <a:pt x="127" y="75"/>
                        <a:pt x="127" y="62"/>
                      </a:cubicBezTo>
                      <a:close/>
                    </a:path>
                  </a:pathLst>
                </a:custGeom>
                <a:solidFill>
                  <a:srgbClr val="2D2D2D"/>
                </a:solidFill>
                <a:ln>
                  <a:noFill/>
                </a:ln>
                <a:effectLst/>
              </p:spPr>
              <p:txBody>
                <a:bodyPr vert="horz" wrap="square" lIns="109728" tIns="54864" rIns="109728" bIns="54864" numCol="1" anchor="t" anchorCtr="0" compatLnSpc="1">
                  <a:prstTxWarp prst="textNoShape">
                    <a:avLst/>
                  </a:prstTxWarp>
                </a:bodyPr>
                <a:lstStyle/>
                <a:p>
                  <a:pPr>
                    <a:defRPr/>
                  </a:pPr>
                  <a:endParaRPr lang="zh-CN" altLang="en-US" sz="2160" kern="0">
                    <a:solidFill>
                      <a:srgbClr val="2E2E2E"/>
                    </a:solidFill>
                    <a:latin typeface="Segoe UI Light 8"/>
                    <a:ea typeface="Microsoft YaHei UI Light"/>
                  </a:endParaRPr>
                </a:p>
              </p:txBody>
            </p:sp>
          </p:grpSp>
          <p:grpSp>
            <p:nvGrpSpPr>
              <p:cNvPr id="24" name="组合 23"/>
              <p:cNvGrpSpPr/>
              <p:nvPr/>
            </p:nvGrpSpPr>
            <p:grpSpPr>
              <a:xfrm>
                <a:off x="1964426" y="3529452"/>
                <a:ext cx="453045" cy="1300956"/>
                <a:chOff x="3206081" y="1761219"/>
                <a:chExt cx="572226" cy="1643195"/>
              </a:xfrm>
            </p:grpSpPr>
            <p:sp>
              <p:nvSpPr>
                <p:cNvPr id="25" name="Oval 15"/>
                <p:cNvSpPr>
                  <a:spLocks noChangeArrowheads="1"/>
                </p:cNvSpPr>
                <p:nvPr/>
              </p:nvSpPr>
              <p:spPr bwMode="auto">
                <a:xfrm>
                  <a:off x="3518773" y="1761219"/>
                  <a:ext cx="259534" cy="259534"/>
                </a:xfrm>
                <a:prstGeom prst="ellipse">
                  <a:avLst/>
                </a:prstGeom>
                <a:solidFill>
                  <a:srgbClr val="2D2D2D"/>
                </a:solidFill>
                <a:ln>
                  <a:noFill/>
                </a:ln>
                <a:effectLst/>
              </p:spPr>
              <p:txBody>
                <a:bodyPr vert="horz" wrap="square" lIns="109728" tIns="54864" rIns="109728" bIns="54864" numCol="1" anchor="t" anchorCtr="0" compatLnSpc="1">
                  <a:prstTxWarp prst="textNoShape">
                    <a:avLst/>
                  </a:prstTxWarp>
                </a:bodyPr>
                <a:lstStyle/>
                <a:p>
                  <a:pPr>
                    <a:defRPr/>
                  </a:pPr>
                  <a:endParaRPr lang="zh-CN" altLang="en-US" sz="2160" kern="0">
                    <a:solidFill>
                      <a:srgbClr val="2E2E2E"/>
                    </a:solidFill>
                    <a:latin typeface="Segoe UI Light 8"/>
                    <a:ea typeface="Microsoft YaHei UI Light"/>
                  </a:endParaRPr>
                </a:p>
              </p:txBody>
            </p:sp>
            <p:sp>
              <p:nvSpPr>
                <p:cNvPr id="26" name="Freeform 21"/>
                <p:cNvSpPr>
                  <a:spLocks/>
                </p:cNvSpPr>
                <p:nvPr/>
              </p:nvSpPr>
              <p:spPr bwMode="auto">
                <a:xfrm>
                  <a:off x="3206081" y="1998864"/>
                  <a:ext cx="472164" cy="1405550"/>
                </a:xfrm>
                <a:custGeom>
                  <a:avLst/>
                  <a:gdLst>
                    <a:gd name="T0" fmla="*/ 127 w 127"/>
                    <a:gd name="T1" fmla="*/ 62 h 378"/>
                    <a:gd name="T2" fmla="*/ 114 w 127"/>
                    <a:gd name="T3" fmla="*/ 28 h 378"/>
                    <a:gd name="T4" fmla="*/ 54 w 127"/>
                    <a:gd name="T5" fmla="*/ 12 h 378"/>
                    <a:gd name="T6" fmla="*/ 1 w 127"/>
                    <a:gd name="T7" fmla="*/ 99 h 378"/>
                    <a:gd name="T8" fmla="*/ 0 w 127"/>
                    <a:gd name="T9" fmla="*/ 123 h 378"/>
                    <a:gd name="T10" fmla="*/ 19 w 127"/>
                    <a:gd name="T11" fmla="*/ 374 h 378"/>
                    <a:gd name="T12" fmla="*/ 20 w 127"/>
                    <a:gd name="T13" fmla="*/ 378 h 378"/>
                    <a:gd name="T14" fmla="*/ 58 w 127"/>
                    <a:gd name="T15" fmla="*/ 378 h 378"/>
                    <a:gd name="T16" fmla="*/ 67 w 127"/>
                    <a:gd name="T17" fmla="*/ 217 h 378"/>
                    <a:gd name="T18" fmla="*/ 68 w 127"/>
                    <a:gd name="T19" fmla="*/ 87 h 378"/>
                    <a:gd name="T20" fmla="*/ 78 w 127"/>
                    <a:gd name="T21" fmla="*/ 87 h 378"/>
                    <a:gd name="T22" fmla="*/ 77 w 127"/>
                    <a:gd name="T23" fmla="*/ 168 h 378"/>
                    <a:gd name="T24" fmla="*/ 113 w 127"/>
                    <a:gd name="T25" fmla="*/ 110 h 378"/>
                    <a:gd name="T26" fmla="*/ 127 w 127"/>
                    <a:gd name="T27" fmla="*/ 62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378">
                      <a:moveTo>
                        <a:pt x="127" y="62"/>
                      </a:moveTo>
                      <a:cubicBezTo>
                        <a:pt x="127" y="49"/>
                        <a:pt x="122" y="38"/>
                        <a:pt x="114" y="28"/>
                      </a:cubicBezTo>
                      <a:cubicBezTo>
                        <a:pt x="90" y="0"/>
                        <a:pt x="56" y="11"/>
                        <a:pt x="54" y="12"/>
                      </a:cubicBezTo>
                      <a:cubicBezTo>
                        <a:pt x="50" y="13"/>
                        <a:pt x="7" y="27"/>
                        <a:pt x="1" y="99"/>
                      </a:cubicBezTo>
                      <a:cubicBezTo>
                        <a:pt x="0" y="105"/>
                        <a:pt x="0" y="114"/>
                        <a:pt x="0" y="123"/>
                      </a:cubicBezTo>
                      <a:cubicBezTo>
                        <a:pt x="0" y="204"/>
                        <a:pt x="19" y="366"/>
                        <a:pt x="19" y="374"/>
                      </a:cubicBezTo>
                      <a:cubicBezTo>
                        <a:pt x="20" y="378"/>
                        <a:pt x="20" y="378"/>
                        <a:pt x="20" y="378"/>
                      </a:cubicBezTo>
                      <a:cubicBezTo>
                        <a:pt x="58" y="378"/>
                        <a:pt x="58" y="378"/>
                        <a:pt x="58" y="378"/>
                      </a:cubicBezTo>
                      <a:cubicBezTo>
                        <a:pt x="58" y="378"/>
                        <a:pt x="66" y="272"/>
                        <a:pt x="67" y="217"/>
                      </a:cubicBezTo>
                      <a:cubicBezTo>
                        <a:pt x="68" y="87"/>
                        <a:pt x="68" y="87"/>
                        <a:pt x="68" y="87"/>
                      </a:cubicBezTo>
                      <a:cubicBezTo>
                        <a:pt x="78" y="87"/>
                        <a:pt x="78" y="87"/>
                        <a:pt x="78" y="87"/>
                      </a:cubicBezTo>
                      <a:cubicBezTo>
                        <a:pt x="77" y="168"/>
                        <a:pt x="77" y="168"/>
                        <a:pt x="77" y="168"/>
                      </a:cubicBezTo>
                      <a:cubicBezTo>
                        <a:pt x="88" y="153"/>
                        <a:pt x="103" y="131"/>
                        <a:pt x="113" y="110"/>
                      </a:cubicBezTo>
                      <a:cubicBezTo>
                        <a:pt x="122" y="91"/>
                        <a:pt x="127" y="75"/>
                        <a:pt x="127" y="62"/>
                      </a:cubicBezTo>
                      <a:close/>
                    </a:path>
                  </a:pathLst>
                </a:custGeom>
                <a:solidFill>
                  <a:srgbClr val="2D2D2D"/>
                </a:solidFill>
                <a:ln>
                  <a:noFill/>
                </a:ln>
                <a:effectLst/>
              </p:spPr>
              <p:txBody>
                <a:bodyPr vert="horz" wrap="square" lIns="109728" tIns="54864" rIns="109728" bIns="54864" numCol="1" anchor="t" anchorCtr="0" compatLnSpc="1">
                  <a:prstTxWarp prst="textNoShape">
                    <a:avLst/>
                  </a:prstTxWarp>
                </a:bodyPr>
                <a:lstStyle/>
                <a:p>
                  <a:pPr>
                    <a:defRPr/>
                  </a:pPr>
                  <a:endParaRPr lang="zh-CN" altLang="en-US" sz="2160" kern="0">
                    <a:solidFill>
                      <a:srgbClr val="2E2E2E"/>
                    </a:solidFill>
                    <a:latin typeface="Segoe UI Light 8"/>
                    <a:ea typeface="Microsoft YaHei UI Light"/>
                  </a:endParaRPr>
                </a:p>
              </p:txBody>
            </p:sp>
          </p:grpSp>
        </p:grpSp>
      </p:grpSp>
      <p:grpSp>
        <p:nvGrpSpPr>
          <p:cNvPr id="36" name="组合 35"/>
          <p:cNvGrpSpPr/>
          <p:nvPr/>
        </p:nvGrpSpPr>
        <p:grpSpPr>
          <a:xfrm rot="20000061">
            <a:off x="6959110" y="3898358"/>
            <a:ext cx="5249100" cy="3027570"/>
            <a:chOff x="-2014803" y="2005671"/>
            <a:chExt cx="4374250" cy="2522975"/>
          </a:xfrm>
        </p:grpSpPr>
        <p:pic>
          <p:nvPicPr>
            <p:cNvPr id="33" name="图片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4803" y="2005671"/>
              <a:ext cx="4374250" cy="2522975"/>
            </a:xfrm>
            <a:prstGeom prst="rect">
              <a:avLst/>
            </a:prstGeom>
          </p:spPr>
        </p:pic>
        <p:sp>
          <p:nvSpPr>
            <p:cNvPr id="34" name="文本框 33"/>
            <p:cNvSpPr txBox="1"/>
            <p:nvPr/>
          </p:nvSpPr>
          <p:spPr>
            <a:xfrm>
              <a:off x="-1580025" y="2268588"/>
              <a:ext cx="3569065" cy="1846659"/>
            </a:xfrm>
            <a:prstGeom prst="rect">
              <a:avLst/>
            </a:prstGeom>
            <a:noFill/>
          </p:spPr>
          <p:txBody>
            <a:bodyPr wrap="square" rtlCol="0">
              <a:spAutoFit/>
            </a:bodyPr>
            <a:lstStyle/>
            <a:p>
              <a:pPr algn="ctr" defTabSz="855878"/>
              <a:r>
                <a:rPr lang="zh-CN" altLang="en-US" sz="13800" b="1" dirty="0">
                  <a:solidFill>
                    <a:srgbClr val="C00000"/>
                  </a:solidFill>
                  <a:latin typeface="华文中宋" panose="02010600040101010101" pitchFamily="2" charset="-122"/>
                  <a:ea typeface="华文中宋" panose="02010600040101010101" pitchFamily="2" charset="-122"/>
                </a:rPr>
                <a:t>暴政</a:t>
              </a:r>
            </a:p>
          </p:txBody>
        </p:sp>
        <p:sp>
          <p:nvSpPr>
            <p:cNvPr id="35" name="矩形 34"/>
            <p:cNvSpPr/>
            <p:nvPr/>
          </p:nvSpPr>
          <p:spPr>
            <a:xfrm>
              <a:off x="-1364248" y="2459789"/>
              <a:ext cx="3130403" cy="161490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spTree>
    <p:extLst>
      <p:ext uri="{BB962C8B-B14F-4D97-AF65-F5344CB8AC3E}">
        <p14:creationId xmlns:p14="http://schemas.microsoft.com/office/powerpoint/2010/main" val="45129714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2384" y="1589134"/>
            <a:ext cx="2969016" cy="3116975"/>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1737" y="2765525"/>
            <a:ext cx="1632979" cy="1773690"/>
          </a:xfrm>
          <a:prstGeom prst="rect">
            <a:avLst/>
          </a:prstGeom>
        </p:spPr>
      </p:pic>
      <p:grpSp>
        <p:nvGrpSpPr>
          <p:cNvPr id="4" name="组合 3"/>
          <p:cNvGrpSpPr/>
          <p:nvPr/>
        </p:nvGrpSpPr>
        <p:grpSpPr>
          <a:xfrm rot="20000061">
            <a:off x="6959110" y="3898358"/>
            <a:ext cx="5249100" cy="3027570"/>
            <a:chOff x="-2014803" y="2005671"/>
            <a:chExt cx="4374250" cy="2522975"/>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4803" y="2005671"/>
              <a:ext cx="4374250" cy="2522975"/>
            </a:xfrm>
            <a:prstGeom prst="rect">
              <a:avLst/>
            </a:prstGeom>
          </p:spPr>
        </p:pic>
        <p:sp>
          <p:nvSpPr>
            <p:cNvPr id="6" name="文本框 5"/>
            <p:cNvSpPr txBox="1"/>
            <p:nvPr/>
          </p:nvSpPr>
          <p:spPr>
            <a:xfrm>
              <a:off x="-1580025" y="2268588"/>
              <a:ext cx="3569065" cy="1846659"/>
            </a:xfrm>
            <a:prstGeom prst="rect">
              <a:avLst/>
            </a:prstGeom>
            <a:noFill/>
          </p:spPr>
          <p:txBody>
            <a:bodyPr wrap="square" rtlCol="0">
              <a:spAutoFit/>
            </a:bodyPr>
            <a:lstStyle/>
            <a:p>
              <a:pPr algn="ctr" defTabSz="855878"/>
              <a:r>
                <a:rPr lang="zh-CN" altLang="en-US" sz="13800" b="1" dirty="0">
                  <a:solidFill>
                    <a:srgbClr val="C00000"/>
                  </a:solidFill>
                  <a:latin typeface="华文中宋" panose="02010600040101010101" pitchFamily="2" charset="-122"/>
                  <a:ea typeface="华文中宋" panose="02010600040101010101" pitchFamily="2" charset="-122"/>
                </a:rPr>
                <a:t>骚扰</a:t>
              </a:r>
            </a:p>
          </p:txBody>
        </p:sp>
        <p:sp>
          <p:nvSpPr>
            <p:cNvPr id="7" name="矩形 6"/>
            <p:cNvSpPr/>
            <p:nvPr/>
          </p:nvSpPr>
          <p:spPr>
            <a:xfrm>
              <a:off x="-1364248" y="2459789"/>
              <a:ext cx="3130403" cy="161490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spTree>
    <p:extLst>
      <p:ext uri="{BB962C8B-B14F-4D97-AF65-F5344CB8AC3E}">
        <p14:creationId xmlns:p14="http://schemas.microsoft.com/office/powerpoint/2010/main" val="373343375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2660315" y="2151202"/>
            <a:ext cx="6067094" cy="2643227"/>
            <a:chOff x="1658983" y="1985554"/>
            <a:chExt cx="5786846" cy="2521132"/>
          </a:xfrm>
        </p:grpSpPr>
        <p:sp>
          <p:nvSpPr>
            <p:cNvPr id="13" name="任意多边形 12"/>
            <p:cNvSpPr/>
            <p:nvPr/>
          </p:nvSpPr>
          <p:spPr>
            <a:xfrm>
              <a:off x="1658983" y="1985554"/>
              <a:ext cx="5786846" cy="2521132"/>
            </a:xfrm>
            <a:custGeom>
              <a:avLst/>
              <a:gdLst>
                <a:gd name="connsiteX0" fmla="*/ 0 w 5786846"/>
                <a:gd name="connsiteY0" fmla="*/ 1489166 h 2521132"/>
                <a:gd name="connsiteX1" fmla="*/ 2076994 w 5786846"/>
                <a:gd name="connsiteY1" fmla="*/ 2521132 h 2521132"/>
                <a:gd name="connsiteX2" fmla="*/ 3762103 w 5786846"/>
                <a:gd name="connsiteY2" fmla="*/ 1724297 h 2521132"/>
                <a:gd name="connsiteX3" fmla="*/ 5786846 w 5786846"/>
                <a:gd name="connsiteY3" fmla="*/ 2429692 h 2521132"/>
                <a:gd name="connsiteX4" fmla="*/ 5029200 w 5786846"/>
                <a:gd name="connsiteY4" fmla="*/ 509452 h 2521132"/>
                <a:gd name="connsiteX5" fmla="*/ 3905794 w 5786846"/>
                <a:gd name="connsiteY5" fmla="*/ 39189 h 2521132"/>
                <a:gd name="connsiteX6" fmla="*/ 2847703 w 5786846"/>
                <a:gd name="connsiteY6" fmla="*/ 418012 h 2521132"/>
                <a:gd name="connsiteX7" fmla="*/ 1672046 w 5786846"/>
                <a:gd name="connsiteY7" fmla="*/ 0 h 2521132"/>
                <a:gd name="connsiteX8" fmla="*/ 0 w 5786846"/>
                <a:gd name="connsiteY8" fmla="*/ 1489166 h 252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6846" h="2521132">
                  <a:moveTo>
                    <a:pt x="0" y="1489166"/>
                  </a:moveTo>
                  <a:lnTo>
                    <a:pt x="2076994" y="2521132"/>
                  </a:lnTo>
                  <a:lnTo>
                    <a:pt x="3762103" y="1724297"/>
                  </a:lnTo>
                  <a:lnTo>
                    <a:pt x="5786846" y="2429692"/>
                  </a:lnTo>
                  <a:lnTo>
                    <a:pt x="5029200" y="509452"/>
                  </a:lnTo>
                  <a:lnTo>
                    <a:pt x="3905794" y="39189"/>
                  </a:lnTo>
                  <a:lnTo>
                    <a:pt x="2847703" y="418012"/>
                  </a:lnTo>
                  <a:lnTo>
                    <a:pt x="1672046" y="0"/>
                  </a:lnTo>
                  <a:lnTo>
                    <a:pt x="0" y="1489166"/>
                  </a:lnTo>
                  <a:close/>
                </a:path>
              </a:pathLst>
            </a:custGeom>
            <a:solidFill>
              <a:schemeClr val="tx1">
                <a:lumMod val="95000"/>
                <a:lumOff val="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14" name="任意多边形 13"/>
            <p:cNvSpPr/>
            <p:nvPr/>
          </p:nvSpPr>
          <p:spPr>
            <a:xfrm>
              <a:off x="1985554" y="2063931"/>
              <a:ext cx="5199017" cy="2233749"/>
            </a:xfrm>
            <a:custGeom>
              <a:avLst/>
              <a:gdLst>
                <a:gd name="connsiteX0" fmla="*/ 0 w 5199017"/>
                <a:gd name="connsiteY0" fmla="*/ 1371600 h 2233749"/>
                <a:gd name="connsiteX1" fmla="*/ 1802675 w 5199017"/>
                <a:gd name="connsiteY1" fmla="*/ 2233749 h 2233749"/>
                <a:gd name="connsiteX2" fmla="*/ 3396343 w 5199017"/>
                <a:gd name="connsiteY2" fmla="*/ 1463040 h 2233749"/>
                <a:gd name="connsiteX3" fmla="*/ 5199017 w 5199017"/>
                <a:gd name="connsiteY3" fmla="*/ 2090058 h 2233749"/>
                <a:gd name="connsiteX4" fmla="*/ 4650377 w 5199017"/>
                <a:gd name="connsiteY4" fmla="*/ 483326 h 2233749"/>
                <a:gd name="connsiteX5" fmla="*/ 3592286 w 5199017"/>
                <a:gd name="connsiteY5" fmla="*/ 13063 h 2233749"/>
                <a:gd name="connsiteX6" fmla="*/ 2547257 w 5199017"/>
                <a:gd name="connsiteY6" fmla="*/ 378823 h 2233749"/>
                <a:gd name="connsiteX7" fmla="*/ 1410789 w 5199017"/>
                <a:gd name="connsiteY7" fmla="*/ 0 h 2233749"/>
                <a:gd name="connsiteX8" fmla="*/ 0 w 5199017"/>
                <a:gd name="connsiteY8" fmla="*/ 1371600 h 2233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99017" h="2233749">
                  <a:moveTo>
                    <a:pt x="0" y="1371600"/>
                  </a:moveTo>
                  <a:lnTo>
                    <a:pt x="1802675" y="2233749"/>
                  </a:lnTo>
                  <a:lnTo>
                    <a:pt x="3396343" y="1463040"/>
                  </a:lnTo>
                  <a:lnTo>
                    <a:pt x="5199017" y="2090058"/>
                  </a:lnTo>
                  <a:lnTo>
                    <a:pt x="4650377" y="483326"/>
                  </a:lnTo>
                  <a:lnTo>
                    <a:pt x="3592286" y="13063"/>
                  </a:lnTo>
                  <a:lnTo>
                    <a:pt x="2547257" y="378823"/>
                  </a:lnTo>
                  <a:lnTo>
                    <a:pt x="1410789" y="0"/>
                  </a:lnTo>
                  <a:lnTo>
                    <a:pt x="0" y="1371600"/>
                  </a:ln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cxnSp>
        <p:nvCxnSpPr>
          <p:cNvPr id="16" name="直接连接符 15"/>
          <p:cNvCxnSpPr>
            <a:stCxn id="14" idx="6"/>
            <a:endCxn id="14" idx="1"/>
          </p:cNvCxnSpPr>
          <p:nvPr/>
        </p:nvCxnSpPr>
        <p:spPr>
          <a:xfrm flipH="1">
            <a:off x="4892677" y="2630544"/>
            <a:ext cx="780641" cy="194475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a:stCxn id="14" idx="5"/>
            <a:endCxn id="14" idx="2"/>
          </p:cNvCxnSpPr>
          <p:nvPr/>
        </p:nvCxnSpPr>
        <p:spPr>
          <a:xfrm flipH="1">
            <a:off x="6563524" y="2247070"/>
            <a:ext cx="205433" cy="152019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4888695" y="2453333"/>
            <a:ext cx="1480840" cy="1556514"/>
            <a:chOff x="3954983" y="2427316"/>
            <a:chExt cx="1234033" cy="1297095"/>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4983" y="2427316"/>
              <a:ext cx="1234033" cy="1234033"/>
            </a:xfrm>
            <a:prstGeom prst="rect">
              <a:avLst/>
            </a:prstGeom>
          </p:spPr>
        </p:pic>
        <p:sp>
          <p:nvSpPr>
            <p:cNvPr id="3" name="椭圆 2"/>
            <p:cNvSpPr/>
            <p:nvPr/>
          </p:nvSpPr>
          <p:spPr>
            <a:xfrm>
              <a:off x="4472017" y="3598287"/>
              <a:ext cx="231229" cy="126124"/>
            </a:xfrm>
            <a:prstGeom prst="ellipse">
              <a:avLst/>
            </a:prstGeom>
            <a:solidFill>
              <a:schemeClr val="tx1">
                <a:lumMod val="95000"/>
                <a:lumOff val="5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grpSp>
        <p:nvGrpSpPr>
          <p:cNvPr id="5" name="组合 4"/>
          <p:cNvGrpSpPr/>
          <p:nvPr/>
        </p:nvGrpSpPr>
        <p:grpSpPr>
          <a:xfrm>
            <a:off x="4348056" y="2435763"/>
            <a:ext cx="445496" cy="468262"/>
            <a:chOff x="3954983" y="2427316"/>
            <a:chExt cx="1234033" cy="1297095"/>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4983" y="2427316"/>
              <a:ext cx="1234033" cy="1234033"/>
            </a:xfrm>
            <a:prstGeom prst="rect">
              <a:avLst/>
            </a:prstGeom>
          </p:spPr>
        </p:pic>
        <p:sp>
          <p:nvSpPr>
            <p:cNvPr id="7" name="椭圆 6"/>
            <p:cNvSpPr/>
            <p:nvPr/>
          </p:nvSpPr>
          <p:spPr>
            <a:xfrm>
              <a:off x="4472017" y="3598287"/>
              <a:ext cx="231229" cy="126124"/>
            </a:xfrm>
            <a:prstGeom prst="ellipse">
              <a:avLst/>
            </a:prstGeom>
            <a:solidFill>
              <a:schemeClr val="tx1">
                <a:lumMod val="95000"/>
                <a:lumOff val="5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grpSp>
        <p:nvGrpSpPr>
          <p:cNvPr id="9" name="组合 8"/>
          <p:cNvGrpSpPr/>
          <p:nvPr/>
        </p:nvGrpSpPr>
        <p:grpSpPr>
          <a:xfrm>
            <a:off x="6680217" y="2500888"/>
            <a:ext cx="693395" cy="728828"/>
            <a:chOff x="3954983" y="2427316"/>
            <a:chExt cx="1234033" cy="1297095"/>
          </a:xfrm>
        </p:grpSpPr>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4983" y="2427316"/>
              <a:ext cx="1234033" cy="1234033"/>
            </a:xfrm>
            <a:prstGeom prst="rect">
              <a:avLst/>
            </a:prstGeom>
          </p:spPr>
        </p:pic>
        <p:sp>
          <p:nvSpPr>
            <p:cNvPr id="11" name="椭圆 10"/>
            <p:cNvSpPr/>
            <p:nvPr/>
          </p:nvSpPr>
          <p:spPr>
            <a:xfrm>
              <a:off x="4472017" y="3598287"/>
              <a:ext cx="231229" cy="126124"/>
            </a:xfrm>
            <a:prstGeom prst="ellipse">
              <a:avLst/>
            </a:prstGeom>
            <a:solidFill>
              <a:schemeClr val="tx1">
                <a:lumMod val="95000"/>
                <a:lumOff val="5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grpSp>
        <p:nvGrpSpPr>
          <p:cNvPr id="26" name="组合 25"/>
          <p:cNvGrpSpPr/>
          <p:nvPr/>
        </p:nvGrpSpPr>
        <p:grpSpPr>
          <a:xfrm rot="20000061">
            <a:off x="6959110" y="3898358"/>
            <a:ext cx="5249100" cy="3027570"/>
            <a:chOff x="-2014803" y="2005671"/>
            <a:chExt cx="4374250" cy="2522975"/>
          </a:xfrm>
        </p:grpSpPr>
        <p:pic>
          <p:nvPicPr>
            <p:cNvPr id="27" name="图片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4803" y="2005671"/>
              <a:ext cx="4374250" cy="2522975"/>
            </a:xfrm>
            <a:prstGeom prst="rect">
              <a:avLst/>
            </a:prstGeom>
          </p:spPr>
        </p:pic>
        <p:sp>
          <p:nvSpPr>
            <p:cNvPr id="28" name="文本框 27"/>
            <p:cNvSpPr txBox="1"/>
            <p:nvPr/>
          </p:nvSpPr>
          <p:spPr>
            <a:xfrm>
              <a:off x="-1580025" y="2268588"/>
              <a:ext cx="3569065" cy="1846659"/>
            </a:xfrm>
            <a:prstGeom prst="rect">
              <a:avLst/>
            </a:prstGeom>
            <a:noFill/>
          </p:spPr>
          <p:txBody>
            <a:bodyPr wrap="square" rtlCol="0">
              <a:spAutoFit/>
            </a:bodyPr>
            <a:lstStyle/>
            <a:p>
              <a:pPr algn="ctr" defTabSz="855878"/>
              <a:r>
                <a:rPr lang="zh-CN" altLang="en-US" sz="13800" b="1" dirty="0">
                  <a:solidFill>
                    <a:srgbClr val="C00000"/>
                  </a:solidFill>
                  <a:latin typeface="华文中宋" panose="02010600040101010101" pitchFamily="2" charset="-122"/>
                  <a:ea typeface="华文中宋" panose="02010600040101010101" pitchFamily="2" charset="-122"/>
                </a:rPr>
                <a:t>失焦</a:t>
              </a:r>
            </a:p>
          </p:txBody>
        </p:sp>
        <p:sp>
          <p:nvSpPr>
            <p:cNvPr id="29" name="矩形 28"/>
            <p:cNvSpPr/>
            <p:nvPr/>
          </p:nvSpPr>
          <p:spPr>
            <a:xfrm>
              <a:off x="-1364248" y="2459789"/>
              <a:ext cx="3130403" cy="161490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spTree>
    <p:extLst>
      <p:ext uri="{BB962C8B-B14F-4D97-AF65-F5344CB8AC3E}">
        <p14:creationId xmlns:p14="http://schemas.microsoft.com/office/powerpoint/2010/main" val="20059363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1309" y="1203724"/>
            <a:ext cx="4359616" cy="3780974"/>
          </a:xfrm>
          <a:prstGeom prst="rect">
            <a:avLst/>
          </a:prstGeom>
        </p:spPr>
      </p:pic>
      <p:sp>
        <p:nvSpPr>
          <p:cNvPr id="3" name="文本框 2"/>
          <p:cNvSpPr txBox="1"/>
          <p:nvPr/>
        </p:nvSpPr>
        <p:spPr>
          <a:xfrm>
            <a:off x="1301117" y="5369709"/>
            <a:ext cx="9504043" cy="461665"/>
          </a:xfrm>
          <a:prstGeom prst="rect">
            <a:avLst/>
          </a:prstGeom>
          <a:noFill/>
        </p:spPr>
        <p:txBody>
          <a:bodyPr wrap="square" rtlCol="0">
            <a:spAutoFit/>
          </a:bodyPr>
          <a:lstStyle/>
          <a:p>
            <a:pPr algn="ctr" defTabSz="855878"/>
            <a:r>
              <a:rPr lang="zh-CN" altLang="en-US"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你不是一个人在战斗！你不是一个人！</a:t>
            </a:r>
          </a:p>
        </p:txBody>
      </p:sp>
      <p:sp>
        <p:nvSpPr>
          <p:cNvPr id="4" name="KSO_Shape"/>
          <p:cNvSpPr>
            <a:spLocks/>
          </p:cNvSpPr>
          <p:nvPr/>
        </p:nvSpPr>
        <p:spPr bwMode="auto">
          <a:xfrm>
            <a:off x="6958036" y="2180883"/>
            <a:ext cx="2737812" cy="1879964"/>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rgbClr val="C00000"/>
          </a:solidFill>
          <a:ln>
            <a:noFill/>
          </a:ln>
          <a:extLst/>
        </p:spPr>
        <p:txBody>
          <a:bodyPr/>
          <a:lstStyle/>
          <a:p>
            <a:pPr defTabSz="855878"/>
            <a:endParaRPr lang="zh-CN" altLang="en-US" sz="1685">
              <a:solidFill>
                <a:srgbClr val="FFFFFF"/>
              </a:solidFill>
            </a:endParaRPr>
          </a:p>
        </p:txBody>
      </p:sp>
      <p:cxnSp>
        <p:nvCxnSpPr>
          <p:cNvPr id="6" name="直接连接符 5"/>
          <p:cNvCxnSpPr/>
          <p:nvPr/>
        </p:nvCxnSpPr>
        <p:spPr>
          <a:xfrm>
            <a:off x="3003894" y="6075880"/>
            <a:ext cx="5814060" cy="0"/>
          </a:xfrm>
          <a:prstGeom prst="line">
            <a:avLst/>
          </a:prstGeom>
          <a:ln w="76200" cmpd="thickThi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008663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3488" y="1822545"/>
            <a:ext cx="5926442" cy="3300541"/>
          </a:xfrm>
          <a:prstGeom prst="rect">
            <a:avLst/>
          </a:prstGeom>
        </p:spPr>
      </p:pic>
      <p:grpSp>
        <p:nvGrpSpPr>
          <p:cNvPr id="3" name="组合 2"/>
          <p:cNvGrpSpPr/>
          <p:nvPr/>
        </p:nvGrpSpPr>
        <p:grpSpPr>
          <a:xfrm rot="20000061">
            <a:off x="6959110" y="3898358"/>
            <a:ext cx="5249100" cy="3027570"/>
            <a:chOff x="-2014803" y="2005671"/>
            <a:chExt cx="4374250" cy="2522975"/>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4803" y="2005671"/>
              <a:ext cx="4374250" cy="2522975"/>
            </a:xfrm>
            <a:prstGeom prst="rect">
              <a:avLst/>
            </a:prstGeom>
          </p:spPr>
        </p:pic>
        <p:sp>
          <p:nvSpPr>
            <p:cNvPr id="5" name="文本框 4"/>
            <p:cNvSpPr txBox="1"/>
            <p:nvPr/>
          </p:nvSpPr>
          <p:spPr>
            <a:xfrm>
              <a:off x="-1580025" y="2268588"/>
              <a:ext cx="3569065" cy="1846659"/>
            </a:xfrm>
            <a:prstGeom prst="rect">
              <a:avLst/>
            </a:prstGeom>
            <a:noFill/>
          </p:spPr>
          <p:txBody>
            <a:bodyPr wrap="square" rtlCol="0">
              <a:spAutoFit/>
            </a:bodyPr>
            <a:lstStyle/>
            <a:p>
              <a:pPr algn="ctr" defTabSz="855878"/>
              <a:r>
                <a:rPr lang="zh-CN" altLang="en-US" sz="13800" b="1" dirty="0">
                  <a:solidFill>
                    <a:srgbClr val="C00000"/>
                  </a:solidFill>
                  <a:latin typeface="华文中宋" panose="02010600040101010101" pitchFamily="2" charset="-122"/>
                  <a:ea typeface="华文中宋" panose="02010600040101010101" pitchFamily="2" charset="-122"/>
                </a:rPr>
                <a:t>无聊</a:t>
              </a:r>
            </a:p>
          </p:txBody>
        </p:sp>
        <p:sp>
          <p:nvSpPr>
            <p:cNvPr id="6" name="矩形 5"/>
            <p:cNvSpPr/>
            <p:nvPr/>
          </p:nvSpPr>
          <p:spPr>
            <a:xfrm>
              <a:off x="-1364248" y="2459789"/>
              <a:ext cx="3130403" cy="161490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spTree>
    <p:extLst>
      <p:ext uri="{BB962C8B-B14F-4D97-AF65-F5344CB8AC3E}">
        <p14:creationId xmlns:p14="http://schemas.microsoft.com/office/powerpoint/2010/main" val="132905281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2728364" y="911913"/>
            <a:ext cx="6735272" cy="1363010"/>
            <a:chOff x="1654937" y="896675"/>
            <a:chExt cx="5867272" cy="1187354"/>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4937" y="896675"/>
              <a:ext cx="1168946" cy="1187354"/>
            </a:xfrm>
            <a:prstGeom prst="rect">
              <a:avLst/>
            </a:prstGeom>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9519" y="896675"/>
              <a:ext cx="1168946" cy="1187354"/>
            </a:xfrm>
            <a:prstGeom prst="rect">
              <a:avLst/>
            </a:prstGeom>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4100" y="896675"/>
              <a:ext cx="1168946" cy="1187354"/>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8681" y="896675"/>
              <a:ext cx="1168946" cy="1187354"/>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3263" y="896675"/>
              <a:ext cx="1168946" cy="1187354"/>
            </a:xfrm>
            <a:prstGeom prst="rect">
              <a:avLst/>
            </a:prstGeom>
          </p:spPr>
        </p:pic>
      </p:grpSp>
      <p:grpSp>
        <p:nvGrpSpPr>
          <p:cNvPr id="8" name="组合 7"/>
          <p:cNvGrpSpPr/>
          <p:nvPr/>
        </p:nvGrpSpPr>
        <p:grpSpPr>
          <a:xfrm>
            <a:off x="2728364" y="2132717"/>
            <a:ext cx="6735272" cy="1363010"/>
            <a:chOff x="1654937" y="896675"/>
            <a:chExt cx="5867272" cy="1187354"/>
          </a:xfrm>
        </p:grpSpPr>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4937" y="896675"/>
              <a:ext cx="1168946" cy="1187354"/>
            </a:xfrm>
            <a:prstGeom prst="rect">
              <a:avLst/>
            </a:prstGeom>
          </p:spPr>
        </p:pic>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9519" y="896675"/>
              <a:ext cx="1168946" cy="1187354"/>
            </a:xfrm>
            <a:prstGeom prst="rect">
              <a:avLst/>
            </a:prstGeom>
          </p:spPr>
        </p:pic>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4100" y="896675"/>
              <a:ext cx="1168946" cy="1187354"/>
            </a:xfrm>
            <a:prstGeom prst="rect">
              <a:avLst/>
            </a:prstGeom>
          </p:spPr>
        </p:pic>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8681" y="896675"/>
              <a:ext cx="1168946" cy="1187354"/>
            </a:xfrm>
            <a:prstGeom prst="rect">
              <a:avLst/>
            </a:prstGeom>
          </p:spPr>
        </p:pic>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3263" y="896675"/>
              <a:ext cx="1168946" cy="1187354"/>
            </a:xfrm>
            <a:prstGeom prst="rect">
              <a:avLst/>
            </a:prstGeom>
          </p:spPr>
        </p:pic>
      </p:grpSp>
      <p:grpSp>
        <p:nvGrpSpPr>
          <p:cNvPr id="14" name="组合 13"/>
          <p:cNvGrpSpPr/>
          <p:nvPr/>
        </p:nvGrpSpPr>
        <p:grpSpPr>
          <a:xfrm>
            <a:off x="2728364" y="3353521"/>
            <a:ext cx="6735272" cy="1363010"/>
            <a:chOff x="1654937" y="896675"/>
            <a:chExt cx="5867272" cy="1187354"/>
          </a:xfrm>
        </p:grpSpPr>
        <p:pic>
          <p:nvPicPr>
            <p:cNvPr id="15" name="图片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4937" y="896675"/>
              <a:ext cx="1168946" cy="1187354"/>
            </a:xfrm>
            <a:prstGeom prst="rect">
              <a:avLst/>
            </a:prstGeom>
          </p:spPr>
        </p:pic>
        <p:pic>
          <p:nvPicPr>
            <p:cNvPr id="16"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9519" y="896675"/>
              <a:ext cx="1168946" cy="1187354"/>
            </a:xfrm>
            <a:prstGeom prst="rect">
              <a:avLst/>
            </a:prstGeom>
          </p:spPr>
        </p:pic>
        <p:pic>
          <p:nvPicPr>
            <p:cNvPr id="17" name="图片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4100" y="896675"/>
              <a:ext cx="1168946" cy="1187354"/>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8681" y="896675"/>
              <a:ext cx="1168946" cy="1187354"/>
            </a:xfrm>
            <a:prstGeom prst="rect">
              <a:avLst/>
            </a:prstGeom>
          </p:spPr>
        </p:pic>
        <p:pic>
          <p:nvPicPr>
            <p:cNvPr id="19" name="图片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3263" y="896675"/>
              <a:ext cx="1168946" cy="1187354"/>
            </a:xfrm>
            <a:prstGeom prst="rect">
              <a:avLst/>
            </a:prstGeom>
          </p:spPr>
        </p:pic>
      </p:grpSp>
      <p:grpSp>
        <p:nvGrpSpPr>
          <p:cNvPr id="20" name="组合 19"/>
          <p:cNvGrpSpPr/>
          <p:nvPr/>
        </p:nvGrpSpPr>
        <p:grpSpPr>
          <a:xfrm>
            <a:off x="2728364" y="4574327"/>
            <a:ext cx="6735272" cy="1363010"/>
            <a:chOff x="1654937" y="896675"/>
            <a:chExt cx="5867272" cy="1187354"/>
          </a:xfrm>
        </p:grpSpPr>
        <p:pic>
          <p:nvPicPr>
            <p:cNvPr id="21" name="图片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4937" y="896675"/>
              <a:ext cx="1168946" cy="1187354"/>
            </a:xfrm>
            <a:prstGeom prst="rect">
              <a:avLst/>
            </a:prstGeom>
          </p:spPr>
        </p:pic>
        <p:pic>
          <p:nvPicPr>
            <p:cNvPr id="22" name="图片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9519" y="896675"/>
              <a:ext cx="1168946" cy="1187354"/>
            </a:xfrm>
            <a:prstGeom prst="rect">
              <a:avLst/>
            </a:prstGeom>
          </p:spPr>
        </p:pic>
        <p:pic>
          <p:nvPicPr>
            <p:cNvPr id="23" name="图片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4100" y="896675"/>
              <a:ext cx="1168946" cy="1187354"/>
            </a:xfrm>
            <a:prstGeom prst="rect">
              <a:avLst/>
            </a:prstGeom>
          </p:spPr>
        </p:pic>
        <p:pic>
          <p:nvPicPr>
            <p:cNvPr id="24" name="图片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8681" y="896675"/>
              <a:ext cx="1168946" cy="1187354"/>
            </a:xfrm>
            <a:prstGeom prst="rect">
              <a:avLst/>
            </a:prstGeom>
          </p:spPr>
        </p:pic>
        <p:pic>
          <p:nvPicPr>
            <p:cNvPr id="25" name="图片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3263" y="896675"/>
              <a:ext cx="1168946" cy="1187354"/>
            </a:xfrm>
            <a:prstGeom prst="rect">
              <a:avLst/>
            </a:prstGeom>
          </p:spPr>
        </p:pic>
      </p:grpSp>
      <p:grpSp>
        <p:nvGrpSpPr>
          <p:cNvPr id="26" name="组合 25"/>
          <p:cNvGrpSpPr/>
          <p:nvPr/>
        </p:nvGrpSpPr>
        <p:grpSpPr>
          <a:xfrm rot="20000061">
            <a:off x="6959110" y="3898358"/>
            <a:ext cx="5249100" cy="3027570"/>
            <a:chOff x="-2014803" y="2005671"/>
            <a:chExt cx="4374250" cy="2522975"/>
          </a:xfrm>
        </p:grpSpPr>
        <p:pic>
          <p:nvPicPr>
            <p:cNvPr id="27" name="图片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4803" y="2005671"/>
              <a:ext cx="4374250" cy="2522975"/>
            </a:xfrm>
            <a:prstGeom prst="rect">
              <a:avLst/>
            </a:prstGeom>
          </p:spPr>
        </p:pic>
        <p:sp>
          <p:nvSpPr>
            <p:cNvPr id="28" name="文本框 27"/>
            <p:cNvSpPr txBox="1"/>
            <p:nvPr/>
          </p:nvSpPr>
          <p:spPr>
            <a:xfrm>
              <a:off x="-1580025" y="2268588"/>
              <a:ext cx="3569065" cy="1846659"/>
            </a:xfrm>
            <a:prstGeom prst="rect">
              <a:avLst/>
            </a:prstGeom>
            <a:noFill/>
          </p:spPr>
          <p:txBody>
            <a:bodyPr wrap="square" rtlCol="0">
              <a:spAutoFit/>
            </a:bodyPr>
            <a:lstStyle/>
            <a:p>
              <a:pPr algn="ctr" defTabSz="855878"/>
              <a:r>
                <a:rPr lang="zh-CN" altLang="en-US" sz="13800" b="1" dirty="0">
                  <a:solidFill>
                    <a:srgbClr val="C00000"/>
                  </a:solidFill>
                  <a:latin typeface="华文中宋" panose="02010600040101010101" pitchFamily="2" charset="-122"/>
                  <a:ea typeface="华文中宋" panose="02010600040101010101" pitchFamily="2" charset="-122"/>
                </a:rPr>
                <a:t>陈旧</a:t>
              </a:r>
            </a:p>
          </p:txBody>
        </p:sp>
        <p:sp>
          <p:nvSpPr>
            <p:cNvPr id="29" name="矩形 28"/>
            <p:cNvSpPr/>
            <p:nvPr/>
          </p:nvSpPr>
          <p:spPr>
            <a:xfrm>
              <a:off x="-1364248" y="2459789"/>
              <a:ext cx="3130403" cy="161490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spTree>
    <p:extLst>
      <p:ext uri="{BB962C8B-B14F-4D97-AF65-F5344CB8AC3E}">
        <p14:creationId xmlns:p14="http://schemas.microsoft.com/office/powerpoint/2010/main" val="258531934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0802" y="2362066"/>
            <a:ext cx="2078650" cy="1985227"/>
          </a:xfrm>
          <a:prstGeom prst="rect">
            <a:avLst/>
          </a:prstGeom>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4904" y="2362066"/>
            <a:ext cx="2078650" cy="1985227"/>
          </a:xfrm>
          <a:prstGeom prst="rect">
            <a:avLst/>
          </a:prstGeom>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9005" y="2362066"/>
            <a:ext cx="2078650" cy="1985227"/>
          </a:xfrm>
          <a:prstGeom prst="rect">
            <a:avLst/>
          </a:prstGeom>
        </p:spPr>
      </p:pic>
      <p:grpSp>
        <p:nvGrpSpPr>
          <p:cNvPr id="5" name="组合 4"/>
          <p:cNvGrpSpPr/>
          <p:nvPr/>
        </p:nvGrpSpPr>
        <p:grpSpPr>
          <a:xfrm rot="20000061">
            <a:off x="6959110" y="3898358"/>
            <a:ext cx="5249100" cy="3027570"/>
            <a:chOff x="-2014803" y="2005671"/>
            <a:chExt cx="4374250" cy="2522975"/>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4803" y="2005671"/>
              <a:ext cx="4374250" cy="2522975"/>
            </a:xfrm>
            <a:prstGeom prst="rect">
              <a:avLst/>
            </a:prstGeom>
          </p:spPr>
        </p:pic>
        <p:sp>
          <p:nvSpPr>
            <p:cNvPr id="7" name="文本框 6"/>
            <p:cNvSpPr txBox="1"/>
            <p:nvPr/>
          </p:nvSpPr>
          <p:spPr>
            <a:xfrm>
              <a:off x="-1580025" y="2268588"/>
              <a:ext cx="3569065" cy="1846659"/>
            </a:xfrm>
            <a:prstGeom prst="rect">
              <a:avLst/>
            </a:prstGeom>
            <a:noFill/>
          </p:spPr>
          <p:txBody>
            <a:bodyPr wrap="square" rtlCol="0">
              <a:spAutoFit/>
            </a:bodyPr>
            <a:lstStyle/>
            <a:p>
              <a:pPr algn="ctr" defTabSz="855878"/>
              <a:r>
                <a:rPr lang="zh-CN" altLang="en-US" sz="13800" b="1" dirty="0">
                  <a:solidFill>
                    <a:srgbClr val="C00000"/>
                  </a:solidFill>
                  <a:latin typeface="华文中宋" panose="02010600040101010101" pitchFamily="2" charset="-122"/>
                  <a:ea typeface="华文中宋" panose="02010600040101010101" pitchFamily="2" charset="-122"/>
                </a:rPr>
                <a:t>蒸发</a:t>
              </a:r>
            </a:p>
          </p:txBody>
        </p:sp>
        <p:sp>
          <p:nvSpPr>
            <p:cNvPr id="8" name="矩形 7"/>
            <p:cNvSpPr/>
            <p:nvPr/>
          </p:nvSpPr>
          <p:spPr>
            <a:xfrm>
              <a:off x="-1364248" y="2459789"/>
              <a:ext cx="3130403" cy="161490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spTree>
    <p:extLst>
      <p:ext uri="{BB962C8B-B14F-4D97-AF65-F5344CB8AC3E}">
        <p14:creationId xmlns:p14="http://schemas.microsoft.com/office/powerpoint/2010/main" val="355399330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770116" y="2465466"/>
            <a:ext cx="1224783" cy="694004"/>
            <a:chOff x="6673348" y="3429000"/>
            <a:chExt cx="1465026" cy="830134"/>
          </a:xfrm>
        </p:grpSpPr>
        <p:sp>
          <p:nvSpPr>
            <p:cNvPr id="9" name="椭圆 8"/>
            <p:cNvSpPr/>
            <p:nvPr/>
          </p:nvSpPr>
          <p:spPr>
            <a:xfrm>
              <a:off x="6812783" y="3429000"/>
              <a:ext cx="640582" cy="64058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4" name="组合 13"/>
            <p:cNvGrpSpPr/>
            <p:nvPr/>
          </p:nvGrpSpPr>
          <p:grpSpPr>
            <a:xfrm rot="19195328">
              <a:off x="6673348" y="3806959"/>
              <a:ext cx="1465026" cy="452175"/>
              <a:chOff x="8634027" y="3819204"/>
              <a:chExt cx="1465026" cy="452175"/>
            </a:xfrm>
          </p:grpSpPr>
          <p:sp>
            <p:nvSpPr>
              <p:cNvPr id="11" name="矩形 10"/>
              <p:cNvSpPr/>
              <p:nvPr/>
            </p:nvSpPr>
            <p:spPr>
              <a:xfrm>
                <a:off x="8634027" y="3819204"/>
                <a:ext cx="1426864" cy="452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3" name="直接连接符 12"/>
              <p:cNvCxnSpPr/>
              <p:nvPr/>
            </p:nvCxnSpPr>
            <p:spPr>
              <a:xfrm>
                <a:off x="8672187" y="3851791"/>
                <a:ext cx="142686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p:nvSpPr>
          <p:spPr>
            <a:xfrm>
              <a:off x="6907739" y="3474770"/>
              <a:ext cx="393275" cy="478592"/>
            </a:xfrm>
            <a:prstGeom prst="rect">
              <a:avLst/>
            </a:prstGeom>
            <a:noFill/>
          </p:spPr>
          <p:txBody>
            <a:bodyPr wrap="square" rtlCol="0">
              <a:spAutoFit/>
            </a:bodyPr>
            <a:lstStyle/>
            <a:p>
              <a:r>
                <a:rPr lang="en-US" altLang="zh-CN" sz="2000" dirty="0" smtClean="0">
                  <a:solidFill>
                    <a:prstClr val="white"/>
                  </a:solidFill>
                </a:rPr>
                <a:t>3</a:t>
              </a:r>
              <a:endParaRPr lang="zh-CN" altLang="en-US" sz="2000" dirty="0">
                <a:solidFill>
                  <a:prstClr val="white"/>
                </a:solidFill>
              </a:endParaRPr>
            </a:p>
          </p:txBody>
        </p:sp>
      </p:grpSp>
      <p:sp>
        <p:nvSpPr>
          <p:cNvPr id="2" name="文本框 1"/>
          <p:cNvSpPr txBox="1"/>
          <p:nvPr/>
        </p:nvSpPr>
        <p:spPr>
          <a:xfrm>
            <a:off x="1268203" y="2844225"/>
            <a:ext cx="5659069" cy="584775"/>
          </a:xfrm>
          <a:prstGeom prst="rect">
            <a:avLst/>
          </a:prstGeom>
          <a:noFill/>
        </p:spPr>
        <p:txBody>
          <a:bodyPr wrap="square" rtlCol="0">
            <a:spAutoFit/>
          </a:bodyPr>
          <a:lstStyle/>
          <a:p>
            <a:r>
              <a:rPr lang="zh-CN" altLang="en-US" sz="3200" spc="300" dirty="0" smtClean="0">
                <a:solidFill>
                  <a:srgbClr val="C00000"/>
                </a:solidFill>
              </a:rPr>
              <a:t>社群活跃的结构模型</a:t>
            </a:r>
            <a:endParaRPr lang="zh-CN" altLang="en-US" sz="3200" spc="300" dirty="0">
              <a:solidFill>
                <a:srgbClr val="C00000"/>
              </a:solidFill>
            </a:endParaRPr>
          </a:p>
        </p:txBody>
      </p:sp>
    </p:spTree>
    <p:extLst>
      <p:ext uri="{BB962C8B-B14F-4D97-AF65-F5344CB8AC3E}">
        <p14:creationId xmlns:p14="http://schemas.microsoft.com/office/powerpoint/2010/main" val="319441050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nvPr>
        </p:nvGraphicFramePr>
        <p:xfrm>
          <a:off x="1301115" y="1354453"/>
          <a:ext cx="9504044" cy="4970147"/>
        </p:xfrm>
        <a:graphic>
          <a:graphicData uri="http://schemas.openxmlformats.org/drawingml/2006/table">
            <a:tbl>
              <a:tblPr firstRow="1" firstCol="1" bandRow="1">
                <a:tableStyleId>{5C22544A-7EE6-4342-B048-85BDC9FD1C3A}</a:tableStyleId>
              </a:tblPr>
              <a:tblGrid>
                <a:gridCol w="1618758"/>
                <a:gridCol w="7885286"/>
              </a:tblGrid>
              <a:tr h="710021">
                <a:tc>
                  <a:txBody>
                    <a:bodyPr/>
                    <a:lstStyle/>
                    <a:p>
                      <a:pPr algn="ctr">
                        <a:spcAft>
                          <a:spcPts val="0"/>
                        </a:spcAft>
                      </a:pPr>
                      <a:r>
                        <a:rPr lang="zh-CN" sz="1900" kern="100" dirty="0">
                          <a:solidFill>
                            <a:srgbClr val="C00000"/>
                          </a:solidFill>
                          <a:effectLst/>
                          <a:latin typeface="微软雅黑" panose="020B0503020204020204" pitchFamily="34" charset="-122"/>
                          <a:ea typeface="微软雅黑" panose="020B0503020204020204" pitchFamily="34" charset="-122"/>
                        </a:rPr>
                        <a:t>群角色</a:t>
                      </a:r>
                      <a:endParaRPr lang="zh-CN" sz="1900" kern="10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2296" marR="822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CN" sz="1900" kern="100" dirty="0">
                          <a:solidFill>
                            <a:srgbClr val="C00000"/>
                          </a:solidFill>
                          <a:effectLst/>
                          <a:latin typeface="微软雅黑" panose="020B0503020204020204" pitchFamily="34" charset="-122"/>
                          <a:ea typeface="微软雅黑" panose="020B0503020204020204" pitchFamily="34" charset="-122"/>
                        </a:rPr>
                        <a:t>说明</a:t>
                      </a:r>
                      <a:endParaRPr lang="zh-CN" sz="1900" kern="10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2296" marR="822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10021">
                <a:tc>
                  <a:txBody>
                    <a:bodyPr/>
                    <a:lstStyle/>
                    <a:p>
                      <a:pPr algn="ctr">
                        <a:spcAft>
                          <a:spcPts val="0"/>
                        </a:spcAft>
                      </a:pPr>
                      <a:r>
                        <a:rPr lang="zh-CN" sz="1900" kern="100">
                          <a:solidFill>
                            <a:schemeClr val="tx1"/>
                          </a:solidFill>
                          <a:effectLst/>
                          <a:latin typeface="微软雅黑" panose="020B0503020204020204" pitchFamily="34" charset="-122"/>
                          <a:ea typeface="微软雅黑" panose="020B0503020204020204" pitchFamily="34" charset="-122"/>
                        </a:rPr>
                        <a:t>组织者</a:t>
                      </a:r>
                      <a:endParaRPr lang="zh-CN" sz="1900"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2296" marR="822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CN" sz="1900" kern="100">
                          <a:solidFill>
                            <a:schemeClr val="tx1"/>
                          </a:solidFill>
                          <a:effectLst/>
                          <a:latin typeface="微软雅黑" panose="020B0503020204020204" pitchFamily="34" charset="-122"/>
                          <a:ea typeface="微软雅黑" panose="020B0503020204020204" pitchFamily="34" charset="-122"/>
                        </a:rPr>
                        <a:t>负责群的日常管理和维护，也是群的活跃分子</a:t>
                      </a:r>
                      <a:endParaRPr lang="zh-CN" sz="1900"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2296" marR="822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10021">
                <a:tc>
                  <a:txBody>
                    <a:bodyPr/>
                    <a:lstStyle/>
                    <a:p>
                      <a:pPr algn="ctr">
                        <a:spcAft>
                          <a:spcPts val="0"/>
                        </a:spcAft>
                      </a:pPr>
                      <a:r>
                        <a:rPr lang="zh-CN" sz="1900" kern="100">
                          <a:solidFill>
                            <a:schemeClr val="tx1"/>
                          </a:solidFill>
                          <a:effectLst/>
                          <a:latin typeface="微软雅黑" panose="020B0503020204020204" pitchFamily="34" charset="-122"/>
                          <a:ea typeface="微软雅黑" panose="020B0503020204020204" pitchFamily="34" charset="-122"/>
                        </a:rPr>
                        <a:t>思考者</a:t>
                      </a:r>
                      <a:endParaRPr lang="zh-CN" sz="1900"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2296" marR="822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CN" sz="1900" kern="100">
                          <a:solidFill>
                            <a:schemeClr val="tx1"/>
                          </a:solidFill>
                          <a:effectLst/>
                          <a:latin typeface="微软雅黑" panose="020B0503020204020204" pitchFamily="34" charset="-122"/>
                          <a:ea typeface="微软雅黑" panose="020B0503020204020204" pitchFamily="34" charset="-122"/>
                        </a:rPr>
                        <a:t>群的灵魂人物，在圈子里拥有威信或影响力的人</a:t>
                      </a:r>
                      <a:endParaRPr lang="zh-CN" sz="1900"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2296" marR="822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10021">
                <a:tc>
                  <a:txBody>
                    <a:bodyPr/>
                    <a:lstStyle/>
                    <a:p>
                      <a:pPr algn="ctr">
                        <a:spcAft>
                          <a:spcPts val="0"/>
                        </a:spcAft>
                      </a:pPr>
                      <a:r>
                        <a:rPr lang="zh-CN" sz="1900" kern="100" dirty="0">
                          <a:solidFill>
                            <a:schemeClr val="tx1"/>
                          </a:solidFill>
                          <a:effectLst/>
                          <a:latin typeface="微软雅黑" panose="020B0503020204020204" pitchFamily="34" charset="-122"/>
                          <a:ea typeface="微软雅黑" panose="020B0503020204020204" pitchFamily="34" charset="-122"/>
                        </a:rPr>
                        <a:t>清谈者</a:t>
                      </a:r>
                      <a:endParaRPr lang="zh-CN" sz="19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2296" marR="822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CN" sz="1900" kern="100">
                          <a:solidFill>
                            <a:schemeClr val="tx1"/>
                          </a:solidFill>
                          <a:effectLst/>
                          <a:latin typeface="微软雅黑" panose="020B0503020204020204" pitchFamily="34" charset="-122"/>
                          <a:ea typeface="微软雅黑" panose="020B0503020204020204" pitchFamily="34" charset="-122"/>
                        </a:rPr>
                        <a:t>能够轻松自如接受大家的调戏，让群变得活跃和有气氛的人</a:t>
                      </a:r>
                      <a:endParaRPr lang="zh-CN" sz="1900"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2296" marR="822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10021">
                <a:tc>
                  <a:txBody>
                    <a:bodyPr/>
                    <a:lstStyle/>
                    <a:p>
                      <a:pPr algn="ctr">
                        <a:spcAft>
                          <a:spcPts val="0"/>
                        </a:spcAft>
                      </a:pPr>
                      <a:r>
                        <a:rPr lang="zh-CN" sz="1900" kern="100">
                          <a:solidFill>
                            <a:schemeClr val="tx1"/>
                          </a:solidFill>
                          <a:effectLst/>
                          <a:latin typeface="微软雅黑" panose="020B0503020204020204" pitchFamily="34" charset="-122"/>
                          <a:ea typeface="微软雅黑" panose="020B0503020204020204" pitchFamily="34" charset="-122"/>
                        </a:rPr>
                        <a:t>求教者</a:t>
                      </a:r>
                      <a:endParaRPr lang="zh-CN" sz="1900"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2296" marR="822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CN" sz="1900" kern="100">
                          <a:solidFill>
                            <a:schemeClr val="tx1"/>
                          </a:solidFill>
                          <a:effectLst/>
                          <a:latin typeface="微软雅黑" panose="020B0503020204020204" pitchFamily="34" charset="-122"/>
                          <a:ea typeface="微软雅黑" panose="020B0503020204020204" pitchFamily="34" charset="-122"/>
                        </a:rPr>
                        <a:t>在群里提出自己各种困惑希望得到帮助的人</a:t>
                      </a:r>
                      <a:endParaRPr lang="zh-CN" sz="1900"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2296" marR="822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10021">
                <a:tc>
                  <a:txBody>
                    <a:bodyPr/>
                    <a:lstStyle/>
                    <a:p>
                      <a:pPr algn="ctr">
                        <a:spcAft>
                          <a:spcPts val="0"/>
                        </a:spcAft>
                      </a:pPr>
                      <a:r>
                        <a:rPr lang="zh-CN" sz="1900" kern="100">
                          <a:solidFill>
                            <a:schemeClr val="tx1"/>
                          </a:solidFill>
                          <a:effectLst/>
                          <a:latin typeface="微软雅黑" panose="020B0503020204020204" pitchFamily="34" charset="-122"/>
                          <a:ea typeface="微软雅黑" panose="020B0503020204020204" pitchFamily="34" charset="-122"/>
                        </a:rPr>
                        <a:t>围观者</a:t>
                      </a:r>
                      <a:endParaRPr lang="zh-CN" sz="1900"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2296" marR="822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CN" sz="1900" kern="100">
                          <a:solidFill>
                            <a:schemeClr val="tx1"/>
                          </a:solidFill>
                          <a:effectLst/>
                          <a:latin typeface="微软雅黑" panose="020B0503020204020204" pitchFamily="34" charset="-122"/>
                          <a:ea typeface="微软雅黑" panose="020B0503020204020204" pitchFamily="34" charset="-122"/>
                        </a:rPr>
                        <a:t>习惯潜水，偶尔插一句话，很快又消失了的人</a:t>
                      </a:r>
                      <a:endParaRPr lang="zh-CN" sz="1900"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2296" marR="822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10021">
                <a:tc>
                  <a:txBody>
                    <a:bodyPr/>
                    <a:lstStyle/>
                    <a:p>
                      <a:pPr algn="ctr">
                        <a:spcAft>
                          <a:spcPts val="0"/>
                        </a:spcAft>
                      </a:pPr>
                      <a:r>
                        <a:rPr lang="zh-CN" sz="1900" kern="100">
                          <a:solidFill>
                            <a:schemeClr val="tx1"/>
                          </a:solidFill>
                          <a:effectLst/>
                          <a:latin typeface="微软雅黑" panose="020B0503020204020204" pitchFamily="34" charset="-122"/>
                          <a:ea typeface="微软雅黑" panose="020B0503020204020204" pitchFamily="34" charset="-122"/>
                        </a:rPr>
                        <a:t>挑战者</a:t>
                      </a:r>
                      <a:endParaRPr lang="zh-CN" sz="1900"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2296" marR="822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CN" sz="1900" kern="100" dirty="0">
                          <a:solidFill>
                            <a:schemeClr val="tx1"/>
                          </a:solidFill>
                          <a:effectLst/>
                          <a:latin typeface="微软雅黑" panose="020B0503020204020204" pitchFamily="34" charset="-122"/>
                          <a:ea typeface="微软雅黑" panose="020B0503020204020204" pitchFamily="34" charset="-122"/>
                        </a:rPr>
                        <a:t>加入一个群组后往往对群的管理方式或者交流内容公开提出不满的人</a:t>
                      </a:r>
                      <a:endParaRPr lang="zh-CN" sz="19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2296" marR="822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cxnSp>
        <p:nvCxnSpPr>
          <p:cNvPr id="3" name="直接连接符 2"/>
          <p:cNvCxnSpPr/>
          <p:nvPr/>
        </p:nvCxnSpPr>
        <p:spPr>
          <a:xfrm>
            <a:off x="1301116" y="913120"/>
            <a:ext cx="9504044" cy="0"/>
          </a:xfrm>
          <a:prstGeom prst="line">
            <a:avLst/>
          </a:prstGeom>
          <a:ln>
            <a:solidFill>
              <a:schemeClr val="bg1">
                <a:lumMod val="50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3910434" y="621030"/>
            <a:ext cx="4371132" cy="58417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2160" b="1" dirty="0">
                <a:solidFill>
                  <a:prstClr val="white"/>
                </a:solidFill>
                <a:latin typeface="微软雅黑" panose="020B0503020204020204" pitchFamily="34" charset="-122"/>
                <a:ea typeface="微软雅黑" panose="020B0503020204020204" pitchFamily="34" charset="-122"/>
              </a:rPr>
              <a:t>群组里存在的六种角色</a:t>
            </a:r>
          </a:p>
        </p:txBody>
      </p:sp>
    </p:spTree>
    <p:extLst>
      <p:ext uri="{BB962C8B-B14F-4D97-AF65-F5344CB8AC3E}">
        <p14:creationId xmlns:p14="http://schemas.microsoft.com/office/powerpoint/2010/main" val="42390044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50315"/>
          <a:stretch/>
        </p:blipFill>
        <p:spPr>
          <a:xfrm>
            <a:off x="3173949" y="0"/>
            <a:ext cx="5400391" cy="6103392"/>
          </a:xfrm>
          <a:prstGeom prst="rect">
            <a:avLst/>
          </a:prstGeom>
        </p:spPr>
      </p:pic>
      <p:sp>
        <p:nvSpPr>
          <p:cNvPr id="4" name="矩形 3"/>
          <p:cNvSpPr/>
          <p:nvPr/>
        </p:nvSpPr>
        <p:spPr>
          <a:xfrm>
            <a:off x="4043329" y="5598331"/>
            <a:ext cx="4105342" cy="580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2880" b="1" dirty="0">
                <a:solidFill>
                  <a:srgbClr val="C00000"/>
                </a:solidFill>
                <a:latin typeface="微软雅黑" panose="020B0503020204020204" pitchFamily="34" charset="-122"/>
                <a:ea typeface="微软雅黑" panose="020B0503020204020204" pitchFamily="34" charset="-122"/>
              </a:rPr>
              <a:t>社交群的环形结构</a:t>
            </a:r>
          </a:p>
        </p:txBody>
      </p:sp>
    </p:spTree>
    <p:extLst>
      <p:ext uri="{BB962C8B-B14F-4D97-AF65-F5344CB8AC3E}">
        <p14:creationId xmlns:p14="http://schemas.microsoft.com/office/powerpoint/2010/main" val="153058466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l="49507"/>
          <a:stretch/>
        </p:blipFill>
        <p:spPr>
          <a:xfrm>
            <a:off x="3409556" y="160309"/>
            <a:ext cx="5372888" cy="5975105"/>
          </a:xfrm>
          <a:prstGeom prst="rect">
            <a:avLst/>
          </a:prstGeom>
        </p:spPr>
      </p:pic>
      <p:sp>
        <p:nvSpPr>
          <p:cNvPr id="2" name="矩形 1"/>
          <p:cNvSpPr/>
          <p:nvPr/>
        </p:nvSpPr>
        <p:spPr>
          <a:xfrm>
            <a:off x="4043329" y="5598331"/>
            <a:ext cx="4105342" cy="580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2880" b="1" dirty="0">
                <a:solidFill>
                  <a:srgbClr val="C00000"/>
                </a:solidFill>
                <a:latin typeface="微软雅黑" panose="020B0503020204020204" pitchFamily="34" charset="-122"/>
                <a:ea typeface="微软雅黑" panose="020B0503020204020204" pitchFamily="34" charset="-122"/>
              </a:rPr>
              <a:t>学习群的金字塔结构</a:t>
            </a:r>
          </a:p>
        </p:txBody>
      </p:sp>
    </p:spTree>
    <p:extLst>
      <p:ext uri="{BB962C8B-B14F-4D97-AF65-F5344CB8AC3E}">
        <p14:creationId xmlns:p14="http://schemas.microsoft.com/office/powerpoint/2010/main" val="57795923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770116" y="2465466"/>
            <a:ext cx="1224783" cy="694004"/>
            <a:chOff x="6673348" y="3429000"/>
            <a:chExt cx="1465026" cy="830134"/>
          </a:xfrm>
        </p:grpSpPr>
        <p:sp>
          <p:nvSpPr>
            <p:cNvPr id="9" name="椭圆 8"/>
            <p:cNvSpPr/>
            <p:nvPr/>
          </p:nvSpPr>
          <p:spPr>
            <a:xfrm>
              <a:off x="6812783" y="3429000"/>
              <a:ext cx="640582" cy="64058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4" name="组合 13"/>
            <p:cNvGrpSpPr/>
            <p:nvPr/>
          </p:nvGrpSpPr>
          <p:grpSpPr>
            <a:xfrm rot="19195328">
              <a:off x="6673348" y="3806959"/>
              <a:ext cx="1465026" cy="452175"/>
              <a:chOff x="8634027" y="3819204"/>
              <a:chExt cx="1465026" cy="452175"/>
            </a:xfrm>
          </p:grpSpPr>
          <p:sp>
            <p:nvSpPr>
              <p:cNvPr id="11" name="矩形 10"/>
              <p:cNvSpPr/>
              <p:nvPr/>
            </p:nvSpPr>
            <p:spPr>
              <a:xfrm>
                <a:off x="8634027" y="3819204"/>
                <a:ext cx="1426864" cy="452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3" name="直接连接符 12"/>
              <p:cNvCxnSpPr/>
              <p:nvPr/>
            </p:nvCxnSpPr>
            <p:spPr>
              <a:xfrm>
                <a:off x="8672187" y="3851791"/>
                <a:ext cx="142686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p:nvSpPr>
          <p:spPr>
            <a:xfrm>
              <a:off x="6907739" y="3474770"/>
              <a:ext cx="393275" cy="478592"/>
            </a:xfrm>
            <a:prstGeom prst="rect">
              <a:avLst/>
            </a:prstGeom>
            <a:noFill/>
          </p:spPr>
          <p:txBody>
            <a:bodyPr wrap="square" rtlCol="0">
              <a:spAutoFit/>
            </a:bodyPr>
            <a:lstStyle/>
            <a:p>
              <a:r>
                <a:rPr lang="en-US" altLang="zh-CN" sz="2000" dirty="0" smtClean="0">
                  <a:solidFill>
                    <a:prstClr val="white"/>
                  </a:solidFill>
                </a:rPr>
                <a:t>4</a:t>
              </a:r>
              <a:endParaRPr lang="zh-CN" altLang="en-US" sz="2000" dirty="0">
                <a:solidFill>
                  <a:prstClr val="white"/>
                </a:solidFill>
              </a:endParaRPr>
            </a:p>
          </p:txBody>
        </p:sp>
      </p:grpSp>
      <p:sp>
        <p:nvSpPr>
          <p:cNvPr id="2" name="文本框 1"/>
          <p:cNvSpPr txBox="1"/>
          <p:nvPr/>
        </p:nvSpPr>
        <p:spPr>
          <a:xfrm>
            <a:off x="1268203" y="2844225"/>
            <a:ext cx="5659069" cy="584775"/>
          </a:xfrm>
          <a:prstGeom prst="rect">
            <a:avLst/>
          </a:prstGeom>
          <a:noFill/>
        </p:spPr>
        <p:txBody>
          <a:bodyPr wrap="square" rtlCol="0">
            <a:spAutoFit/>
          </a:bodyPr>
          <a:lstStyle/>
          <a:p>
            <a:r>
              <a:rPr lang="zh-CN" altLang="en-US" sz="3200" spc="300" dirty="0" smtClean="0">
                <a:solidFill>
                  <a:srgbClr val="C00000"/>
                </a:solidFill>
              </a:rPr>
              <a:t>群越大越好吗？</a:t>
            </a:r>
            <a:endParaRPr lang="zh-CN" altLang="en-US" sz="3200" spc="300" dirty="0">
              <a:solidFill>
                <a:srgbClr val="C00000"/>
              </a:solidFill>
            </a:endParaRPr>
          </a:p>
        </p:txBody>
      </p:sp>
    </p:spTree>
    <p:extLst>
      <p:ext uri="{BB962C8B-B14F-4D97-AF65-F5344CB8AC3E}">
        <p14:creationId xmlns:p14="http://schemas.microsoft.com/office/powerpoint/2010/main" val="377308549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p:nvPr/>
        </p:nvSpPr>
        <p:spPr>
          <a:xfrm>
            <a:off x="3352800" y="2703077"/>
            <a:ext cx="6163056" cy="2490714"/>
          </a:xfrm>
          <a:custGeom>
            <a:avLst/>
            <a:gdLst>
              <a:gd name="connsiteX0" fmla="*/ 0 w 5044440"/>
              <a:gd name="connsiteY0" fmla="*/ 2098602 h 2098602"/>
              <a:gd name="connsiteX1" fmla="*/ 1036320 w 5044440"/>
              <a:gd name="connsiteY1" fmla="*/ 239322 h 2098602"/>
              <a:gd name="connsiteX2" fmla="*/ 1935480 w 5044440"/>
              <a:gd name="connsiteY2" fmla="*/ 178362 h 2098602"/>
              <a:gd name="connsiteX3" fmla="*/ 5044440 w 5044440"/>
              <a:gd name="connsiteY3" fmla="*/ 1656642 h 2098602"/>
              <a:gd name="connsiteX0" fmla="*/ 0 w 5044440"/>
              <a:gd name="connsiteY0" fmla="*/ 2048182 h 2048182"/>
              <a:gd name="connsiteX1" fmla="*/ 1036320 w 5044440"/>
              <a:gd name="connsiteY1" fmla="*/ 188902 h 2048182"/>
              <a:gd name="connsiteX2" fmla="*/ 1935480 w 5044440"/>
              <a:gd name="connsiteY2" fmla="*/ 127942 h 2048182"/>
              <a:gd name="connsiteX3" fmla="*/ 3368040 w 5044440"/>
              <a:gd name="connsiteY3" fmla="*/ 768022 h 2048182"/>
              <a:gd name="connsiteX4" fmla="*/ 5044440 w 5044440"/>
              <a:gd name="connsiteY4" fmla="*/ 1606222 h 2048182"/>
              <a:gd name="connsiteX0" fmla="*/ 0 w 5044440"/>
              <a:gd name="connsiteY0" fmla="*/ 2071896 h 2071896"/>
              <a:gd name="connsiteX1" fmla="*/ 1036320 w 5044440"/>
              <a:gd name="connsiteY1" fmla="*/ 212616 h 2071896"/>
              <a:gd name="connsiteX2" fmla="*/ 1935480 w 5044440"/>
              <a:gd name="connsiteY2" fmla="*/ 151656 h 2071896"/>
              <a:gd name="connsiteX3" fmla="*/ 3154680 w 5044440"/>
              <a:gd name="connsiteY3" fmla="*/ 1203216 h 2071896"/>
              <a:gd name="connsiteX4" fmla="*/ 5044440 w 5044440"/>
              <a:gd name="connsiteY4" fmla="*/ 1629936 h 2071896"/>
              <a:gd name="connsiteX0" fmla="*/ 0 w 5044440"/>
              <a:gd name="connsiteY0" fmla="*/ 2071896 h 2071896"/>
              <a:gd name="connsiteX1" fmla="*/ 1036320 w 5044440"/>
              <a:gd name="connsiteY1" fmla="*/ 212616 h 2071896"/>
              <a:gd name="connsiteX2" fmla="*/ 1935480 w 5044440"/>
              <a:gd name="connsiteY2" fmla="*/ 151656 h 2071896"/>
              <a:gd name="connsiteX3" fmla="*/ 3154680 w 5044440"/>
              <a:gd name="connsiteY3" fmla="*/ 1203216 h 2071896"/>
              <a:gd name="connsiteX4" fmla="*/ 5044440 w 5044440"/>
              <a:gd name="connsiteY4" fmla="*/ 1629936 h 2071896"/>
              <a:gd name="connsiteX0" fmla="*/ 0 w 5044440"/>
              <a:gd name="connsiteY0" fmla="*/ 2075595 h 2075595"/>
              <a:gd name="connsiteX1" fmla="*/ 1036320 w 5044440"/>
              <a:gd name="connsiteY1" fmla="*/ 216315 h 2075595"/>
              <a:gd name="connsiteX2" fmla="*/ 1935480 w 5044440"/>
              <a:gd name="connsiteY2" fmla="*/ 155355 h 2075595"/>
              <a:gd name="connsiteX3" fmla="*/ 3063240 w 5044440"/>
              <a:gd name="connsiteY3" fmla="*/ 1267875 h 2075595"/>
              <a:gd name="connsiteX4" fmla="*/ 5044440 w 5044440"/>
              <a:gd name="connsiteY4" fmla="*/ 1633635 h 2075595"/>
              <a:gd name="connsiteX0" fmla="*/ 0 w 5044440"/>
              <a:gd name="connsiteY0" fmla="*/ 2075595 h 2075595"/>
              <a:gd name="connsiteX1" fmla="*/ 1036320 w 5044440"/>
              <a:gd name="connsiteY1" fmla="*/ 216315 h 2075595"/>
              <a:gd name="connsiteX2" fmla="*/ 1935480 w 5044440"/>
              <a:gd name="connsiteY2" fmla="*/ 155355 h 2075595"/>
              <a:gd name="connsiteX3" fmla="*/ 3063240 w 5044440"/>
              <a:gd name="connsiteY3" fmla="*/ 1267875 h 2075595"/>
              <a:gd name="connsiteX4" fmla="*/ 5044440 w 5044440"/>
              <a:gd name="connsiteY4" fmla="*/ 1633635 h 2075595"/>
              <a:gd name="connsiteX0" fmla="*/ 0 w 5135880"/>
              <a:gd name="connsiteY0" fmla="*/ 2075595 h 2075595"/>
              <a:gd name="connsiteX1" fmla="*/ 1036320 w 5135880"/>
              <a:gd name="connsiteY1" fmla="*/ 216315 h 2075595"/>
              <a:gd name="connsiteX2" fmla="*/ 1935480 w 5135880"/>
              <a:gd name="connsiteY2" fmla="*/ 155355 h 2075595"/>
              <a:gd name="connsiteX3" fmla="*/ 3063240 w 5135880"/>
              <a:gd name="connsiteY3" fmla="*/ 1267875 h 2075595"/>
              <a:gd name="connsiteX4" fmla="*/ 5135880 w 5135880"/>
              <a:gd name="connsiteY4" fmla="*/ 1801275 h 2075595"/>
              <a:gd name="connsiteX0" fmla="*/ 0 w 5135880"/>
              <a:gd name="connsiteY0" fmla="*/ 2075595 h 2075595"/>
              <a:gd name="connsiteX1" fmla="*/ 1036320 w 5135880"/>
              <a:gd name="connsiteY1" fmla="*/ 216315 h 2075595"/>
              <a:gd name="connsiteX2" fmla="*/ 1935480 w 5135880"/>
              <a:gd name="connsiteY2" fmla="*/ 155355 h 2075595"/>
              <a:gd name="connsiteX3" fmla="*/ 3063240 w 5135880"/>
              <a:gd name="connsiteY3" fmla="*/ 1267875 h 2075595"/>
              <a:gd name="connsiteX4" fmla="*/ 5135880 w 5135880"/>
              <a:gd name="connsiteY4" fmla="*/ 1801275 h 2075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5880" h="2075595">
                <a:moveTo>
                  <a:pt x="0" y="2075595"/>
                </a:moveTo>
                <a:cubicBezTo>
                  <a:pt x="356870" y="1305975"/>
                  <a:pt x="713740" y="536355"/>
                  <a:pt x="1036320" y="216315"/>
                </a:cubicBezTo>
                <a:cubicBezTo>
                  <a:pt x="1358900" y="-103725"/>
                  <a:pt x="1597660" y="-19905"/>
                  <a:pt x="1935480" y="155355"/>
                </a:cubicBezTo>
                <a:cubicBezTo>
                  <a:pt x="2273300" y="330615"/>
                  <a:pt x="2529840" y="993555"/>
                  <a:pt x="3063240" y="1267875"/>
                </a:cubicBezTo>
                <a:cubicBezTo>
                  <a:pt x="3596640" y="1542195"/>
                  <a:pt x="4277360" y="1661575"/>
                  <a:pt x="5135880" y="1801275"/>
                </a:cubicBezTo>
              </a:path>
            </a:pathLst>
          </a:cu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11" name="任意多边形 10"/>
          <p:cNvSpPr/>
          <p:nvPr/>
        </p:nvSpPr>
        <p:spPr>
          <a:xfrm>
            <a:off x="3352800" y="2414016"/>
            <a:ext cx="6053328" cy="2816352"/>
          </a:xfrm>
          <a:custGeom>
            <a:avLst/>
            <a:gdLst>
              <a:gd name="connsiteX0" fmla="*/ 0 w 4709160"/>
              <a:gd name="connsiteY0" fmla="*/ 2346960 h 2346960"/>
              <a:gd name="connsiteX1" fmla="*/ 4709160 w 4709160"/>
              <a:gd name="connsiteY1" fmla="*/ 0 h 2346960"/>
              <a:gd name="connsiteX0" fmla="*/ 0 w 4709160"/>
              <a:gd name="connsiteY0" fmla="*/ 2346960 h 2346960"/>
              <a:gd name="connsiteX1" fmla="*/ 1630680 w 4709160"/>
              <a:gd name="connsiteY1" fmla="*/ 1112520 h 2346960"/>
              <a:gd name="connsiteX2" fmla="*/ 4709160 w 4709160"/>
              <a:gd name="connsiteY2" fmla="*/ 0 h 2346960"/>
              <a:gd name="connsiteX0" fmla="*/ 0 w 4709160"/>
              <a:gd name="connsiteY0" fmla="*/ 2346960 h 2346960"/>
              <a:gd name="connsiteX1" fmla="*/ 1630680 w 4709160"/>
              <a:gd name="connsiteY1" fmla="*/ 1112520 h 2346960"/>
              <a:gd name="connsiteX2" fmla="*/ 4709160 w 4709160"/>
              <a:gd name="connsiteY2" fmla="*/ 0 h 2346960"/>
              <a:gd name="connsiteX0" fmla="*/ 0 w 4709160"/>
              <a:gd name="connsiteY0" fmla="*/ 2346960 h 2346960"/>
              <a:gd name="connsiteX1" fmla="*/ 762000 w 4709160"/>
              <a:gd name="connsiteY1" fmla="*/ 1127760 h 2346960"/>
              <a:gd name="connsiteX2" fmla="*/ 4709160 w 4709160"/>
              <a:gd name="connsiteY2" fmla="*/ 0 h 2346960"/>
              <a:gd name="connsiteX0" fmla="*/ 0 w 4709160"/>
              <a:gd name="connsiteY0" fmla="*/ 2346960 h 2346960"/>
              <a:gd name="connsiteX1" fmla="*/ 762000 w 4709160"/>
              <a:gd name="connsiteY1" fmla="*/ 1127760 h 2346960"/>
              <a:gd name="connsiteX2" fmla="*/ 4709160 w 4709160"/>
              <a:gd name="connsiteY2" fmla="*/ 0 h 2346960"/>
              <a:gd name="connsiteX0" fmla="*/ 0 w 4709160"/>
              <a:gd name="connsiteY0" fmla="*/ 2346960 h 2346960"/>
              <a:gd name="connsiteX1" fmla="*/ 838200 w 4709160"/>
              <a:gd name="connsiteY1" fmla="*/ 1051560 h 2346960"/>
              <a:gd name="connsiteX2" fmla="*/ 4709160 w 4709160"/>
              <a:gd name="connsiteY2" fmla="*/ 0 h 2346960"/>
            </a:gdLst>
            <a:ahLst/>
            <a:cxnLst>
              <a:cxn ang="0">
                <a:pos x="connsiteX0" y="connsiteY0"/>
              </a:cxn>
              <a:cxn ang="0">
                <a:pos x="connsiteX1" y="connsiteY1"/>
              </a:cxn>
              <a:cxn ang="0">
                <a:pos x="connsiteX2" y="connsiteY2"/>
              </a:cxn>
            </a:cxnLst>
            <a:rect l="l" t="t" r="r" b="b"/>
            <a:pathLst>
              <a:path w="4709160" h="2346960">
                <a:moveTo>
                  <a:pt x="0" y="2346960"/>
                </a:moveTo>
                <a:cubicBezTo>
                  <a:pt x="254000" y="1940560"/>
                  <a:pt x="66040" y="1981200"/>
                  <a:pt x="838200" y="1051560"/>
                </a:cubicBezTo>
                <a:cubicBezTo>
                  <a:pt x="1610360" y="121920"/>
                  <a:pt x="3035300" y="0"/>
                  <a:pt x="4709160" y="0"/>
                </a:cubicBezTo>
              </a:path>
            </a:pathLst>
          </a:cu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cxnSp>
        <p:nvCxnSpPr>
          <p:cNvPr id="13" name="直接箭头连接符 12"/>
          <p:cNvCxnSpPr/>
          <p:nvPr/>
        </p:nvCxnSpPr>
        <p:spPr>
          <a:xfrm flipV="1">
            <a:off x="3352800" y="1755648"/>
            <a:ext cx="0" cy="3474720"/>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a:off x="3352800" y="5230368"/>
            <a:ext cx="6217921" cy="0"/>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7741920" y="5415418"/>
            <a:ext cx="2267712" cy="351635"/>
          </a:xfrm>
          <a:prstGeom prst="rect">
            <a:avLst/>
          </a:prstGeom>
          <a:noFill/>
        </p:spPr>
        <p:txBody>
          <a:bodyPr wrap="square" rtlCol="0">
            <a:spAutoFit/>
          </a:bodyPr>
          <a:lstStyle/>
          <a:p>
            <a:pPr algn="ctr" defTabSz="855878"/>
            <a:r>
              <a:rPr lang="zh-CN" altLang="en-US" sz="1685" b="1" dirty="0">
                <a:solidFill>
                  <a:prstClr val="black"/>
                </a:solidFill>
                <a:latin typeface="微软雅黑" panose="020B0503020204020204" pitchFamily="34" charset="-122"/>
                <a:ea typeface="微软雅黑" panose="020B0503020204020204" pitchFamily="34" charset="-122"/>
              </a:rPr>
              <a:t>社群成员数量</a:t>
            </a:r>
          </a:p>
        </p:txBody>
      </p:sp>
      <p:sp>
        <p:nvSpPr>
          <p:cNvPr id="19" name="文本框 18"/>
          <p:cNvSpPr txBox="1"/>
          <p:nvPr/>
        </p:nvSpPr>
        <p:spPr>
          <a:xfrm>
            <a:off x="1301116" y="1899385"/>
            <a:ext cx="2267712" cy="351635"/>
          </a:xfrm>
          <a:prstGeom prst="rect">
            <a:avLst/>
          </a:prstGeom>
          <a:noFill/>
        </p:spPr>
        <p:txBody>
          <a:bodyPr wrap="square" rtlCol="0">
            <a:spAutoFit/>
          </a:bodyPr>
          <a:lstStyle/>
          <a:p>
            <a:pPr algn="ctr" defTabSz="855878"/>
            <a:r>
              <a:rPr lang="zh-CN" altLang="en-US" sz="1685" b="1" dirty="0">
                <a:solidFill>
                  <a:prstClr val="black"/>
                </a:solidFill>
                <a:latin typeface="微软雅黑" panose="020B0503020204020204" pitchFamily="34" charset="-122"/>
                <a:ea typeface="微软雅黑" panose="020B0503020204020204" pitchFamily="34" charset="-122"/>
              </a:rPr>
              <a:t>社群的信息量</a:t>
            </a:r>
          </a:p>
        </p:txBody>
      </p:sp>
      <p:sp>
        <p:nvSpPr>
          <p:cNvPr id="20" name="文本框 19"/>
          <p:cNvSpPr txBox="1"/>
          <p:nvPr/>
        </p:nvSpPr>
        <p:spPr>
          <a:xfrm>
            <a:off x="9300972" y="2269485"/>
            <a:ext cx="1380744" cy="351635"/>
          </a:xfrm>
          <a:prstGeom prst="rect">
            <a:avLst/>
          </a:prstGeom>
          <a:noFill/>
        </p:spPr>
        <p:txBody>
          <a:bodyPr wrap="square" rtlCol="0">
            <a:spAutoFit/>
          </a:bodyPr>
          <a:lstStyle/>
          <a:p>
            <a:pPr algn="ctr" defTabSz="855878"/>
            <a:r>
              <a:rPr lang="zh-CN" altLang="en-US" sz="1685" b="1" dirty="0">
                <a:solidFill>
                  <a:prstClr val="black"/>
                </a:solidFill>
                <a:latin typeface="微软雅黑" panose="020B0503020204020204" pitchFamily="34" charset="-122"/>
                <a:ea typeface="微软雅黑" panose="020B0503020204020204" pitchFamily="34" charset="-122"/>
              </a:rPr>
              <a:t>日均</a:t>
            </a:r>
          </a:p>
        </p:txBody>
      </p:sp>
      <p:sp>
        <p:nvSpPr>
          <p:cNvPr id="21" name="文本框 20"/>
          <p:cNvSpPr txBox="1"/>
          <p:nvPr/>
        </p:nvSpPr>
        <p:spPr>
          <a:xfrm>
            <a:off x="9300972" y="4623211"/>
            <a:ext cx="1380744" cy="351635"/>
          </a:xfrm>
          <a:prstGeom prst="rect">
            <a:avLst/>
          </a:prstGeom>
          <a:noFill/>
        </p:spPr>
        <p:txBody>
          <a:bodyPr wrap="square" rtlCol="0">
            <a:spAutoFit/>
          </a:bodyPr>
          <a:lstStyle/>
          <a:p>
            <a:pPr algn="ctr" defTabSz="855878"/>
            <a:r>
              <a:rPr lang="zh-CN" altLang="en-US" sz="1685" b="1" dirty="0">
                <a:solidFill>
                  <a:prstClr val="black"/>
                </a:solidFill>
                <a:latin typeface="微软雅黑" panose="020B0503020204020204" pitchFamily="34" charset="-122"/>
                <a:ea typeface="微软雅黑" panose="020B0503020204020204" pitchFamily="34" charset="-122"/>
              </a:rPr>
              <a:t>人均</a:t>
            </a:r>
          </a:p>
        </p:txBody>
      </p:sp>
    </p:spTree>
    <p:extLst>
      <p:ext uri="{BB962C8B-B14F-4D97-AF65-F5344CB8AC3E}">
        <p14:creationId xmlns:p14="http://schemas.microsoft.com/office/powerpoint/2010/main" val="67633654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8916" y="872744"/>
            <a:ext cx="3689724" cy="4520742"/>
          </a:xfrm>
          <a:prstGeom prst="rect">
            <a:avLst/>
          </a:prstGeom>
        </p:spPr>
      </p:pic>
      <p:pic>
        <p:nvPicPr>
          <p:cNvPr id="4" name="图片 3"/>
          <p:cNvPicPr>
            <a:picLocks noChangeAspect="1"/>
          </p:cNvPicPr>
          <p:nvPr/>
        </p:nvPicPr>
        <p:blipFill>
          <a:blip r:embed="rId3"/>
          <a:stretch>
            <a:fillRect/>
          </a:stretch>
        </p:blipFill>
        <p:spPr>
          <a:xfrm>
            <a:off x="1924472" y="945680"/>
            <a:ext cx="4038341" cy="4374869"/>
          </a:xfrm>
          <a:prstGeom prst="rect">
            <a:avLst/>
          </a:prstGeom>
        </p:spPr>
      </p:pic>
      <p:sp>
        <p:nvSpPr>
          <p:cNvPr id="5" name="矩形 4"/>
          <p:cNvSpPr/>
          <p:nvPr/>
        </p:nvSpPr>
        <p:spPr>
          <a:xfrm>
            <a:off x="2832295" y="5753686"/>
            <a:ext cx="2011680" cy="57091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1920" b="1" dirty="0">
                <a:solidFill>
                  <a:prstClr val="white"/>
                </a:solidFill>
                <a:latin typeface="微软雅黑" panose="020B0503020204020204" pitchFamily="34" charset="-122"/>
                <a:ea typeface="微软雅黑" panose="020B0503020204020204" pitchFamily="34" charset="-122"/>
              </a:rPr>
              <a:t>中心辐射</a:t>
            </a:r>
          </a:p>
        </p:txBody>
      </p:sp>
      <p:sp>
        <p:nvSpPr>
          <p:cNvPr id="6" name="矩形 5"/>
          <p:cNvSpPr/>
          <p:nvPr/>
        </p:nvSpPr>
        <p:spPr>
          <a:xfrm>
            <a:off x="7537938" y="5753686"/>
            <a:ext cx="2011680" cy="57091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1920" b="1" dirty="0">
                <a:solidFill>
                  <a:prstClr val="white"/>
                </a:solidFill>
                <a:latin typeface="微软雅黑" panose="020B0503020204020204" pitchFamily="34" charset="-122"/>
                <a:ea typeface="微软雅黑" panose="020B0503020204020204" pitchFamily="34" charset="-122"/>
              </a:rPr>
              <a:t>环形连接</a:t>
            </a:r>
          </a:p>
        </p:txBody>
      </p:sp>
    </p:spTree>
    <p:extLst>
      <p:ext uri="{BB962C8B-B14F-4D97-AF65-F5344CB8AC3E}">
        <p14:creationId xmlns:p14="http://schemas.microsoft.com/office/powerpoint/2010/main" val="34936851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040491" y="2550186"/>
            <a:ext cx="10111018" cy="3453829"/>
            <a:chOff x="359076" y="1618717"/>
            <a:chExt cx="8425848" cy="2878191"/>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076" y="1618717"/>
              <a:ext cx="8425848" cy="2878191"/>
            </a:xfrm>
            <a:prstGeom prst="rect">
              <a:avLst/>
            </a:prstGeom>
          </p:spPr>
        </p:pic>
        <p:sp>
          <p:nvSpPr>
            <p:cNvPr id="3" name="文本框 2"/>
            <p:cNvSpPr txBox="1"/>
            <p:nvPr/>
          </p:nvSpPr>
          <p:spPr>
            <a:xfrm>
              <a:off x="974035" y="2441938"/>
              <a:ext cx="1012524" cy="446276"/>
            </a:xfrm>
            <a:prstGeom prst="rect">
              <a:avLst/>
            </a:prstGeom>
            <a:noFill/>
          </p:spPr>
          <p:txBody>
            <a:bodyPr wrap="square" rtlCol="0">
              <a:spAutoFit/>
            </a:bodyPr>
            <a:lstStyle/>
            <a:p>
              <a:pPr algn="ctr" defTabSz="855878"/>
              <a:r>
                <a:rPr lang="zh-CN" altLang="en-US" sz="2880" dirty="0">
                  <a:solidFill>
                    <a:prstClr val="white"/>
                  </a:solidFill>
                  <a:latin typeface="微软雅黑" panose="020B0503020204020204" pitchFamily="34" charset="-122"/>
                  <a:ea typeface="微软雅黑" panose="020B0503020204020204" pitchFamily="34" charset="-122"/>
                </a:rPr>
                <a:t>书信</a:t>
              </a:r>
            </a:p>
          </p:txBody>
        </p:sp>
        <p:sp>
          <p:nvSpPr>
            <p:cNvPr id="4" name="文本框 3"/>
            <p:cNvSpPr txBox="1"/>
            <p:nvPr/>
          </p:nvSpPr>
          <p:spPr>
            <a:xfrm>
              <a:off x="1897741" y="2873146"/>
              <a:ext cx="803802" cy="353943"/>
            </a:xfrm>
            <a:prstGeom prst="rect">
              <a:avLst/>
            </a:prstGeom>
            <a:noFill/>
          </p:spPr>
          <p:txBody>
            <a:bodyPr wrap="square" rtlCol="0">
              <a:spAutoFit/>
            </a:bodyPr>
            <a:lstStyle/>
            <a:p>
              <a:pPr algn="ctr" defTabSz="855878"/>
              <a:r>
                <a:rPr lang="zh-CN" altLang="en-US" sz="2160" dirty="0">
                  <a:solidFill>
                    <a:prstClr val="white"/>
                  </a:solidFill>
                  <a:latin typeface="微软雅黑" panose="020B0503020204020204" pitchFamily="34" charset="-122"/>
                  <a:ea typeface="微软雅黑" panose="020B0503020204020204" pitchFamily="34" charset="-122"/>
                </a:rPr>
                <a:t>电报</a:t>
              </a:r>
            </a:p>
          </p:txBody>
        </p:sp>
        <p:sp>
          <p:nvSpPr>
            <p:cNvPr id="5" name="文本框 4"/>
            <p:cNvSpPr txBox="1"/>
            <p:nvPr/>
          </p:nvSpPr>
          <p:spPr>
            <a:xfrm>
              <a:off x="2712115" y="3092447"/>
              <a:ext cx="626165" cy="293029"/>
            </a:xfrm>
            <a:prstGeom prst="rect">
              <a:avLst/>
            </a:prstGeom>
            <a:noFill/>
          </p:spPr>
          <p:txBody>
            <a:bodyPr wrap="square" rtlCol="0">
              <a:spAutoFit/>
            </a:bodyPr>
            <a:lstStyle/>
            <a:p>
              <a:pPr algn="ctr" defTabSz="855878"/>
              <a:r>
                <a:rPr lang="zh-CN" altLang="en-US" sz="1685" dirty="0">
                  <a:solidFill>
                    <a:prstClr val="white"/>
                  </a:solidFill>
                  <a:latin typeface="微软雅黑" panose="020B0503020204020204" pitchFamily="34" charset="-122"/>
                  <a:ea typeface="微软雅黑" panose="020B0503020204020204" pitchFamily="34" charset="-122"/>
                </a:rPr>
                <a:t>呼机</a:t>
              </a:r>
            </a:p>
          </p:txBody>
        </p:sp>
        <p:sp>
          <p:nvSpPr>
            <p:cNvPr id="6" name="文本框 5"/>
            <p:cNvSpPr txBox="1"/>
            <p:nvPr/>
          </p:nvSpPr>
          <p:spPr>
            <a:xfrm>
              <a:off x="3338280" y="3203459"/>
              <a:ext cx="626165" cy="261610"/>
            </a:xfrm>
            <a:prstGeom prst="rect">
              <a:avLst/>
            </a:prstGeom>
            <a:noFill/>
          </p:spPr>
          <p:txBody>
            <a:bodyPr wrap="square" rtlCol="0">
              <a:spAutoFit/>
            </a:bodyPr>
            <a:lstStyle/>
            <a:p>
              <a:pPr algn="ctr" defTabSz="855878"/>
              <a:r>
                <a:rPr lang="zh-CN" altLang="en-US" sz="1440" dirty="0">
                  <a:solidFill>
                    <a:prstClr val="white"/>
                  </a:solidFill>
                  <a:latin typeface="微软雅黑" panose="020B0503020204020204" pitchFamily="34" charset="-122"/>
                  <a:ea typeface="微软雅黑" panose="020B0503020204020204" pitchFamily="34" charset="-122"/>
                </a:rPr>
                <a:t>电话</a:t>
              </a:r>
            </a:p>
          </p:txBody>
        </p:sp>
        <p:sp>
          <p:nvSpPr>
            <p:cNvPr id="7" name="文本框 6"/>
            <p:cNvSpPr txBox="1"/>
            <p:nvPr/>
          </p:nvSpPr>
          <p:spPr>
            <a:xfrm>
              <a:off x="3896089" y="3246274"/>
              <a:ext cx="626165" cy="215443"/>
            </a:xfrm>
            <a:prstGeom prst="rect">
              <a:avLst/>
            </a:prstGeom>
            <a:noFill/>
          </p:spPr>
          <p:txBody>
            <a:bodyPr wrap="square" rtlCol="0">
              <a:spAutoFit/>
            </a:bodyPr>
            <a:lstStyle/>
            <a:p>
              <a:pPr algn="ctr" defTabSz="855878"/>
              <a:r>
                <a:rPr lang="zh-CN" altLang="en-US" sz="1080" dirty="0">
                  <a:solidFill>
                    <a:prstClr val="white"/>
                  </a:solidFill>
                  <a:latin typeface="微软雅黑" panose="020B0503020204020204" pitchFamily="34" charset="-122"/>
                  <a:ea typeface="微软雅黑" panose="020B0503020204020204" pitchFamily="34" charset="-122"/>
                </a:rPr>
                <a:t>邮件</a:t>
              </a:r>
            </a:p>
          </p:txBody>
        </p:sp>
        <p:sp>
          <p:nvSpPr>
            <p:cNvPr id="8" name="文本框 7"/>
            <p:cNvSpPr txBox="1"/>
            <p:nvPr/>
          </p:nvSpPr>
          <p:spPr>
            <a:xfrm>
              <a:off x="4364446" y="3177810"/>
              <a:ext cx="626165" cy="293029"/>
            </a:xfrm>
            <a:prstGeom prst="rect">
              <a:avLst/>
            </a:prstGeom>
            <a:noFill/>
          </p:spPr>
          <p:txBody>
            <a:bodyPr wrap="square" rtlCol="0">
              <a:spAutoFit/>
            </a:bodyPr>
            <a:lstStyle/>
            <a:p>
              <a:pPr algn="ctr" defTabSz="855878"/>
              <a:r>
                <a:rPr lang="en-US" altLang="zh-CN" sz="1685" dirty="0">
                  <a:solidFill>
                    <a:prstClr val="white"/>
                  </a:solidFill>
                  <a:latin typeface="微软雅黑" panose="020B0503020204020204" pitchFamily="34" charset="-122"/>
                  <a:ea typeface="微软雅黑" panose="020B0503020204020204" pitchFamily="34" charset="-122"/>
                </a:rPr>
                <a:t>…</a:t>
              </a:r>
              <a:endParaRPr lang="zh-CN" altLang="en-US" sz="1685" dirty="0">
                <a:solidFill>
                  <a:prstClr val="white"/>
                </a:solidFill>
                <a:latin typeface="微软雅黑" panose="020B0503020204020204" pitchFamily="34" charset="-122"/>
                <a:ea typeface="微软雅黑" panose="020B0503020204020204" pitchFamily="34" charset="-122"/>
              </a:endParaRPr>
            </a:p>
          </p:txBody>
        </p:sp>
      </p:grpSp>
      <p:sp>
        <p:nvSpPr>
          <p:cNvPr id="10" name="文本框 9"/>
          <p:cNvSpPr txBox="1"/>
          <p:nvPr/>
        </p:nvSpPr>
        <p:spPr>
          <a:xfrm>
            <a:off x="5284908" y="996877"/>
            <a:ext cx="5520253" cy="1200329"/>
          </a:xfrm>
          <a:prstGeom prst="rect">
            <a:avLst/>
          </a:prstGeom>
          <a:noFill/>
        </p:spPr>
        <p:txBody>
          <a:bodyPr wrap="square" rtlCol="0">
            <a:spAutoFit/>
          </a:bodyPr>
          <a:lstStyle/>
          <a:p>
            <a:pPr algn="r" defTabSz="855878">
              <a:lnSpc>
                <a:spcPct val="150000"/>
              </a:lnSpc>
            </a:pPr>
            <a:r>
              <a:rPr lang="zh-CN" altLang="en-US" sz="2400" dirty="0">
                <a:solidFill>
                  <a:prstClr val="black"/>
                </a:solidFill>
                <a:latin typeface="微软雅黑" panose="020B0503020204020204" pitchFamily="34" charset="-122"/>
                <a:ea typeface="微软雅黑" panose="020B0503020204020204" pitchFamily="34" charset="-122"/>
              </a:rPr>
              <a:t>社群经济的火爆</a:t>
            </a:r>
            <a:endParaRPr lang="en-US" altLang="zh-CN" sz="2400" dirty="0">
              <a:solidFill>
                <a:prstClr val="black"/>
              </a:solidFill>
              <a:latin typeface="微软雅黑" panose="020B0503020204020204" pitchFamily="34" charset="-122"/>
              <a:ea typeface="微软雅黑" panose="020B0503020204020204" pitchFamily="34" charset="-122"/>
            </a:endParaRPr>
          </a:p>
          <a:p>
            <a:pPr algn="r" defTabSz="855878">
              <a:lnSpc>
                <a:spcPct val="150000"/>
              </a:lnSpc>
            </a:pPr>
            <a:r>
              <a:rPr lang="zh-CN" altLang="en-US" sz="2400" dirty="0">
                <a:solidFill>
                  <a:prstClr val="black"/>
                </a:solidFill>
                <a:latin typeface="微软雅黑" panose="020B0503020204020204" pitchFamily="34" charset="-122"/>
                <a:ea typeface="微软雅黑" panose="020B0503020204020204" pitchFamily="34" charset="-122"/>
              </a:rPr>
              <a:t>是移动互联网与新媒体进化的产物</a:t>
            </a:r>
          </a:p>
        </p:txBody>
      </p:sp>
      <p:cxnSp>
        <p:nvCxnSpPr>
          <p:cNvPr id="12" name="直接连接符 11"/>
          <p:cNvCxnSpPr/>
          <p:nvPr/>
        </p:nvCxnSpPr>
        <p:spPr>
          <a:xfrm>
            <a:off x="6096000" y="2270760"/>
            <a:ext cx="4709160" cy="0"/>
          </a:xfrm>
          <a:prstGeom prst="line">
            <a:avLst/>
          </a:prstGeom>
          <a:ln w="76200" cmpd="thickThi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816042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3729502" y="1978498"/>
            <a:ext cx="4770854" cy="3070182"/>
            <a:chOff x="2235372" y="1188180"/>
            <a:chExt cx="3975712" cy="2558485"/>
          </a:xfrm>
        </p:grpSpPr>
        <p:cxnSp>
          <p:nvCxnSpPr>
            <p:cNvPr id="16" name="直接连接符 15"/>
            <p:cNvCxnSpPr/>
            <p:nvPr/>
          </p:nvCxnSpPr>
          <p:spPr>
            <a:xfrm flipH="1">
              <a:off x="3341841" y="1243853"/>
              <a:ext cx="389719" cy="1794193"/>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H="1">
              <a:off x="4318413" y="1243853"/>
              <a:ext cx="569374" cy="1008563"/>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4887787" y="1243853"/>
              <a:ext cx="910112" cy="902465"/>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4887787" y="1243853"/>
              <a:ext cx="1323297" cy="157892"/>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3755027" y="1209790"/>
              <a:ext cx="2042872" cy="93652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2735401" y="1695085"/>
              <a:ext cx="1559544" cy="557331"/>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V="1">
              <a:off x="4294944" y="2146318"/>
              <a:ext cx="1502955" cy="10609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2735400" y="1695085"/>
              <a:ext cx="606442" cy="1403694"/>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H="1">
              <a:off x="2235372" y="1695085"/>
              <a:ext cx="500029" cy="1127896"/>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V="1">
              <a:off x="3341842" y="2258605"/>
              <a:ext cx="953102" cy="83119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3341842" y="3082846"/>
              <a:ext cx="1152760" cy="663819"/>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3368488" y="3089803"/>
              <a:ext cx="1677933" cy="6507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4318413" y="2266424"/>
              <a:ext cx="736776" cy="895414"/>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H="1">
              <a:off x="5046421" y="2142632"/>
              <a:ext cx="745332" cy="1012249"/>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5791754" y="2142632"/>
              <a:ext cx="192470" cy="1019206"/>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V="1">
              <a:off x="5050428" y="3122342"/>
              <a:ext cx="933796" cy="39496"/>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3757390" y="1188180"/>
              <a:ext cx="1130397" cy="55673"/>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V="1">
              <a:off x="4501562" y="3184498"/>
              <a:ext cx="553627" cy="562167"/>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2282360" y="2822981"/>
              <a:ext cx="1036013" cy="273779"/>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H="1">
              <a:off x="5821366" y="1387610"/>
              <a:ext cx="381282" cy="753339"/>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5434" y="2591804"/>
            <a:ext cx="1172388" cy="1206416"/>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7576" y="2164543"/>
            <a:ext cx="724193" cy="745212"/>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1661" y="3721751"/>
            <a:ext cx="884614" cy="910289"/>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0126" y="2671894"/>
            <a:ext cx="724193" cy="745212"/>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87705" y="1696699"/>
            <a:ext cx="501830" cy="516396"/>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49686" y="1924070"/>
            <a:ext cx="467380" cy="480946"/>
          </a:xfrm>
          <a:prstGeom prst="rect">
            <a:avLst/>
          </a:prstGeom>
        </p:spPr>
      </p:pic>
      <p:pic>
        <p:nvPicPr>
          <p:cNvPr id="11"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2438" y="3979829"/>
            <a:ext cx="523768" cy="538970"/>
          </a:xfrm>
          <a:prstGeom prst="rect">
            <a:avLst/>
          </a:prstGeom>
        </p:spPr>
      </p:pic>
      <p:pic>
        <p:nvPicPr>
          <p:cNvPr id="12" name="图片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63993" y="4775903"/>
            <a:ext cx="374526" cy="385397"/>
          </a:xfrm>
          <a:prstGeom prst="rect">
            <a:avLst/>
          </a:prstGeom>
        </p:spPr>
      </p:pic>
      <p:pic>
        <p:nvPicPr>
          <p:cNvPr id="13" name="图片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75101" y="3605521"/>
            <a:ext cx="478912" cy="492812"/>
          </a:xfrm>
          <a:prstGeom prst="rect">
            <a:avLst/>
          </a:prstGeom>
        </p:spPr>
      </p:pic>
      <p:pic>
        <p:nvPicPr>
          <p:cNvPr id="14" name="图片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29968" y="4041938"/>
            <a:ext cx="363232" cy="373775"/>
          </a:xfrm>
          <a:prstGeom prst="rect">
            <a:avLst/>
          </a:prstGeom>
        </p:spPr>
      </p:pic>
      <p:pic>
        <p:nvPicPr>
          <p:cNvPr id="15" name="图片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86338" y="1734043"/>
            <a:ext cx="363232" cy="373775"/>
          </a:xfrm>
          <a:prstGeom prst="rect">
            <a:avLst/>
          </a:prstGeom>
        </p:spPr>
      </p:pic>
      <p:sp>
        <p:nvSpPr>
          <p:cNvPr id="36" name="椭圆 35"/>
          <p:cNvSpPr/>
          <p:nvPr/>
        </p:nvSpPr>
        <p:spPr>
          <a:xfrm>
            <a:off x="3022716" y="783206"/>
            <a:ext cx="6356545" cy="5267800"/>
          </a:xfrm>
          <a:prstGeom prst="ellipse">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Tree>
    <p:extLst>
      <p:ext uri="{BB962C8B-B14F-4D97-AF65-F5344CB8AC3E}">
        <p14:creationId xmlns:p14="http://schemas.microsoft.com/office/powerpoint/2010/main" val="229274218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770116" y="2465466"/>
            <a:ext cx="1224783" cy="694004"/>
            <a:chOff x="6673348" y="3429000"/>
            <a:chExt cx="1465026" cy="830134"/>
          </a:xfrm>
        </p:grpSpPr>
        <p:sp>
          <p:nvSpPr>
            <p:cNvPr id="9" name="椭圆 8"/>
            <p:cNvSpPr/>
            <p:nvPr/>
          </p:nvSpPr>
          <p:spPr>
            <a:xfrm>
              <a:off x="6812783" y="3429000"/>
              <a:ext cx="640582" cy="64058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4" name="组合 13"/>
            <p:cNvGrpSpPr/>
            <p:nvPr/>
          </p:nvGrpSpPr>
          <p:grpSpPr>
            <a:xfrm rot="19195328">
              <a:off x="6673348" y="3806959"/>
              <a:ext cx="1465026" cy="452175"/>
              <a:chOff x="8634027" y="3819204"/>
              <a:chExt cx="1465026" cy="452175"/>
            </a:xfrm>
          </p:grpSpPr>
          <p:sp>
            <p:nvSpPr>
              <p:cNvPr id="11" name="矩形 10"/>
              <p:cNvSpPr/>
              <p:nvPr/>
            </p:nvSpPr>
            <p:spPr>
              <a:xfrm>
                <a:off x="8634027" y="3819204"/>
                <a:ext cx="1426864" cy="452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3" name="直接连接符 12"/>
              <p:cNvCxnSpPr/>
              <p:nvPr/>
            </p:nvCxnSpPr>
            <p:spPr>
              <a:xfrm>
                <a:off x="8672187" y="3851791"/>
                <a:ext cx="142686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sp>
        <p:nvSpPr>
          <p:cNvPr id="2" name="文本框 1"/>
          <p:cNvSpPr txBox="1"/>
          <p:nvPr/>
        </p:nvSpPr>
        <p:spPr>
          <a:xfrm>
            <a:off x="1268203" y="2844225"/>
            <a:ext cx="7350864" cy="584775"/>
          </a:xfrm>
          <a:prstGeom prst="rect">
            <a:avLst/>
          </a:prstGeom>
          <a:noFill/>
        </p:spPr>
        <p:txBody>
          <a:bodyPr wrap="square" rtlCol="0">
            <a:spAutoFit/>
          </a:bodyPr>
          <a:lstStyle/>
          <a:p>
            <a:r>
              <a:rPr lang="zh-CN" altLang="en-US" sz="3200" spc="300" dirty="0" smtClean="0">
                <a:solidFill>
                  <a:srgbClr val="C00000"/>
                </a:solidFill>
              </a:rPr>
              <a:t>思考题</a:t>
            </a:r>
            <a:endParaRPr lang="zh-CN" altLang="en-US" sz="3200" spc="300" dirty="0">
              <a:solidFill>
                <a:srgbClr val="C00000"/>
              </a:solidFill>
            </a:endParaRPr>
          </a:p>
        </p:txBody>
      </p:sp>
    </p:spTree>
    <p:extLst>
      <p:ext uri="{BB962C8B-B14F-4D97-AF65-F5344CB8AC3E}">
        <p14:creationId xmlns:p14="http://schemas.microsoft.com/office/powerpoint/2010/main" val="201016747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示 1"/>
          <p:cNvGraphicFramePr/>
          <p:nvPr/>
        </p:nvGraphicFramePr>
        <p:xfrm>
          <a:off x="443767" y="934806"/>
          <a:ext cx="73152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矩形 2"/>
          <p:cNvSpPr/>
          <p:nvPr/>
        </p:nvSpPr>
        <p:spPr>
          <a:xfrm>
            <a:off x="4542880" y="5006362"/>
            <a:ext cx="2834430" cy="840230"/>
          </a:xfrm>
          <a:prstGeom prst="rect">
            <a:avLst/>
          </a:prstGeom>
        </p:spPr>
        <p:txBody>
          <a:bodyPr wrap="none">
            <a:spAutoFit/>
          </a:bodyPr>
          <a:lstStyle/>
          <a:p>
            <a:pPr marL="257176" indent="-257176" defTabSz="822960">
              <a:lnSpc>
                <a:spcPct val="150000"/>
              </a:lnSpc>
              <a:buFont typeface="Arial" panose="020B0604020202020204" pitchFamily="34" charset="0"/>
              <a:buChar char="•"/>
            </a:pPr>
            <a:r>
              <a:rPr lang="zh-CN" altLang="en-US" sz="1620" b="1" dirty="0">
                <a:solidFill>
                  <a:srgbClr val="C00000"/>
                </a:solidFill>
                <a:latin typeface="微软雅黑" panose="020B0503020204020204" pitchFamily="34" charset="-122"/>
                <a:ea typeface="微软雅黑" panose="020B0503020204020204" pitchFamily="34" charset="-122"/>
              </a:rPr>
              <a:t>招募十点读书会会员</a:t>
            </a:r>
            <a:r>
              <a:rPr lang="en-US" altLang="zh-CN" sz="1620" b="1" dirty="0">
                <a:solidFill>
                  <a:srgbClr val="C00000"/>
                </a:solidFill>
                <a:latin typeface="微软雅黑" panose="020B0503020204020204" pitchFamily="34" charset="-122"/>
                <a:ea typeface="微软雅黑" panose="020B0503020204020204" pitchFamily="34" charset="-122"/>
              </a:rPr>
              <a:t>/</a:t>
            </a:r>
            <a:r>
              <a:rPr lang="zh-CN" altLang="en-US" sz="1620" b="1" dirty="0">
                <a:solidFill>
                  <a:srgbClr val="C00000"/>
                </a:solidFill>
                <a:latin typeface="微软雅黑" panose="020B0503020204020204" pitchFamily="34" charset="-122"/>
                <a:ea typeface="微软雅黑" panose="020B0503020204020204" pitchFamily="34" charset="-122"/>
              </a:rPr>
              <a:t>班长</a:t>
            </a:r>
            <a:endParaRPr lang="en-US" altLang="zh-CN" sz="1620" b="1" dirty="0">
              <a:solidFill>
                <a:srgbClr val="C00000"/>
              </a:solidFill>
              <a:latin typeface="微软雅黑" panose="020B0503020204020204" pitchFamily="34" charset="-122"/>
              <a:ea typeface="微软雅黑" panose="020B0503020204020204" pitchFamily="34" charset="-122"/>
            </a:endParaRPr>
          </a:p>
          <a:p>
            <a:pPr marL="257176" indent="-257176" defTabSz="822960">
              <a:lnSpc>
                <a:spcPct val="150000"/>
              </a:lnSpc>
              <a:buFont typeface="Arial" panose="020B0604020202020204" pitchFamily="34" charset="0"/>
              <a:buChar char="•"/>
            </a:pPr>
            <a:r>
              <a:rPr lang="zh-CN" altLang="en-US" sz="1620" b="1" dirty="0">
                <a:solidFill>
                  <a:srgbClr val="C00000"/>
                </a:solidFill>
                <a:latin typeface="微软雅黑" panose="020B0503020204020204" pitchFamily="34" charset="-122"/>
                <a:ea typeface="微软雅黑" panose="020B0503020204020204" pitchFamily="34" charset="-122"/>
              </a:rPr>
              <a:t>组织线下读书会</a:t>
            </a:r>
          </a:p>
        </p:txBody>
      </p:sp>
      <p:sp>
        <p:nvSpPr>
          <p:cNvPr id="4" name="矩形 3"/>
          <p:cNvSpPr/>
          <p:nvPr/>
        </p:nvSpPr>
        <p:spPr>
          <a:xfrm>
            <a:off x="5156611" y="3981148"/>
            <a:ext cx="4700827" cy="840230"/>
          </a:xfrm>
          <a:prstGeom prst="rect">
            <a:avLst/>
          </a:prstGeom>
        </p:spPr>
        <p:txBody>
          <a:bodyPr wrap="square">
            <a:spAutoFit/>
          </a:bodyPr>
          <a:lstStyle/>
          <a:p>
            <a:pPr marL="257176" indent="-257176" defTabSz="822960">
              <a:lnSpc>
                <a:spcPct val="150000"/>
              </a:lnSpc>
              <a:buFont typeface="Arial" panose="020B0604020202020204" pitchFamily="34" charset="0"/>
              <a:buChar char="•"/>
            </a:pPr>
            <a:r>
              <a:rPr lang="zh-CN" altLang="en-US" sz="1620" b="1" dirty="0">
                <a:solidFill>
                  <a:srgbClr val="C00000"/>
                </a:solidFill>
                <a:latin typeface="微软雅黑" panose="020B0503020204020204" pitchFamily="34" charset="-122"/>
                <a:ea typeface="微软雅黑" panose="020B0503020204020204" pitchFamily="34" charset="-122"/>
              </a:rPr>
              <a:t>除了十点读书微社区，还有解忧微社区</a:t>
            </a:r>
            <a:endParaRPr lang="en-US" altLang="zh-CN" sz="1620" b="1" dirty="0">
              <a:solidFill>
                <a:srgbClr val="C00000"/>
              </a:solidFill>
              <a:latin typeface="微软雅黑" panose="020B0503020204020204" pitchFamily="34" charset="-122"/>
              <a:ea typeface="微软雅黑" panose="020B0503020204020204" pitchFamily="34" charset="-122"/>
            </a:endParaRPr>
          </a:p>
          <a:p>
            <a:pPr marL="257176" indent="-257176" defTabSz="822960">
              <a:lnSpc>
                <a:spcPct val="150000"/>
              </a:lnSpc>
              <a:buFont typeface="Arial" panose="020B0604020202020204" pitchFamily="34" charset="0"/>
              <a:buChar char="•"/>
            </a:pPr>
            <a:r>
              <a:rPr lang="zh-CN" altLang="en-US" sz="1620" b="1" dirty="0">
                <a:solidFill>
                  <a:srgbClr val="C00000"/>
                </a:solidFill>
                <a:latin typeface="微软雅黑" panose="020B0503020204020204" pitchFamily="34" charset="-122"/>
                <a:ea typeface="微软雅黑" panose="020B0503020204020204" pitchFamily="34" charset="-122"/>
              </a:rPr>
              <a:t>多互动，鼓励原创、投稿、点赞评论等</a:t>
            </a:r>
          </a:p>
        </p:txBody>
      </p:sp>
      <p:sp>
        <p:nvSpPr>
          <p:cNvPr id="5" name="矩形 4"/>
          <p:cNvSpPr/>
          <p:nvPr/>
        </p:nvSpPr>
        <p:spPr>
          <a:xfrm>
            <a:off x="5156611" y="1930723"/>
            <a:ext cx="6263057" cy="840230"/>
          </a:xfrm>
          <a:prstGeom prst="rect">
            <a:avLst/>
          </a:prstGeom>
        </p:spPr>
        <p:txBody>
          <a:bodyPr wrap="square">
            <a:spAutoFit/>
          </a:bodyPr>
          <a:lstStyle/>
          <a:p>
            <a:pPr marL="257176" indent="-257176" defTabSz="822960">
              <a:lnSpc>
                <a:spcPct val="150000"/>
              </a:lnSpc>
              <a:buFont typeface="Arial" panose="020B0604020202020204" pitchFamily="34" charset="0"/>
              <a:buChar char="•"/>
            </a:pPr>
            <a:r>
              <a:rPr lang="zh-CN" altLang="en-US" sz="1620" b="1" dirty="0">
                <a:solidFill>
                  <a:srgbClr val="C00000"/>
                </a:solidFill>
                <a:latin typeface="微软雅黑" panose="020B0503020204020204" pitchFamily="34" charset="-122"/>
                <a:ea typeface="微软雅黑" panose="020B0503020204020204" pitchFamily="34" charset="-122"/>
              </a:rPr>
              <a:t>十点读书公众账号，每晚十点推送美文</a:t>
            </a:r>
            <a:endParaRPr lang="en-US" altLang="zh-CN" sz="1620" b="1" dirty="0">
              <a:solidFill>
                <a:srgbClr val="C00000"/>
              </a:solidFill>
              <a:latin typeface="微软雅黑" panose="020B0503020204020204" pitchFamily="34" charset="-122"/>
              <a:ea typeface="微软雅黑" panose="020B0503020204020204" pitchFamily="34" charset="-122"/>
            </a:endParaRPr>
          </a:p>
          <a:p>
            <a:pPr marL="257176" indent="-257176" defTabSz="822960">
              <a:lnSpc>
                <a:spcPct val="150000"/>
              </a:lnSpc>
              <a:buFont typeface="Arial" panose="020B0604020202020204" pitchFamily="34" charset="0"/>
              <a:buChar char="•"/>
            </a:pPr>
            <a:r>
              <a:rPr lang="zh-CN" altLang="en-US" sz="1620" b="1" dirty="0">
                <a:solidFill>
                  <a:srgbClr val="C00000"/>
                </a:solidFill>
                <a:latin typeface="微软雅黑" panose="020B0503020204020204" pitchFamily="34" charset="-122"/>
                <a:ea typeface="微软雅黑" panose="020B0503020204020204" pitchFamily="34" charset="-122"/>
              </a:rPr>
              <a:t>通过给她读、读书会等相互引流打造微信公众号矩阵</a:t>
            </a:r>
          </a:p>
        </p:txBody>
      </p:sp>
      <p:sp>
        <p:nvSpPr>
          <p:cNvPr id="6" name="矩形 5"/>
          <p:cNvSpPr/>
          <p:nvPr/>
        </p:nvSpPr>
        <p:spPr>
          <a:xfrm>
            <a:off x="4542879" y="905510"/>
            <a:ext cx="2319866" cy="840230"/>
          </a:xfrm>
          <a:prstGeom prst="rect">
            <a:avLst/>
          </a:prstGeom>
        </p:spPr>
        <p:txBody>
          <a:bodyPr wrap="none">
            <a:spAutoFit/>
          </a:bodyPr>
          <a:lstStyle/>
          <a:p>
            <a:pPr marL="257176" indent="-257176" defTabSz="822960">
              <a:lnSpc>
                <a:spcPct val="150000"/>
              </a:lnSpc>
              <a:buFont typeface="Arial" panose="020B0604020202020204" pitchFamily="34" charset="0"/>
              <a:buChar char="•"/>
            </a:pPr>
            <a:r>
              <a:rPr lang="zh-CN" altLang="en-US" sz="1620" b="1" dirty="0">
                <a:solidFill>
                  <a:srgbClr val="C00000"/>
                </a:solidFill>
                <a:latin typeface="微软雅黑" panose="020B0503020204020204" pitchFamily="34" charset="-122"/>
                <a:ea typeface="微软雅黑" panose="020B0503020204020204" pitchFamily="34" charset="-122"/>
              </a:rPr>
              <a:t>不定期发起赠书活动</a:t>
            </a:r>
            <a:endParaRPr lang="en-US" altLang="zh-CN" sz="1620" b="1" dirty="0">
              <a:solidFill>
                <a:srgbClr val="C00000"/>
              </a:solidFill>
              <a:latin typeface="微软雅黑" panose="020B0503020204020204" pitchFamily="34" charset="-122"/>
              <a:ea typeface="微软雅黑" panose="020B0503020204020204" pitchFamily="34" charset="-122"/>
            </a:endParaRPr>
          </a:p>
          <a:p>
            <a:pPr marL="257176" indent="-257176" defTabSz="822960">
              <a:lnSpc>
                <a:spcPct val="150000"/>
              </a:lnSpc>
              <a:buFont typeface="Arial" panose="020B0604020202020204" pitchFamily="34" charset="0"/>
              <a:buChar char="•"/>
            </a:pPr>
            <a:r>
              <a:rPr lang="zh-CN" altLang="en-US" sz="1620" b="1" dirty="0">
                <a:solidFill>
                  <a:srgbClr val="C00000"/>
                </a:solidFill>
                <a:latin typeface="微软雅黑" panose="020B0503020204020204" pitchFamily="34" charset="-122"/>
                <a:ea typeface="微软雅黑" panose="020B0503020204020204" pitchFamily="34" charset="-122"/>
              </a:rPr>
              <a:t>跟读书相关的短摘抄</a:t>
            </a:r>
          </a:p>
        </p:txBody>
      </p:sp>
      <p:sp>
        <p:nvSpPr>
          <p:cNvPr id="7" name="矩形 6"/>
          <p:cNvSpPr/>
          <p:nvPr/>
        </p:nvSpPr>
        <p:spPr>
          <a:xfrm>
            <a:off x="5365837" y="2955935"/>
            <a:ext cx="6318852" cy="840230"/>
          </a:xfrm>
          <a:prstGeom prst="rect">
            <a:avLst/>
          </a:prstGeom>
        </p:spPr>
        <p:txBody>
          <a:bodyPr wrap="square">
            <a:spAutoFit/>
          </a:bodyPr>
          <a:lstStyle/>
          <a:p>
            <a:pPr marL="257176" indent="-257176" defTabSz="822960">
              <a:lnSpc>
                <a:spcPct val="150000"/>
              </a:lnSpc>
              <a:buFont typeface="Arial" panose="020B0604020202020204" pitchFamily="34" charset="0"/>
              <a:buChar char="•"/>
            </a:pPr>
            <a:r>
              <a:rPr lang="zh-CN" altLang="en-US" sz="1620" b="1" dirty="0">
                <a:solidFill>
                  <a:srgbClr val="C00000"/>
                </a:solidFill>
                <a:latin typeface="微软雅黑" panose="020B0503020204020204" pitchFamily="34" charset="-122"/>
                <a:ea typeface="微软雅黑" panose="020B0503020204020204" pitchFamily="34" charset="-122"/>
              </a:rPr>
              <a:t>荔枝</a:t>
            </a:r>
            <a:r>
              <a:rPr lang="en-US" altLang="zh-CN" sz="1620" b="1" dirty="0">
                <a:solidFill>
                  <a:srgbClr val="C00000"/>
                </a:solidFill>
                <a:latin typeface="微软雅黑" panose="020B0503020204020204" pitchFamily="34" charset="-122"/>
                <a:ea typeface="微软雅黑" panose="020B0503020204020204" pitchFamily="34" charset="-122"/>
              </a:rPr>
              <a:t>FM</a:t>
            </a:r>
            <a:r>
              <a:rPr lang="zh-CN" altLang="en-US" sz="1620" b="1" dirty="0">
                <a:solidFill>
                  <a:srgbClr val="C00000"/>
                </a:solidFill>
                <a:latin typeface="微软雅黑" panose="020B0503020204020204" pitchFamily="34" charset="-122"/>
                <a:ea typeface="微软雅黑" panose="020B0503020204020204" pitchFamily="34" charset="-122"/>
              </a:rPr>
              <a:t>、网易云音乐、喜马拉雅、蜻蜓</a:t>
            </a:r>
            <a:r>
              <a:rPr lang="en-US" altLang="zh-CN" sz="1620" b="1" dirty="0">
                <a:solidFill>
                  <a:srgbClr val="C00000"/>
                </a:solidFill>
                <a:latin typeface="微软雅黑" panose="020B0503020204020204" pitchFamily="34" charset="-122"/>
                <a:ea typeface="微软雅黑" panose="020B0503020204020204" pitchFamily="34" charset="-122"/>
              </a:rPr>
              <a:t>FM</a:t>
            </a:r>
            <a:r>
              <a:rPr lang="zh-CN" altLang="en-US" sz="1620" b="1" dirty="0">
                <a:solidFill>
                  <a:srgbClr val="C00000"/>
                </a:solidFill>
                <a:latin typeface="微软雅黑" panose="020B0503020204020204" pitchFamily="34" charset="-122"/>
                <a:ea typeface="微软雅黑" panose="020B0503020204020204" pitchFamily="34" charset="-122"/>
              </a:rPr>
              <a:t>等</a:t>
            </a:r>
            <a:endParaRPr lang="en-US" altLang="zh-CN" sz="1620" b="1" dirty="0">
              <a:solidFill>
                <a:srgbClr val="C00000"/>
              </a:solidFill>
              <a:latin typeface="微软雅黑" panose="020B0503020204020204" pitchFamily="34" charset="-122"/>
              <a:ea typeface="微软雅黑" panose="020B0503020204020204" pitchFamily="34" charset="-122"/>
            </a:endParaRPr>
          </a:p>
          <a:p>
            <a:pPr marL="257176" indent="-257176" defTabSz="822960">
              <a:lnSpc>
                <a:spcPct val="150000"/>
              </a:lnSpc>
              <a:buFont typeface="Arial" panose="020B0604020202020204" pitchFamily="34" charset="0"/>
              <a:buChar char="•"/>
            </a:pPr>
            <a:r>
              <a:rPr lang="zh-CN" altLang="en-US" sz="1620" b="1" dirty="0">
                <a:solidFill>
                  <a:srgbClr val="C00000"/>
                </a:solidFill>
                <a:latin typeface="微软雅黑" panose="020B0503020204020204" pitchFamily="34" charset="-122"/>
                <a:ea typeface="微软雅黑" panose="020B0503020204020204" pitchFamily="34" charset="-122"/>
              </a:rPr>
              <a:t>主播</a:t>
            </a:r>
            <a:r>
              <a:rPr lang="en-US" altLang="zh-CN" sz="1620" b="1" dirty="0">
                <a:solidFill>
                  <a:srgbClr val="C00000"/>
                </a:solidFill>
                <a:latin typeface="微软雅黑" panose="020B0503020204020204" pitchFamily="34" charset="-122"/>
                <a:ea typeface="微软雅黑" panose="020B0503020204020204" pitchFamily="34" charset="-122"/>
              </a:rPr>
              <a:t>BOBO</a:t>
            </a:r>
            <a:r>
              <a:rPr lang="zh-CN" altLang="en-US" sz="1620" b="1" dirty="0">
                <a:solidFill>
                  <a:srgbClr val="C00000"/>
                </a:solidFill>
                <a:latin typeface="微软雅黑" panose="020B0503020204020204" pitchFamily="34" charset="-122"/>
                <a:ea typeface="微软雅黑" panose="020B0503020204020204" pitchFamily="34" charset="-122"/>
              </a:rPr>
              <a:t>，一周两期</a:t>
            </a:r>
          </a:p>
        </p:txBody>
      </p:sp>
      <p:sp>
        <p:nvSpPr>
          <p:cNvPr id="8" name="文本框 7"/>
          <p:cNvSpPr txBox="1"/>
          <p:nvPr/>
        </p:nvSpPr>
        <p:spPr>
          <a:xfrm>
            <a:off x="1655735" y="2997485"/>
            <a:ext cx="1339054" cy="757130"/>
          </a:xfrm>
          <a:prstGeom prst="rect">
            <a:avLst/>
          </a:prstGeom>
          <a:noFill/>
        </p:spPr>
        <p:txBody>
          <a:bodyPr wrap="square" rtlCol="0">
            <a:spAutoFit/>
          </a:bodyPr>
          <a:lstStyle/>
          <a:p>
            <a:pPr algn="ctr" defTabSz="822960"/>
            <a:r>
              <a:rPr lang="zh-CN" altLang="en-US" sz="2160" b="1" dirty="0">
                <a:solidFill>
                  <a:srgbClr val="C00000"/>
                </a:solidFill>
                <a:latin typeface="微软雅黑" panose="020B0503020204020204" pitchFamily="34" charset="-122"/>
                <a:ea typeface="微软雅黑" panose="020B0503020204020204" pitchFamily="34" charset="-122"/>
              </a:rPr>
              <a:t>十点</a:t>
            </a:r>
            <a:endParaRPr lang="en-US" altLang="zh-CN" sz="2160" b="1" dirty="0">
              <a:solidFill>
                <a:srgbClr val="C00000"/>
              </a:solidFill>
              <a:latin typeface="微软雅黑" panose="020B0503020204020204" pitchFamily="34" charset="-122"/>
              <a:ea typeface="微软雅黑" panose="020B0503020204020204" pitchFamily="34" charset="-122"/>
            </a:endParaRPr>
          </a:p>
          <a:p>
            <a:pPr algn="ctr" defTabSz="822960"/>
            <a:r>
              <a:rPr lang="zh-CN" altLang="en-US" sz="2160" b="1" dirty="0">
                <a:solidFill>
                  <a:srgbClr val="C00000"/>
                </a:solidFill>
                <a:latin typeface="微软雅黑" panose="020B0503020204020204" pitchFamily="34" charset="-122"/>
                <a:ea typeface="微软雅黑" panose="020B0503020204020204" pitchFamily="34" charset="-122"/>
              </a:rPr>
              <a:t>读书</a:t>
            </a:r>
          </a:p>
        </p:txBody>
      </p:sp>
    </p:spTree>
    <p:extLst>
      <p:ext uri="{BB962C8B-B14F-4D97-AF65-F5344CB8AC3E}">
        <p14:creationId xmlns:p14="http://schemas.microsoft.com/office/powerpoint/2010/main" val="304394591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585200" y="2424660"/>
            <a:ext cx="3340413" cy="769441"/>
          </a:xfrm>
          <a:prstGeom prst="rect">
            <a:avLst/>
          </a:prstGeom>
          <a:noFill/>
        </p:spPr>
        <p:txBody>
          <a:bodyPr wrap="square" rtlCol="0">
            <a:spAutoFit/>
          </a:bodyPr>
          <a:lstStyle/>
          <a:p>
            <a:pPr algn="r"/>
            <a:r>
              <a:rPr lang="zh-CN" altLang="en-US" sz="4400" b="1" spc="300" dirty="0">
                <a:solidFill>
                  <a:srgbClr val="C00000"/>
                </a:solidFill>
              </a:rPr>
              <a:t>平台</a:t>
            </a:r>
            <a:r>
              <a:rPr lang="zh-CN" altLang="en-US" sz="4400" b="1" spc="300" dirty="0" smtClean="0">
                <a:solidFill>
                  <a:srgbClr val="C00000"/>
                </a:solidFill>
              </a:rPr>
              <a:t>之择</a:t>
            </a:r>
            <a:endParaRPr lang="zh-CN" altLang="en-US" sz="4400" b="1" spc="300" dirty="0">
              <a:solidFill>
                <a:srgbClr val="C00000"/>
              </a:solidFill>
            </a:endParaRPr>
          </a:p>
        </p:txBody>
      </p:sp>
      <p:grpSp>
        <p:nvGrpSpPr>
          <p:cNvPr id="9" name="组合 8"/>
          <p:cNvGrpSpPr/>
          <p:nvPr/>
        </p:nvGrpSpPr>
        <p:grpSpPr>
          <a:xfrm>
            <a:off x="8013700" y="2156086"/>
            <a:ext cx="3903575" cy="1725250"/>
            <a:chOff x="7779224" y="2423307"/>
            <a:chExt cx="3889612" cy="1405719"/>
          </a:xfrm>
        </p:grpSpPr>
        <p:cxnSp>
          <p:nvCxnSpPr>
            <p:cNvPr id="6" name="直接连接符 5"/>
            <p:cNvCxnSpPr/>
            <p:nvPr/>
          </p:nvCxnSpPr>
          <p:spPr>
            <a:xfrm>
              <a:off x="7779224" y="2423307"/>
              <a:ext cx="388961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7779224" y="3829026"/>
              <a:ext cx="388961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 name="矩形 1"/>
          <p:cNvSpPr/>
          <p:nvPr/>
        </p:nvSpPr>
        <p:spPr>
          <a:xfrm>
            <a:off x="8259581" y="2537186"/>
            <a:ext cx="954650" cy="95465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smtClean="0">
                <a:solidFill>
                  <a:prstClr val="white"/>
                </a:solidFill>
                <a:latin typeface="Impact" panose="020B0806030902050204" pitchFamily="34" charset="0"/>
              </a:rPr>
              <a:t>3</a:t>
            </a:r>
            <a:endParaRPr lang="zh-CN" altLang="en-US" sz="4800" dirty="0">
              <a:solidFill>
                <a:prstClr val="white"/>
              </a:solidFill>
              <a:latin typeface="Impact" panose="020B0806030902050204" pitchFamily="34" charset="0"/>
            </a:endParaRPr>
          </a:p>
        </p:txBody>
      </p:sp>
      <p:sp>
        <p:nvSpPr>
          <p:cNvPr id="3" name="矩形 2"/>
          <p:cNvSpPr/>
          <p:nvPr/>
        </p:nvSpPr>
        <p:spPr>
          <a:xfrm>
            <a:off x="9397999" y="3189130"/>
            <a:ext cx="2468476" cy="400110"/>
          </a:xfrm>
          <a:prstGeom prst="rect">
            <a:avLst/>
          </a:prstGeom>
        </p:spPr>
        <p:txBody>
          <a:bodyPr wrap="square">
            <a:spAutoFit/>
          </a:bodyPr>
          <a:lstStyle/>
          <a:p>
            <a:pPr algn="dist"/>
            <a:r>
              <a:rPr lang="zh-CN" altLang="en-US" sz="2000" dirty="0" smtClean="0">
                <a:solidFill>
                  <a:prstClr val="white">
                    <a:lumMod val="65000"/>
                  </a:prstClr>
                </a:solidFill>
                <a:latin typeface="微软雅黑" panose="020B0503020204020204" pitchFamily="34" charset="-122"/>
              </a:rPr>
              <a:t>社群依托的平台</a:t>
            </a:r>
            <a:endParaRPr lang="zh-CN" altLang="en-US" sz="2000" dirty="0">
              <a:solidFill>
                <a:prstClr val="white">
                  <a:lumMod val="65000"/>
                </a:prstClr>
              </a:solidFill>
              <a:latin typeface="微软雅黑" panose="020B0503020204020204" pitchFamily="34" charset="-122"/>
            </a:endParaRPr>
          </a:p>
        </p:txBody>
      </p:sp>
    </p:spTree>
    <p:extLst>
      <p:ext uri="{BB962C8B-B14F-4D97-AF65-F5344CB8AC3E}">
        <p14:creationId xmlns:p14="http://schemas.microsoft.com/office/powerpoint/2010/main" val="48925523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p:cNvSpPr/>
          <p:nvPr/>
        </p:nvSpPr>
        <p:spPr>
          <a:xfrm>
            <a:off x="2419149" y="1456826"/>
            <a:ext cx="577516" cy="577516"/>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8" name="椭圆 7"/>
          <p:cNvSpPr/>
          <p:nvPr/>
        </p:nvSpPr>
        <p:spPr>
          <a:xfrm>
            <a:off x="3775405" y="2755232"/>
            <a:ext cx="402082" cy="402082"/>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9" name="椭圆 8"/>
          <p:cNvSpPr/>
          <p:nvPr/>
        </p:nvSpPr>
        <p:spPr>
          <a:xfrm>
            <a:off x="4055463" y="4552932"/>
            <a:ext cx="244048" cy="244048"/>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14" name="椭圆 13"/>
          <p:cNvSpPr/>
          <p:nvPr/>
        </p:nvSpPr>
        <p:spPr>
          <a:xfrm>
            <a:off x="2996664" y="5191305"/>
            <a:ext cx="402388" cy="402388"/>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15" name="椭圆 14"/>
          <p:cNvSpPr/>
          <p:nvPr/>
        </p:nvSpPr>
        <p:spPr>
          <a:xfrm>
            <a:off x="2707906" y="3676806"/>
            <a:ext cx="402388" cy="402388"/>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0486" y="4363655"/>
            <a:ext cx="2990125" cy="2176211"/>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6384" y="403861"/>
            <a:ext cx="4374023" cy="4149073"/>
          </a:xfrm>
          <a:prstGeom prst="rect">
            <a:avLst/>
          </a:prstGeom>
        </p:spPr>
      </p:pic>
      <p:sp>
        <p:nvSpPr>
          <p:cNvPr id="4" name="椭圆 3"/>
          <p:cNvSpPr/>
          <p:nvPr/>
        </p:nvSpPr>
        <p:spPr>
          <a:xfrm>
            <a:off x="2707908" y="1520792"/>
            <a:ext cx="1520792" cy="15207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7200" b="1" dirty="0">
                <a:solidFill>
                  <a:prstClr val="white"/>
                </a:solidFill>
                <a:latin typeface="微软雅黑" panose="020B0503020204020204" pitchFamily="34" charset="-122"/>
                <a:ea typeface="微软雅黑" panose="020B0503020204020204" pitchFamily="34" charset="-122"/>
              </a:rPr>
              <a:t>管</a:t>
            </a:r>
          </a:p>
        </p:txBody>
      </p:sp>
      <p:sp>
        <p:nvSpPr>
          <p:cNvPr id="6" name="椭圆 5"/>
          <p:cNvSpPr/>
          <p:nvPr/>
        </p:nvSpPr>
        <p:spPr>
          <a:xfrm>
            <a:off x="2707908" y="3792537"/>
            <a:ext cx="1520792" cy="15207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7200" b="1" dirty="0">
                <a:solidFill>
                  <a:prstClr val="white"/>
                </a:solidFill>
                <a:latin typeface="微软雅黑" panose="020B0503020204020204" pitchFamily="34" charset="-122"/>
                <a:ea typeface="微软雅黑" panose="020B0503020204020204" pitchFamily="34" charset="-122"/>
              </a:rPr>
              <a:t>理</a:t>
            </a:r>
          </a:p>
        </p:txBody>
      </p:sp>
      <p:sp>
        <p:nvSpPr>
          <p:cNvPr id="16" name="椭圆 15"/>
          <p:cNvSpPr/>
          <p:nvPr/>
        </p:nvSpPr>
        <p:spPr>
          <a:xfrm>
            <a:off x="4077937" y="2896874"/>
            <a:ext cx="208676" cy="208676"/>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17" name="椭圆 16"/>
          <p:cNvSpPr/>
          <p:nvPr/>
        </p:nvSpPr>
        <p:spPr>
          <a:xfrm>
            <a:off x="3767770" y="3316569"/>
            <a:ext cx="138131" cy="138131"/>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18" name="椭圆 17"/>
          <p:cNvSpPr/>
          <p:nvPr/>
        </p:nvSpPr>
        <p:spPr>
          <a:xfrm>
            <a:off x="2906602" y="5244263"/>
            <a:ext cx="138131" cy="138131"/>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Tree>
    <p:extLst>
      <p:ext uri="{BB962C8B-B14F-4D97-AF65-F5344CB8AC3E}">
        <p14:creationId xmlns:p14="http://schemas.microsoft.com/office/powerpoint/2010/main" val="206815109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770116" y="2465466"/>
            <a:ext cx="1224783" cy="694004"/>
            <a:chOff x="6673348" y="3429000"/>
            <a:chExt cx="1465026" cy="830134"/>
          </a:xfrm>
        </p:grpSpPr>
        <p:sp>
          <p:nvSpPr>
            <p:cNvPr id="9" name="椭圆 8"/>
            <p:cNvSpPr/>
            <p:nvPr/>
          </p:nvSpPr>
          <p:spPr>
            <a:xfrm>
              <a:off x="6812783" y="3429000"/>
              <a:ext cx="640582" cy="64058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4" name="组合 13"/>
            <p:cNvGrpSpPr/>
            <p:nvPr/>
          </p:nvGrpSpPr>
          <p:grpSpPr>
            <a:xfrm rot="19195328">
              <a:off x="6673348" y="3806959"/>
              <a:ext cx="1465026" cy="452175"/>
              <a:chOff x="8634027" y="3819204"/>
              <a:chExt cx="1465026" cy="452175"/>
            </a:xfrm>
          </p:grpSpPr>
          <p:sp>
            <p:nvSpPr>
              <p:cNvPr id="11" name="矩形 10"/>
              <p:cNvSpPr/>
              <p:nvPr/>
            </p:nvSpPr>
            <p:spPr>
              <a:xfrm>
                <a:off x="8634027" y="3819204"/>
                <a:ext cx="1426864" cy="452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3" name="直接连接符 12"/>
              <p:cNvCxnSpPr/>
              <p:nvPr/>
            </p:nvCxnSpPr>
            <p:spPr>
              <a:xfrm>
                <a:off x="8672187" y="3851791"/>
                <a:ext cx="142686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p:nvSpPr>
          <p:spPr>
            <a:xfrm>
              <a:off x="6907739" y="3474770"/>
              <a:ext cx="393275" cy="478592"/>
            </a:xfrm>
            <a:prstGeom prst="rect">
              <a:avLst/>
            </a:prstGeom>
            <a:noFill/>
          </p:spPr>
          <p:txBody>
            <a:bodyPr wrap="square" rtlCol="0">
              <a:spAutoFit/>
            </a:bodyPr>
            <a:lstStyle/>
            <a:p>
              <a:r>
                <a:rPr lang="en-US" altLang="zh-CN" sz="2000" dirty="0" smtClean="0">
                  <a:solidFill>
                    <a:prstClr val="white"/>
                  </a:solidFill>
                </a:rPr>
                <a:t>1</a:t>
              </a:r>
              <a:endParaRPr lang="zh-CN" altLang="en-US" sz="2000" dirty="0">
                <a:solidFill>
                  <a:prstClr val="white"/>
                </a:solidFill>
              </a:endParaRPr>
            </a:p>
          </p:txBody>
        </p:sp>
      </p:grpSp>
      <p:sp>
        <p:nvSpPr>
          <p:cNvPr id="2" name="文本框 1"/>
          <p:cNvSpPr txBox="1"/>
          <p:nvPr/>
        </p:nvSpPr>
        <p:spPr>
          <a:xfrm>
            <a:off x="1268203" y="2844225"/>
            <a:ext cx="3386924" cy="584775"/>
          </a:xfrm>
          <a:prstGeom prst="rect">
            <a:avLst/>
          </a:prstGeom>
          <a:noFill/>
        </p:spPr>
        <p:txBody>
          <a:bodyPr wrap="square" rtlCol="0">
            <a:spAutoFit/>
          </a:bodyPr>
          <a:lstStyle/>
          <a:p>
            <a:r>
              <a:rPr lang="zh-CN" altLang="en-US" sz="3200" spc="300" dirty="0" smtClean="0">
                <a:solidFill>
                  <a:srgbClr val="C00000"/>
                </a:solidFill>
              </a:rPr>
              <a:t>加入机制</a:t>
            </a:r>
          </a:p>
        </p:txBody>
      </p:sp>
    </p:spTree>
    <p:extLst>
      <p:ext uri="{BB962C8B-B14F-4D97-AF65-F5344CB8AC3E}">
        <p14:creationId xmlns:p14="http://schemas.microsoft.com/office/powerpoint/2010/main" val="131808031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301117" y="315432"/>
            <a:ext cx="9504043" cy="1569660"/>
          </a:xfrm>
          <a:prstGeom prst="rect">
            <a:avLst/>
          </a:prstGeom>
          <a:noFill/>
        </p:spPr>
        <p:txBody>
          <a:bodyPr wrap="square" rtlCol="0">
            <a:spAutoFit/>
          </a:bodyPr>
          <a:lstStyle/>
          <a:p>
            <a:pPr algn="ctr" defTabSz="855878">
              <a:lnSpc>
                <a:spcPct val="200000"/>
              </a:lnSpc>
            </a:pPr>
            <a:r>
              <a:rPr lang="zh-CN" altLang="en-US" sz="2400" b="1" dirty="0">
                <a:solidFill>
                  <a:prstClr val="black"/>
                </a:solidFill>
                <a:latin typeface="微软雅黑" panose="020B0503020204020204" pitchFamily="34" charset="-122"/>
                <a:ea typeface="微软雅黑" panose="020B0503020204020204" pitchFamily="34" charset="-122"/>
                <a:cs typeface="Arial Unicode MS" panose="020B0604020202020204" pitchFamily="34" charset="-122"/>
              </a:rPr>
              <a:t>微信群</a:t>
            </a:r>
            <a:r>
              <a:rPr lang="en-US" altLang="zh-CN" sz="2400" b="1" dirty="0">
                <a:solidFill>
                  <a:prstClr val="black"/>
                </a:solidFill>
                <a:latin typeface="微软雅黑" panose="020B0503020204020204" pitchFamily="34" charset="-122"/>
                <a:ea typeface="微软雅黑" panose="020B0503020204020204" pitchFamily="34" charset="-122"/>
                <a:cs typeface="Arial Unicode MS" panose="020B0604020202020204" pitchFamily="34" charset="-122"/>
              </a:rPr>
              <a:t>VSQQ</a:t>
            </a:r>
            <a:r>
              <a:rPr lang="zh-CN" altLang="en-US" sz="2400" b="1" dirty="0">
                <a:solidFill>
                  <a:prstClr val="black"/>
                </a:solidFill>
                <a:latin typeface="微软雅黑" panose="020B0503020204020204" pitchFamily="34" charset="-122"/>
                <a:ea typeface="微软雅黑" panose="020B0503020204020204" pitchFamily="34" charset="-122"/>
                <a:cs typeface="Arial Unicode MS" panose="020B0604020202020204" pitchFamily="34" charset="-122"/>
              </a:rPr>
              <a:t>群</a:t>
            </a:r>
            <a:endParaRPr lang="en-US" altLang="zh-CN" sz="2400" b="1" dirty="0">
              <a:solidFill>
                <a:prstClr val="black"/>
              </a:solidFill>
              <a:latin typeface="微软雅黑" panose="020B0503020204020204" pitchFamily="34" charset="-122"/>
              <a:ea typeface="微软雅黑" panose="020B0503020204020204" pitchFamily="34" charset="-122"/>
              <a:cs typeface="Arial Unicode MS" panose="020B0604020202020204" pitchFamily="34" charset="-122"/>
            </a:endParaRPr>
          </a:p>
          <a:p>
            <a:pPr algn="ctr" defTabSz="855878">
              <a:lnSpc>
                <a:spcPct val="200000"/>
              </a:lnSpc>
            </a:pPr>
            <a:r>
              <a:rPr lang="en-US" altLang="zh-CN" sz="2400"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a:t>
            </a:r>
            <a:r>
              <a:rPr lang="zh-CN" altLang="en-US" sz="2400"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第一回合：加入机制</a:t>
            </a:r>
            <a:r>
              <a:rPr lang="en-US" altLang="zh-CN" sz="2400"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a:t>
            </a:r>
            <a:endParaRPr lang="zh-CN" altLang="en-US" sz="2400"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endParaRPr>
          </a:p>
        </p:txBody>
      </p:sp>
      <p:cxnSp>
        <p:nvCxnSpPr>
          <p:cNvPr id="3" name="直接连接符 2"/>
          <p:cNvCxnSpPr/>
          <p:nvPr/>
        </p:nvCxnSpPr>
        <p:spPr>
          <a:xfrm>
            <a:off x="3003894" y="1181731"/>
            <a:ext cx="5814060" cy="0"/>
          </a:xfrm>
          <a:prstGeom prst="line">
            <a:avLst/>
          </a:prstGeom>
          <a:ln w="76200" cmpd="thickThi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7" name="直接箭头连接符 56"/>
          <p:cNvCxnSpPr/>
          <p:nvPr/>
        </p:nvCxnSpPr>
        <p:spPr>
          <a:xfrm>
            <a:off x="2113302" y="5724751"/>
            <a:ext cx="1009093"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8" name="文本框 57"/>
          <p:cNvSpPr txBox="1"/>
          <p:nvPr/>
        </p:nvSpPr>
        <p:spPr>
          <a:xfrm>
            <a:off x="2204773" y="5341829"/>
            <a:ext cx="752795" cy="350865"/>
          </a:xfrm>
          <a:prstGeom prst="rect">
            <a:avLst/>
          </a:prstGeom>
          <a:noFill/>
        </p:spPr>
        <p:txBody>
          <a:bodyPr wrap="square" rtlCol="0">
            <a:spAutoFit/>
          </a:bodyPr>
          <a:lstStyle/>
          <a:p>
            <a:pPr algn="ctr" defTabSz="855878"/>
            <a:r>
              <a:rPr lang="zh-CN" altLang="en-US" sz="1680" b="1" dirty="0">
                <a:solidFill>
                  <a:srgbClr val="70AD47"/>
                </a:solidFill>
                <a:latin typeface="微软雅黑" panose="020B0503020204020204" pitchFamily="34" charset="-122"/>
                <a:ea typeface="微软雅黑" panose="020B0503020204020204" pitchFamily="34" charset="-122"/>
              </a:rPr>
              <a:t>邀请</a:t>
            </a:r>
          </a:p>
        </p:txBody>
      </p:sp>
      <p:grpSp>
        <p:nvGrpSpPr>
          <p:cNvPr id="63" name="组合 62"/>
          <p:cNvGrpSpPr/>
          <p:nvPr/>
        </p:nvGrpSpPr>
        <p:grpSpPr>
          <a:xfrm>
            <a:off x="3401855" y="5267772"/>
            <a:ext cx="374506" cy="784549"/>
            <a:chOff x="6286500" y="1911351"/>
            <a:chExt cx="1924050" cy="4030663"/>
          </a:xfrm>
          <a:solidFill>
            <a:schemeClr val="bg1">
              <a:lumMod val="50000"/>
            </a:schemeClr>
          </a:solidFill>
        </p:grpSpPr>
        <p:sp>
          <p:nvSpPr>
            <p:cNvPr id="64" name="Freeform 47"/>
            <p:cNvSpPr>
              <a:spLocks/>
            </p:cNvSpPr>
            <p:nvPr/>
          </p:nvSpPr>
          <p:spPr bwMode="auto">
            <a:xfrm>
              <a:off x="6286500" y="1962151"/>
              <a:ext cx="1924050" cy="3979863"/>
            </a:xfrm>
            <a:custGeom>
              <a:avLst/>
              <a:gdLst>
                <a:gd name="T0" fmla="*/ 450 w 450"/>
                <a:gd name="T1" fmla="*/ 409 h 931"/>
                <a:gd name="T2" fmla="*/ 450 w 450"/>
                <a:gd name="T3" fmla="*/ 562 h 931"/>
                <a:gd name="T4" fmla="*/ 410 w 450"/>
                <a:gd name="T5" fmla="*/ 562 h 931"/>
                <a:gd name="T6" fmla="*/ 400 w 450"/>
                <a:gd name="T7" fmla="*/ 419 h 931"/>
                <a:gd name="T8" fmla="*/ 341 w 450"/>
                <a:gd name="T9" fmla="*/ 292 h 931"/>
                <a:gd name="T10" fmla="*/ 336 w 450"/>
                <a:gd name="T11" fmla="*/ 526 h 931"/>
                <a:gd name="T12" fmla="*/ 374 w 450"/>
                <a:gd name="T13" fmla="*/ 931 h 931"/>
                <a:gd name="T14" fmla="*/ 324 w 450"/>
                <a:gd name="T15" fmla="*/ 931 h 931"/>
                <a:gd name="T16" fmla="*/ 262 w 450"/>
                <a:gd name="T17" fmla="*/ 511 h 931"/>
                <a:gd name="T18" fmla="*/ 238 w 450"/>
                <a:gd name="T19" fmla="*/ 511 h 931"/>
                <a:gd name="T20" fmla="*/ 215 w 450"/>
                <a:gd name="T21" fmla="*/ 931 h 931"/>
                <a:gd name="T22" fmla="*/ 165 w 450"/>
                <a:gd name="T23" fmla="*/ 931 h 931"/>
                <a:gd name="T24" fmla="*/ 165 w 450"/>
                <a:gd name="T25" fmla="*/ 423 h 931"/>
                <a:gd name="T26" fmla="*/ 188 w 450"/>
                <a:gd name="T27" fmla="*/ 285 h 931"/>
                <a:gd name="T28" fmla="*/ 31 w 450"/>
                <a:gd name="T29" fmla="*/ 114 h 931"/>
                <a:gd name="T30" fmla="*/ 0 w 450"/>
                <a:gd name="T31" fmla="*/ 16 h 931"/>
                <a:gd name="T32" fmla="*/ 44 w 450"/>
                <a:gd name="T33" fmla="*/ 0 h 931"/>
                <a:gd name="T34" fmla="*/ 179 w 450"/>
                <a:gd name="T35" fmla="*/ 197 h 931"/>
                <a:gd name="T36" fmla="*/ 225 w 450"/>
                <a:gd name="T37" fmla="*/ 197 h 931"/>
                <a:gd name="T38" fmla="*/ 255 w 450"/>
                <a:gd name="T39" fmla="*/ 240 h 931"/>
                <a:gd name="T40" fmla="*/ 200 w 450"/>
                <a:gd name="T41" fmla="*/ 411 h 931"/>
                <a:gd name="T42" fmla="*/ 225 w 450"/>
                <a:gd name="T43" fmla="*/ 450 h 931"/>
                <a:gd name="T44" fmla="*/ 266 w 450"/>
                <a:gd name="T45" fmla="*/ 416 h 931"/>
                <a:gd name="T46" fmla="*/ 255 w 450"/>
                <a:gd name="T47" fmla="*/ 240 h 931"/>
                <a:gd name="T48" fmla="*/ 307 w 450"/>
                <a:gd name="T49" fmla="*/ 195 h 931"/>
                <a:gd name="T50" fmla="*/ 400 w 450"/>
                <a:gd name="T51" fmla="*/ 257 h 931"/>
                <a:gd name="T52" fmla="*/ 450 w 450"/>
                <a:gd name="T53" fmla="*/ 409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0" h="931">
                  <a:moveTo>
                    <a:pt x="450" y="409"/>
                  </a:moveTo>
                  <a:cubicBezTo>
                    <a:pt x="450" y="562"/>
                    <a:pt x="450" y="562"/>
                    <a:pt x="450" y="562"/>
                  </a:cubicBezTo>
                  <a:cubicBezTo>
                    <a:pt x="410" y="562"/>
                    <a:pt x="410" y="562"/>
                    <a:pt x="410" y="562"/>
                  </a:cubicBezTo>
                  <a:cubicBezTo>
                    <a:pt x="400" y="419"/>
                    <a:pt x="400" y="419"/>
                    <a:pt x="400" y="419"/>
                  </a:cubicBezTo>
                  <a:cubicBezTo>
                    <a:pt x="341" y="292"/>
                    <a:pt x="341" y="292"/>
                    <a:pt x="341" y="292"/>
                  </a:cubicBezTo>
                  <a:cubicBezTo>
                    <a:pt x="341" y="292"/>
                    <a:pt x="319" y="381"/>
                    <a:pt x="336" y="526"/>
                  </a:cubicBezTo>
                  <a:cubicBezTo>
                    <a:pt x="353" y="671"/>
                    <a:pt x="374" y="931"/>
                    <a:pt x="374" y="931"/>
                  </a:cubicBezTo>
                  <a:cubicBezTo>
                    <a:pt x="324" y="931"/>
                    <a:pt x="324" y="931"/>
                    <a:pt x="324" y="931"/>
                  </a:cubicBezTo>
                  <a:cubicBezTo>
                    <a:pt x="262" y="511"/>
                    <a:pt x="262" y="511"/>
                    <a:pt x="262" y="511"/>
                  </a:cubicBezTo>
                  <a:cubicBezTo>
                    <a:pt x="238" y="511"/>
                    <a:pt x="238" y="511"/>
                    <a:pt x="238" y="511"/>
                  </a:cubicBezTo>
                  <a:cubicBezTo>
                    <a:pt x="215" y="931"/>
                    <a:pt x="215" y="931"/>
                    <a:pt x="215" y="931"/>
                  </a:cubicBezTo>
                  <a:cubicBezTo>
                    <a:pt x="165" y="931"/>
                    <a:pt x="165" y="931"/>
                    <a:pt x="165" y="931"/>
                  </a:cubicBezTo>
                  <a:cubicBezTo>
                    <a:pt x="165" y="931"/>
                    <a:pt x="141" y="562"/>
                    <a:pt x="165" y="423"/>
                  </a:cubicBezTo>
                  <a:cubicBezTo>
                    <a:pt x="188" y="285"/>
                    <a:pt x="188" y="285"/>
                    <a:pt x="188" y="285"/>
                  </a:cubicBezTo>
                  <a:cubicBezTo>
                    <a:pt x="188" y="285"/>
                    <a:pt x="62" y="211"/>
                    <a:pt x="31" y="114"/>
                  </a:cubicBezTo>
                  <a:cubicBezTo>
                    <a:pt x="0" y="16"/>
                    <a:pt x="0" y="16"/>
                    <a:pt x="0" y="16"/>
                  </a:cubicBezTo>
                  <a:cubicBezTo>
                    <a:pt x="44" y="0"/>
                    <a:pt x="44" y="0"/>
                    <a:pt x="44" y="0"/>
                  </a:cubicBezTo>
                  <a:cubicBezTo>
                    <a:pt x="44" y="0"/>
                    <a:pt x="110" y="197"/>
                    <a:pt x="179" y="197"/>
                  </a:cubicBezTo>
                  <a:cubicBezTo>
                    <a:pt x="197" y="197"/>
                    <a:pt x="212" y="197"/>
                    <a:pt x="225" y="197"/>
                  </a:cubicBezTo>
                  <a:cubicBezTo>
                    <a:pt x="225" y="197"/>
                    <a:pt x="224" y="242"/>
                    <a:pt x="255" y="240"/>
                  </a:cubicBezTo>
                  <a:cubicBezTo>
                    <a:pt x="200" y="411"/>
                    <a:pt x="200" y="411"/>
                    <a:pt x="200" y="411"/>
                  </a:cubicBezTo>
                  <a:cubicBezTo>
                    <a:pt x="225" y="450"/>
                    <a:pt x="225" y="450"/>
                    <a:pt x="225" y="450"/>
                  </a:cubicBezTo>
                  <a:cubicBezTo>
                    <a:pt x="266" y="416"/>
                    <a:pt x="266" y="416"/>
                    <a:pt x="266" y="416"/>
                  </a:cubicBezTo>
                  <a:cubicBezTo>
                    <a:pt x="255" y="240"/>
                    <a:pt x="255" y="240"/>
                    <a:pt x="255" y="240"/>
                  </a:cubicBezTo>
                  <a:cubicBezTo>
                    <a:pt x="286" y="238"/>
                    <a:pt x="307" y="195"/>
                    <a:pt x="307" y="195"/>
                  </a:cubicBezTo>
                  <a:cubicBezTo>
                    <a:pt x="338" y="197"/>
                    <a:pt x="385" y="209"/>
                    <a:pt x="400" y="257"/>
                  </a:cubicBezTo>
                  <a:cubicBezTo>
                    <a:pt x="424" y="331"/>
                    <a:pt x="450" y="409"/>
                    <a:pt x="450" y="4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0">
                <a:solidFill>
                  <a:srgbClr val="70AD47"/>
                </a:solidFill>
              </a:endParaRPr>
            </a:p>
          </p:txBody>
        </p:sp>
        <p:sp>
          <p:nvSpPr>
            <p:cNvPr id="65" name="Oval 48"/>
            <p:cNvSpPr>
              <a:spLocks noChangeArrowheads="1"/>
            </p:cNvSpPr>
            <p:nvPr/>
          </p:nvSpPr>
          <p:spPr bwMode="auto">
            <a:xfrm>
              <a:off x="7158038" y="1911351"/>
              <a:ext cx="804863" cy="8032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0">
                <a:solidFill>
                  <a:srgbClr val="70AD47"/>
                </a:solidFill>
              </a:endParaRPr>
            </a:p>
          </p:txBody>
        </p:sp>
        <p:sp>
          <p:nvSpPr>
            <p:cNvPr id="66" name="Freeform 49"/>
            <p:cNvSpPr>
              <a:spLocks/>
            </p:cNvSpPr>
            <p:nvPr/>
          </p:nvSpPr>
          <p:spPr bwMode="auto">
            <a:xfrm>
              <a:off x="7142163" y="2989263"/>
              <a:ext cx="280988" cy="896938"/>
            </a:xfrm>
            <a:custGeom>
              <a:avLst/>
              <a:gdLst>
                <a:gd name="T0" fmla="*/ 148 w 177"/>
                <a:gd name="T1" fmla="*/ 0 h 565"/>
                <a:gd name="T2" fmla="*/ 177 w 177"/>
                <a:gd name="T3" fmla="*/ 473 h 565"/>
                <a:gd name="T4" fmla="*/ 67 w 177"/>
                <a:gd name="T5" fmla="*/ 565 h 565"/>
                <a:gd name="T6" fmla="*/ 0 w 177"/>
                <a:gd name="T7" fmla="*/ 460 h 565"/>
                <a:gd name="T8" fmla="*/ 148 w 177"/>
                <a:gd name="T9" fmla="*/ 0 h 565"/>
              </a:gdLst>
              <a:ahLst/>
              <a:cxnLst>
                <a:cxn ang="0">
                  <a:pos x="T0" y="T1"/>
                </a:cxn>
                <a:cxn ang="0">
                  <a:pos x="T2" y="T3"/>
                </a:cxn>
                <a:cxn ang="0">
                  <a:pos x="T4" y="T5"/>
                </a:cxn>
                <a:cxn ang="0">
                  <a:pos x="T6" y="T7"/>
                </a:cxn>
                <a:cxn ang="0">
                  <a:pos x="T8" y="T9"/>
                </a:cxn>
              </a:cxnLst>
              <a:rect l="0" t="0" r="r" b="b"/>
              <a:pathLst>
                <a:path w="177" h="565">
                  <a:moveTo>
                    <a:pt x="148" y="0"/>
                  </a:moveTo>
                  <a:lnTo>
                    <a:pt x="177" y="473"/>
                  </a:lnTo>
                  <a:lnTo>
                    <a:pt x="67" y="565"/>
                  </a:lnTo>
                  <a:lnTo>
                    <a:pt x="0" y="460"/>
                  </a:lnTo>
                  <a:lnTo>
                    <a:pt x="148"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0">
                <a:solidFill>
                  <a:srgbClr val="70AD47"/>
                </a:solidFill>
              </a:endParaRPr>
            </a:p>
          </p:txBody>
        </p:sp>
      </p:grpSp>
      <p:sp>
        <p:nvSpPr>
          <p:cNvPr id="67" name="文本框 66"/>
          <p:cNvSpPr txBox="1"/>
          <p:nvPr/>
        </p:nvSpPr>
        <p:spPr>
          <a:xfrm>
            <a:off x="3246700" y="6091709"/>
            <a:ext cx="752795" cy="350865"/>
          </a:xfrm>
          <a:prstGeom prst="rect">
            <a:avLst/>
          </a:prstGeom>
          <a:noFill/>
        </p:spPr>
        <p:txBody>
          <a:bodyPr wrap="square" rtlCol="0">
            <a:spAutoFit/>
          </a:bodyPr>
          <a:lstStyle/>
          <a:p>
            <a:pPr algn="ctr" defTabSz="855878"/>
            <a:r>
              <a:rPr lang="zh-CN" altLang="en-US" sz="1680" b="1" dirty="0">
                <a:solidFill>
                  <a:srgbClr val="70AD47"/>
                </a:solidFill>
                <a:latin typeface="微软雅黑" panose="020B0503020204020204" pitchFamily="34" charset="-122"/>
                <a:ea typeface="微软雅黑" panose="020B0503020204020204" pitchFamily="34" charset="-122"/>
              </a:rPr>
              <a:t>我</a:t>
            </a:r>
          </a:p>
        </p:txBody>
      </p:sp>
      <p:grpSp>
        <p:nvGrpSpPr>
          <p:cNvPr id="73" name="组合 72"/>
          <p:cNvGrpSpPr/>
          <p:nvPr/>
        </p:nvGrpSpPr>
        <p:grpSpPr>
          <a:xfrm>
            <a:off x="1128250" y="5296991"/>
            <a:ext cx="877027" cy="1145580"/>
            <a:chOff x="432208" y="4118554"/>
            <a:chExt cx="730856" cy="954650"/>
          </a:xfrm>
        </p:grpSpPr>
        <p:grpSp>
          <p:nvGrpSpPr>
            <p:cNvPr id="56" name="组合 55"/>
            <p:cNvGrpSpPr/>
            <p:nvPr/>
          </p:nvGrpSpPr>
          <p:grpSpPr>
            <a:xfrm>
              <a:off x="609175" y="4118554"/>
              <a:ext cx="553889" cy="629439"/>
              <a:chOff x="1871663" y="989013"/>
              <a:chExt cx="4213226" cy="4787901"/>
            </a:xfrm>
            <a:solidFill>
              <a:schemeClr val="bg1">
                <a:lumMod val="50000"/>
              </a:schemeClr>
            </a:solidFill>
          </p:grpSpPr>
          <p:sp>
            <p:nvSpPr>
              <p:cNvPr id="48" name="Freeform 8"/>
              <p:cNvSpPr>
                <a:spLocks/>
              </p:cNvSpPr>
              <p:nvPr/>
            </p:nvSpPr>
            <p:spPr bwMode="auto">
              <a:xfrm>
                <a:off x="5667376" y="1746251"/>
                <a:ext cx="417513" cy="103188"/>
              </a:xfrm>
              <a:custGeom>
                <a:avLst/>
                <a:gdLst>
                  <a:gd name="T0" fmla="*/ 126 w 127"/>
                  <a:gd name="T1" fmla="*/ 15 h 31"/>
                  <a:gd name="T2" fmla="*/ 112 w 127"/>
                  <a:gd name="T3" fmla="*/ 29 h 31"/>
                  <a:gd name="T4" fmla="*/ 15 w 127"/>
                  <a:gd name="T5" fmla="*/ 31 h 31"/>
                  <a:gd name="T6" fmla="*/ 0 w 127"/>
                  <a:gd name="T7" fmla="*/ 17 h 31"/>
                  <a:gd name="T8" fmla="*/ 0 w 127"/>
                  <a:gd name="T9" fmla="*/ 17 h 31"/>
                  <a:gd name="T10" fmla="*/ 14 w 127"/>
                  <a:gd name="T11" fmla="*/ 3 h 31"/>
                  <a:gd name="T12" fmla="*/ 112 w 127"/>
                  <a:gd name="T13" fmla="*/ 1 h 31"/>
                  <a:gd name="T14" fmla="*/ 126 w 127"/>
                  <a:gd name="T15" fmla="*/ 15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31">
                    <a:moveTo>
                      <a:pt x="126" y="15"/>
                    </a:moveTo>
                    <a:cubicBezTo>
                      <a:pt x="127" y="23"/>
                      <a:pt x="120" y="29"/>
                      <a:pt x="112" y="29"/>
                    </a:cubicBezTo>
                    <a:cubicBezTo>
                      <a:pt x="15" y="31"/>
                      <a:pt x="15" y="31"/>
                      <a:pt x="15" y="31"/>
                    </a:cubicBezTo>
                    <a:cubicBezTo>
                      <a:pt x="7" y="31"/>
                      <a:pt x="0" y="25"/>
                      <a:pt x="0" y="17"/>
                    </a:cubicBezTo>
                    <a:cubicBezTo>
                      <a:pt x="0" y="17"/>
                      <a:pt x="0" y="17"/>
                      <a:pt x="0" y="17"/>
                    </a:cubicBezTo>
                    <a:cubicBezTo>
                      <a:pt x="0" y="9"/>
                      <a:pt x="6" y="3"/>
                      <a:pt x="14" y="3"/>
                    </a:cubicBezTo>
                    <a:cubicBezTo>
                      <a:pt x="112" y="1"/>
                      <a:pt x="112" y="1"/>
                      <a:pt x="112" y="1"/>
                    </a:cubicBezTo>
                    <a:cubicBezTo>
                      <a:pt x="120" y="0"/>
                      <a:pt x="126" y="7"/>
                      <a:pt x="126" y="15"/>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0">
                  <a:solidFill>
                    <a:srgbClr val="70AD47"/>
                  </a:solidFill>
                </a:endParaRPr>
              </a:p>
            </p:txBody>
          </p:sp>
          <p:sp>
            <p:nvSpPr>
              <p:cNvPr id="49" name="Freeform 9"/>
              <p:cNvSpPr>
                <a:spLocks/>
              </p:cNvSpPr>
              <p:nvPr/>
            </p:nvSpPr>
            <p:spPr bwMode="auto">
              <a:xfrm>
                <a:off x="5516563" y="2243138"/>
                <a:ext cx="393700" cy="239713"/>
              </a:xfrm>
              <a:custGeom>
                <a:avLst/>
                <a:gdLst>
                  <a:gd name="T0" fmla="*/ 110 w 120"/>
                  <a:gd name="T1" fmla="*/ 44 h 73"/>
                  <a:gd name="T2" fmla="*/ 117 w 120"/>
                  <a:gd name="T3" fmla="*/ 63 h 73"/>
                  <a:gd name="T4" fmla="*/ 98 w 120"/>
                  <a:gd name="T5" fmla="*/ 70 h 73"/>
                  <a:gd name="T6" fmla="*/ 10 w 120"/>
                  <a:gd name="T7" fmla="*/ 28 h 73"/>
                  <a:gd name="T8" fmla="*/ 3 w 120"/>
                  <a:gd name="T9" fmla="*/ 8 h 73"/>
                  <a:gd name="T10" fmla="*/ 16 w 120"/>
                  <a:gd name="T11" fmla="*/ 0 h 73"/>
                  <a:gd name="T12" fmla="*/ 22 w 120"/>
                  <a:gd name="T13" fmla="*/ 2 h 73"/>
                  <a:gd name="T14" fmla="*/ 110 w 120"/>
                  <a:gd name="T15" fmla="*/ 44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73">
                    <a:moveTo>
                      <a:pt x="110" y="44"/>
                    </a:moveTo>
                    <a:cubicBezTo>
                      <a:pt x="117" y="47"/>
                      <a:pt x="120" y="56"/>
                      <a:pt x="117" y="63"/>
                    </a:cubicBezTo>
                    <a:cubicBezTo>
                      <a:pt x="113" y="70"/>
                      <a:pt x="105" y="73"/>
                      <a:pt x="98" y="70"/>
                    </a:cubicBezTo>
                    <a:cubicBezTo>
                      <a:pt x="10" y="28"/>
                      <a:pt x="10" y="28"/>
                      <a:pt x="10" y="28"/>
                    </a:cubicBezTo>
                    <a:cubicBezTo>
                      <a:pt x="3" y="24"/>
                      <a:pt x="0" y="16"/>
                      <a:pt x="3" y="8"/>
                    </a:cubicBezTo>
                    <a:cubicBezTo>
                      <a:pt x="6" y="3"/>
                      <a:pt x="11" y="0"/>
                      <a:pt x="16" y="0"/>
                    </a:cubicBezTo>
                    <a:cubicBezTo>
                      <a:pt x="18" y="0"/>
                      <a:pt x="20" y="1"/>
                      <a:pt x="22" y="2"/>
                    </a:cubicBezTo>
                    <a:lnTo>
                      <a:pt x="110" y="44"/>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0">
                  <a:solidFill>
                    <a:srgbClr val="70AD47"/>
                  </a:solidFill>
                </a:endParaRPr>
              </a:p>
            </p:txBody>
          </p:sp>
          <p:sp>
            <p:nvSpPr>
              <p:cNvPr id="50" name="Freeform 10"/>
              <p:cNvSpPr>
                <a:spLocks/>
              </p:cNvSpPr>
              <p:nvPr/>
            </p:nvSpPr>
            <p:spPr bwMode="auto">
              <a:xfrm>
                <a:off x="5340351" y="2616201"/>
                <a:ext cx="292100" cy="361950"/>
              </a:xfrm>
              <a:custGeom>
                <a:avLst/>
                <a:gdLst>
                  <a:gd name="T0" fmla="*/ 84 w 89"/>
                  <a:gd name="T1" fmla="*/ 85 h 110"/>
                  <a:gd name="T2" fmla="*/ 81 w 89"/>
                  <a:gd name="T3" fmla="*/ 105 h 110"/>
                  <a:gd name="T4" fmla="*/ 61 w 89"/>
                  <a:gd name="T5" fmla="*/ 102 h 110"/>
                  <a:gd name="T6" fmla="*/ 5 w 89"/>
                  <a:gd name="T7" fmla="*/ 23 h 110"/>
                  <a:gd name="T8" fmla="*/ 8 w 89"/>
                  <a:gd name="T9" fmla="*/ 3 h 110"/>
                  <a:gd name="T10" fmla="*/ 16 w 89"/>
                  <a:gd name="T11" fmla="*/ 0 h 110"/>
                  <a:gd name="T12" fmla="*/ 28 w 89"/>
                  <a:gd name="T13" fmla="*/ 6 h 110"/>
                  <a:gd name="T14" fmla="*/ 84 w 89"/>
                  <a:gd name="T15" fmla="*/ 85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10">
                    <a:moveTo>
                      <a:pt x="84" y="85"/>
                    </a:moveTo>
                    <a:cubicBezTo>
                      <a:pt x="89" y="91"/>
                      <a:pt x="87" y="100"/>
                      <a:pt x="81" y="105"/>
                    </a:cubicBezTo>
                    <a:cubicBezTo>
                      <a:pt x="75" y="110"/>
                      <a:pt x="66" y="108"/>
                      <a:pt x="61" y="102"/>
                    </a:cubicBezTo>
                    <a:cubicBezTo>
                      <a:pt x="5" y="23"/>
                      <a:pt x="5" y="23"/>
                      <a:pt x="5" y="23"/>
                    </a:cubicBezTo>
                    <a:cubicBezTo>
                      <a:pt x="0" y="16"/>
                      <a:pt x="1" y="7"/>
                      <a:pt x="8" y="3"/>
                    </a:cubicBezTo>
                    <a:cubicBezTo>
                      <a:pt x="10" y="1"/>
                      <a:pt x="13" y="0"/>
                      <a:pt x="16" y="0"/>
                    </a:cubicBezTo>
                    <a:cubicBezTo>
                      <a:pt x="21" y="0"/>
                      <a:pt x="25" y="2"/>
                      <a:pt x="28" y="6"/>
                    </a:cubicBezTo>
                    <a:lnTo>
                      <a:pt x="84" y="85"/>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0">
                  <a:solidFill>
                    <a:srgbClr val="70AD47"/>
                  </a:solidFill>
                </a:endParaRPr>
              </a:p>
            </p:txBody>
          </p:sp>
          <p:sp>
            <p:nvSpPr>
              <p:cNvPr id="51" name="Freeform 11"/>
              <p:cNvSpPr>
                <a:spLocks/>
              </p:cNvSpPr>
              <p:nvPr/>
            </p:nvSpPr>
            <p:spPr bwMode="auto">
              <a:xfrm>
                <a:off x="4059238" y="1481138"/>
                <a:ext cx="1425575" cy="1236663"/>
              </a:xfrm>
              <a:custGeom>
                <a:avLst/>
                <a:gdLst>
                  <a:gd name="T0" fmla="*/ 898 w 898"/>
                  <a:gd name="T1" fmla="*/ 37 h 779"/>
                  <a:gd name="T2" fmla="*/ 672 w 898"/>
                  <a:gd name="T3" fmla="*/ 779 h 779"/>
                  <a:gd name="T4" fmla="*/ 0 w 898"/>
                  <a:gd name="T5" fmla="*/ 205 h 779"/>
                  <a:gd name="T6" fmla="*/ 62 w 898"/>
                  <a:gd name="T7" fmla="*/ 0 h 779"/>
                  <a:gd name="T8" fmla="*/ 898 w 898"/>
                  <a:gd name="T9" fmla="*/ 37 h 779"/>
                </a:gdLst>
                <a:ahLst/>
                <a:cxnLst>
                  <a:cxn ang="0">
                    <a:pos x="T0" y="T1"/>
                  </a:cxn>
                  <a:cxn ang="0">
                    <a:pos x="T2" y="T3"/>
                  </a:cxn>
                  <a:cxn ang="0">
                    <a:pos x="T4" y="T5"/>
                  </a:cxn>
                  <a:cxn ang="0">
                    <a:pos x="T6" y="T7"/>
                  </a:cxn>
                  <a:cxn ang="0">
                    <a:pos x="T8" y="T9"/>
                  </a:cxn>
                </a:cxnLst>
                <a:rect l="0" t="0" r="r" b="b"/>
                <a:pathLst>
                  <a:path w="898" h="779">
                    <a:moveTo>
                      <a:pt x="898" y="37"/>
                    </a:moveTo>
                    <a:lnTo>
                      <a:pt x="672" y="779"/>
                    </a:lnTo>
                    <a:lnTo>
                      <a:pt x="0" y="205"/>
                    </a:lnTo>
                    <a:lnTo>
                      <a:pt x="62" y="0"/>
                    </a:lnTo>
                    <a:lnTo>
                      <a:pt x="898" y="37"/>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0">
                  <a:solidFill>
                    <a:srgbClr val="70AD47"/>
                  </a:solidFill>
                </a:endParaRPr>
              </a:p>
            </p:txBody>
          </p:sp>
          <p:sp>
            <p:nvSpPr>
              <p:cNvPr id="52" name="Freeform 12"/>
              <p:cNvSpPr>
                <a:spLocks/>
              </p:cNvSpPr>
              <p:nvPr/>
            </p:nvSpPr>
            <p:spPr bwMode="auto">
              <a:xfrm>
                <a:off x="1871663" y="2022476"/>
                <a:ext cx="2519363" cy="3754438"/>
              </a:xfrm>
              <a:custGeom>
                <a:avLst/>
                <a:gdLst>
                  <a:gd name="T0" fmla="*/ 706 w 768"/>
                  <a:gd name="T1" fmla="*/ 10 h 1144"/>
                  <a:gd name="T2" fmla="*/ 768 w 768"/>
                  <a:gd name="T3" fmla="*/ 53 h 1144"/>
                  <a:gd name="T4" fmla="*/ 579 w 768"/>
                  <a:gd name="T5" fmla="*/ 307 h 1144"/>
                  <a:gd name="T6" fmla="*/ 468 w 768"/>
                  <a:gd name="T7" fmla="*/ 228 h 1144"/>
                  <a:gd name="T8" fmla="*/ 483 w 768"/>
                  <a:gd name="T9" fmla="*/ 455 h 1144"/>
                  <a:gd name="T10" fmla="*/ 574 w 768"/>
                  <a:gd name="T11" fmla="*/ 708 h 1144"/>
                  <a:gd name="T12" fmla="*/ 535 w 768"/>
                  <a:gd name="T13" fmla="*/ 1144 h 1144"/>
                  <a:gd name="T14" fmla="*/ 444 w 768"/>
                  <a:gd name="T15" fmla="*/ 1144 h 1144"/>
                  <a:gd name="T16" fmla="*/ 444 w 768"/>
                  <a:gd name="T17" fmla="*/ 804 h 1144"/>
                  <a:gd name="T18" fmla="*/ 363 w 768"/>
                  <a:gd name="T19" fmla="*/ 546 h 1144"/>
                  <a:gd name="T20" fmla="*/ 315 w 768"/>
                  <a:gd name="T21" fmla="*/ 718 h 1144"/>
                  <a:gd name="T22" fmla="*/ 105 w 768"/>
                  <a:gd name="T23" fmla="*/ 1144 h 1144"/>
                  <a:gd name="T24" fmla="*/ 4 w 768"/>
                  <a:gd name="T25" fmla="*/ 1120 h 1144"/>
                  <a:gd name="T26" fmla="*/ 184 w 768"/>
                  <a:gd name="T27" fmla="*/ 570 h 1144"/>
                  <a:gd name="T28" fmla="*/ 153 w 768"/>
                  <a:gd name="T29" fmla="*/ 192 h 1144"/>
                  <a:gd name="T30" fmla="*/ 86 w 768"/>
                  <a:gd name="T31" fmla="*/ 326 h 1144"/>
                  <a:gd name="T32" fmla="*/ 86 w 768"/>
                  <a:gd name="T33" fmla="*/ 503 h 1144"/>
                  <a:gd name="T34" fmla="*/ 4 w 768"/>
                  <a:gd name="T35" fmla="*/ 503 h 1144"/>
                  <a:gd name="T36" fmla="*/ 4 w 768"/>
                  <a:gd name="T37" fmla="*/ 378 h 1144"/>
                  <a:gd name="T38" fmla="*/ 67 w 768"/>
                  <a:gd name="T39" fmla="*/ 130 h 1144"/>
                  <a:gd name="T40" fmla="*/ 263 w 768"/>
                  <a:gd name="T41" fmla="*/ 0 h 1144"/>
                  <a:gd name="T42" fmla="*/ 337 w 768"/>
                  <a:gd name="T43" fmla="*/ 77 h 1144"/>
                  <a:gd name="T44" fmla="*/ 317 w 768"/>
                  <a:gd name="T45" fmla="*/ 307 h 1144"/>
                  <a:gd name="T46" fmla="*/ 371 w 768"/>
                  <a:gd name="T47" fmla="*/ 393 h 1144"/>
                  <a:gd name="T48" fmla="*/ 411 w 768"/>
                  <a:gd name="T49" fmla="*/ 311 h 1144"/>
                  <a:gd name="T50" fmla="*/ 337 w 768"/>
                  <a:gd name="T51" fmla="*/ 77 h 1144"/>
                  <a:gd name="T52" fmla="*/ 364 w 768"/>
                  <a:gd name="T53" fmla="*/ 17 h 1144"/>
                  <a:gd name="T54" fmla="*/ 467 w 768"/>
                  <a:gd name="T55" fmla="*/ 75 h 1144"/>
                  <a:gd name="T56" fmla="*/ 564 w 768"/>
                  <a:gd name="T57" fmla="*/ 201 h 1144"/>
                  <a:gd name="T58" fmla="*/ 706 w 768"/>
                  <a:gd name="T59" fmla="*/ 1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68" h="1144">
                    <a:moveTo>
                      <a:pt x="706" y="10"/>
                    </a:moveTo>
                    <a:cubicBezTo>
                      <a:pt x="768" y="53"/>
                      <a:pt x="768" y="53"/>
                      <a:pt x="768" y="53"/>
                    </a:cubicBezTo>
                    <a:cubicBezTo>
                      <a:pt x="768" y="53"/>
                      <a:pt x="621" y="278"/>
                      <a:pt x="579" y="307"/>
                    </a:cubicBezTo>
                    <a:cubicBezTo>
                      <a:pt x="537" y="335"/>
                      <a:pt x="468" y="228"/>
                      <a:pt x="468" y="228"/>
                    </a:cubicBezTo>
                    <a:cubicBezTo>
                      <a:pt x="483" y="455"/>
                      <a:pt x="483" y="455"/>
                      <a:pt x="483" y="455"/>
                    </a:cubicBezTo>
                    <a:cubicBezTo>
                      <a:pt x="483" y="455"/>
                      <a:pt x="550" y="603"/>
                      <a:pt x="574" y="708"/>
                    </a:cubicBezTo>
                    <a:cubicBezTo>
                      <a:pt x="597" y="814"/>
                      <a:pt x="535" y="1144"/>
                      <a:pt x="535" y="1144"/>
                    </a:cubicBezTo>
                    <a:cubicBezTo>
                      <a:pt x="444" y="1144"/>
                      <a:pt x="444" y="1144"/>
                      <a:pt x="444" y="1144"/>
                    </a:cubicBezTo>
                    <a:cubicBezTo>
                      <a:pt x="444" y="1144"/>
                      <a:pt x="444" y="914"/>
                      <a:pt x="444" y="804"/>
                    </a:cubicBezTo>
                    <a:cubicBezTo>
                      <a:pt x="444" y="694"/>
                      <a:pt x="363" y="546"/>
                      <a:pt x="363" y="546"/>
                    </a:cubicBezTo>
                    <a:cubicBezTo>
                      <a:pt x="315" y="718"/>
                      <a:pt x="315" y="718"/>
                      <a:pt x="315" y="718"/>
                    </a:cubicBezTo>
                    <a:cubicBezTo>
                      <a:pt x="287" y="857"/>
                      <a:pt x="105" y="1144"/>
                      <a:pt x="105" y="1144"/>
                    </a:cubicBezTo>
                    <a:cubicBezTo>
                      <a:pt x="4" y="1120"/>
                      <a:pt x="4" y="1120"/>
                      <a:pt x="4" y="1120"/>
                    </a:cubicBezTo>
                    <a:cubicBezTo>
                      <a:pt x="4" y="1120"/>
                      <a:pt x="167" y="670"/>
                      <a:pt x="184" y="570"/>
                    </a:cubicBezTo>
                    <a:cubicBezTo>
                      <a:pt x="200" y="469"/>
                      <a:pt x="153" y="192"/>
                      <a:pt x="153" y="192"/>
                    </a:cubicBezTo>
                    <a:cubicBezTo>
                      <a:pt x="86" y="326"/>
                      <a:pt x="86" y="326"/>
                      <a:pt x="86" y="326"/>
                    </a:cubicBezTo>
                    <a:cubicBezTo>
                      <a:pt x="86" y="503"/>
                      <a:pt x="86" y="503"/>
                      <a:pt x="86" y="503"/>
                    </a:cubicBezTo>
                    <a:cubicBezTo>
                      <a:pt x="4" y="503"/>
                      <a:pt x="4" y="503"/>
                      <a:pt x="4" y="503"/>
                    </a:cubicBezTo>
                    <a:cubicBezTo>
                      <a:pt x="4" y="503"/>
                      <a:pt x="4" y="479"/>
                      <a:pt x="4" y="378"/>
                    </a:cubicBezTo>
                    <a:cubicBezTo>
                      <a:pt x="4" y="278"/>
                      <a:pt x="0" y="326"/>
                      <a:pt x="67" y="130"/>
                    </a:cubicBezTo>
                    <a:cubicBezTo>
                      <a:pt x="98" y="38"/>
                      <a:pt x="178" y="0"/>
                      <a:pt x="263" y="0"/>
                    </a:cubicBezTo>
                    <a:cubicBezTo>
                      <a:pt x="263" y="0"/>
                      <a:pt x="282" y="58"/>
                      <a:pt x="337" y="77"/>
                    </a:cubicBezTo>
                    <a:cubicBezTo>
                      <a:pt x="317" y="307"/>
                      <a:pt x="317" y="307"/>
                      <a:pt x="317" y="307"/>
                    </a:cubicBezTo>
                    <a:cubicBezTo>
                      <a:pt x="371" y="393"/>
                      <a:pt x="371" y="393"/>
                      <a:pt x="371" y="393"/>
                    </a:cubicBezTo>
                    <a:cubicBezTo>
                      <a:pt x="411" y="311"/>
                      <a:pt x="411" y="311"/>
                      <a:pt x="411" y="311"/>
                    </a:cubicBezTo>
                    <a:cubicBezTo>
                      <a:pt x="337" y="77"/>
                      <a:pt x="337" y="77"/>
                      <a:pt x="337" y="77"/>
                    </a:cubicBezTo>
                    <a:cubicBezTo>
                      <a:pt x="391" y="96"/>
                      <a:pt x="364" y="17"/>
                      <a:pt x="364" y="17"/>
                    </a:cubicBezTo>
                    <a:cubicBezTo>
                      <a:pt x="402" y="30"/>
                      <a:pt x="438" y="50"/>
                      <a:pt x="467" y="75"/>
                    </a:cubicBezTo>
                    <a:cubicBezTo>
                      <a:pt x="477" y="84"/>
                      <a:pt x="575" y="187"/>
                      <a:pt x="564" y="201"/>
                    </a:cubicBezTo>
                    <a:cubicBezTo>
                      <a:pt x="564" y="201"/>
                      <a:pt x="706" y="10"/>
                      <a:pt x="70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0">
                  <a:solidFill>
                    <a:srgbClr val="70AD47"/>
                  </a:solidFill>
                </a:endParaRPr>
              </a:p>
            </p:txBody>
          </p:sp>
          <p:sp>
            <p:nvSpPr>
              <p:cNvPr id="53" name="Freeform 13"/>
              <p:cNvSpPr>
                <a:spLocks/>
              </p:cNvSpPr>
              <p:nvPr/>
            </p:nvSpPr>
            <p:spPr bwMode="auto">
              <a:xfrm>
                <a:off x="3757613" y="1395413"/>
                <a:ext cx="312738" cy="404813"/>
              </a:xfrm>
              <a:custGeom>
                <a:avLst/>
                <a:gdLst>
                  <a:gd name="T0" fmla="*/ 197 w 197"/>
                  <a:gd name="T1" fmla="*/ 42 h 255"/>
                  <a:gd name="T2" fmla="*/ 133 w 197"/>
                  <a:gd name="T3" fmla="*/ 255 h 255"/>
                  <a:gd name="T4" fmla="*/ 0 w 197"/>
                  <a:gd name="T5" fmla="*/ 213 h 255"/>
                  <a:gd name="T6" fmla="*/ 64 w 197"/>
                  <a:gd name="T7" fmla="*/ 0 h 255"/>
                  <a:gd name="T8" fmla="*/ 197 w 197"/>
                  <a:gd name="T9" fmla="*/ 42 h 255"/>
                </a:gdLst>
                <a:ahLst/>
                <a:cxnLst>
                  <a:cxn ang="0">
                    <a:pos x="T0" y="T1"/>
                  </a:cxn>
                  <a:cxn ang="0">
                    <a:pos x="T2" y="T3"/>
                  </a:cxn>
                  <a:cxn ang="0">
                    <a:pos x="T4" y="T5"/>
                  </a:cxn>
                  <a:cxn ang="0">
                    <a:pos x="T6" y="T7"/>
                  </a:cxn>
                  <a:cxn ang="0">
                    <a:pos x="T8" y="T9"/>
                  </a:cxn>
                </a:cxnLst>
                <a:rect l="0" t="0" r="r" b="b"/>
                <a:pathLst>
                  <a:path w="197" h="255">
                    <a:moveTo>
                      <a:pt x="197" y="42"/>
                    </a:moveTo>
                    <a:lnTo>
                      <a:pt x="133" y="255"/>
                    </a:lnTo>
                    <a:lnTo>
                      <a:pt x="0" y="213"/>
                    </a:lnTo>
                    <a:lnTo>
                      <a:pt x="64" y="0"/>
                    </a:lnTo>
                    <a:lnTo>
                      <a:pt x="197"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0">
                  <a:solidFill>
                    <a:srgbClr val="70AD47"/>
                  </a:solidFill>
                </a:endParaRPr>
              </a:p>
            </p:txBody>
          </p:sp>
          <p:sp>
            <p:nvSpPr>
              <p:cNvPr id="54" name="Oval 14"/>
              <p:cNvSpPr>
                <a:spLocks noChangeArrowheads="1"/>
              </p:cNvSpPr>
              <p:nvPr/>
            </p:nvSpPr>
            <p:spPr bwMode="auto">
              <a:xfrm>
                <a:off x="2497138" y="989013"/>
                <a:ext cx="955675" cy="9588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0">
                  <a:solidFill>
                    <a:srgbClr val="70AD47"/>
                  </a:solidFill>
                </a:endParaRPr>
              </a:p>
            </p:txBody>
          </p:sp>
          <p:sp>
            <p:nvSpPr>
              <p:cNvPr id="55" name="Freeform 15"/>
              <p:cNvSpPr>
                <a:spLocks/>
              </p:cNvSpPr>
              <p:nvPr/>
            </p:nvSpPr>
            <p:spPr bwMode="auto">
              <a:xfrm>
                <a:off x="2911476" y="2274888"/>
                <a:ext cx="307975" cy="1038225"/>
              </a:xfrm>
              <a:custGeom>
                <a:avLst/>
                <a:gdLst>
                  <a:gd name="T0" fmla="*/ 41 w 194"/>
                  <a:gd name="T1" fmla="*/ 0 h 654"/>
                  <a:gd name="T2" fmla="*/ 194 w 194"/>
                  <a:gd name="T3" fmla="*/ 484 h 654"/>
                  <a:gd name="T4" fmla="*/ 112 w 194"/>
                  <a:gd name="T5" fmla="*/ 654 h 654"/>
                  <a:gd name="T6" fmla="*/ 0 w 194"/>
                  <a:gd name="T7" fmla="*/ 476 h 654"/>
                  <a:gd name="T8" fmla="*/ 41 w 194"/>
                  <a:gd name="T9" fmla="*/ 0 h 654"/>
                </a:gdLst>
                <a:ahLst/>
                <a:cxnLst>
                  <a:cxn ang="0">
                    <a:pos x="T0" y="T1"/>
                  </a:cxn>
                  <a:cxn ang="0">
                    <a:pos x="T2" y="T3"/>
                  </a:cxn>
                  <a:cxn ang="0">
                    <a:pos x="T4" y="T5"/>
                  </a:cxn>
                  <a:cxn ang="0">
                    <a:pos x="T6" y="T7"/>
                  </a:cxn>
                  <a:cxn ang="0">
                    <a:pos x="T8" y="T9"/>
                  </a:cxn>
                </a:cxnLst>
                <a:rect l="0" t="0" r="r" b="b"/>
                <a:pathLst>
                  <a:path w="194" h="654">
                    <a:moveTo>
                      <a:pt x="41" y="0"/>
                    </a:moveTo>
                    <a:lnTo>
                      <a:pt x="194" y="484"/>
                    </a:lnTo>
                    <a:lnTo>
                      <a:pt x="112" y="654"/>
                    </a:lnTo>
                    <a:lnTo>
                      <a:pt x="0" y="476"/>
                    </a:lnTo>
                    <a:lnTo>
                      <a:pt x="41"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0">
                  <a:solidFill>
                    <a:srgbClr val="70AD47"/>
                  </a:solidFill>
                </a:endParaRPr>
              </a:p>
            </p:txBody>
          </p:sp>
        </p:grpSp>
        <p:sp>
          <p:nvSpPr>
            <p:cNvPr id="68" name="文本框 67"/>
            <p:cNvSpPr txBox="1"/>
            <p:nvPr/>
          </p:nvSpPr>
          <p:spPr>
            <a:xfrm>
              <a:off x="432208" y="4780817"/>
              <a:ext cx="627329" cy="292387"/>
            </a:xfrm>
            <a:prstGeom prst="rect">
              <a:avLst/>
            </a:prstGeom>
            <a:noFill/>
          </p:spPr>
          <p:txBody>
            <a:bodyPr wrap="square" rtlCol="0">
              <a:spAutoFit/>
            </a:bodyPr>
            <a:lstStyle/>
            <a:p>
              <a:pPr algn="ctr" defTabSz="855878"/>
              <a:r>
                <a:rPr lang="zh-CN" altLang="en-US" sz="1680" b="1" dirty="0">
                  <a:solidFill>
                    <a:srgbClr val="70AD47"/>
                  </a:solidFill>
                  <a:latin typeface="微软雅黑" panose="020B0503020204020204" pitchFamily="34" charset="-122"/>
                  <a:ea typeface="微软雅黑" panose="020B0503020204020204" pitchFamily="34" charset="-122"/>
                </a:rPr>
                <a:t>群主</a:t>
              </a:r>
            </a:p>
          </p:txBody>
        </p:sp>
      </p:grpSp>
      <p:cxnSp>
        <p:nvCxnSpPr>
          <p:cNvPr id="16" name="直接箭头连接符 15"/>
          <p:cNvCxnSpPr/>
          <p:nvPr/>
        </p:nvCxnSpPr>
        <p:spPr>
          <a:xfrm>
            <a:off x="1886257" y="2702293"/>
            <a:ext cx="1009093"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3186370" y="2325740"/>
            <a:ext cx="530803" cy="37285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1440" b="1" dirty="0">
                <a:solidFill>
                  <a:prstClr val="white"/>
                </a:solidFill>
                <a:latin typeface="微软雅黑" panose="020B0503020204020204" pitchFamily="34" charset="-122"/>
                <a:ea typeface="微软雅黑" panose="020B0503020204020204" pitchFamily="34" charset="-122"/>
              </a:rPr>
              <a:t>群</a:t>
            </a:r>
            <a:r>
              <a:rPr lang="en-US" altLang="zh-CN" sz="1440" b="1" dirty="0">
                <a:solidFill>
                  <a:prstClr val="white"/>
                </a:solidFill>
                <a:latin typeface="微软雅黑" panose="020B0503020204020204" pitchFamily="34" charset="-122"/>
                <a:ea typeface="微软雅黑" panose="020B0503020204020204" pitchFamily="34" charset="-122"/>
              </a:rPr>
              <a:t>1</a:t>
            </a:r>
            <a:endParaRPr lang="zh-CN" altLang="en-US" sz="1440" b="1" dirty="0">
              <a:solidFill>
                <a:prstClr val="white"/>
              </a:solidFill>
              <a:latin typeface="微软雅黑" panose="020B0503020204020204" pitchFamily="34" charset="-122"/>
              <a:ea typeface="微软雅黑" panose="020B0503020204020204" pitchFamily="34" charset="-122"/>
            </a:endParaRPr>
          </a:p>
        </p:txBody>
      </p:sp>
      <p:sp>
        <p:nvSpPr>
          <p:cNvPr id="23" name="矩形 22"/>
          <p:cNvSpPr/>
          <p:nvPr/>
        </p:nvSpPr>
        <p:spPr>
          <a:xfrm>
            <a:off x="3810547" y="2325740"/>
            <a:ext cx="530803" cy="37285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1440" b="1" dirty="0">
                <a:solidFill>
                  <a:prstClr val="white"/>
                </a:solidFill>
                <a:latin typeface="微软雅黑" panose="020B0503020204020204" pitchFamily="34" charset="-122"/>
                <a:ea typeface="微软雅黑" panose="020B0503020204020204" pitchFamily="34" charset="-122"/>
              </a:rPr>
              <a:t>群</a:t>
            </a:r>
            <a:r>
              <a:rPr lang="en-US" altLang="zh-CN" sz="1440" b="1" dirty="0">
                <a:solidFill>
                  <a:prstClr val="white"/>
                </a:solidFill>
                <a:latin typeface="微软雅黑" panose="020B0503020204020204" pitchFamily="34" charset="-122"/>
                <a:ea typeface="微软雅黑" panose="020B0503020204020204" pitchFamily="34" charset="-122"/>
              </a:rPr>
              <a:t>2</a:t>
            </a:r>
            <a:endParaRPr lang="zh-CN" altLang="en-US" sz="1440" b="1" dirty="0">
              <a:solidFill>
                <a:prstClr val="white"/>
              </a:solidFill>
              <a:latin typeface="微软雅黑" panose="020B0503020204020204" pitchFamily="34" charset="-122"/>
              <a:ea typeface="微软雅黑" panose="020B0503020204020204" pitchFamily="34" charset="-122"/>
            </a:endParaRPr>
          </a:p>
        </p:txBody>
      </p:sp>
      <p:sp>
        <p:nvSpPr>
          <p:cNvPr id="24" name="矩形 23"/>
          <p:cNvSpPr/>
          <p:nvPr/>
        </p:nvSpPr>
        <p:spPr>
          <a:xfrm>
            <a:off x="3186370" y="2747464"/>
            <a:ext cx="530803" cy="37285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1440" b="1" dirty="0">
                <a:solidFill>
                  <a:prstClr val="white"/>
                </a:solidFill>
                <a:latin typeface="微软雅黑" panose="020B0503020204020204" pitchFamily="34" charset="-122"/>
                <a:ea typeface="微软雅黑" panose="020B0503020204020204" pitchFamily="34" charset="-122"/>
              </a:rPr>
              <a:t>群</a:t>
            </a:r>
            <a:r>
              <a:rPr lang="en-US" altLang="zh-CN" sz="1440" b="1" dirty="0">
                <a:solidFill>
                  <a:prstClr val="white"/>
                </a:solidFill>
                <a:latin typeface="微软雅黑" panose="020B0503020204020204" pitchFamily="34" charset="-122"/>
                <a:ea typeface="微软雅黑" panose="020B0503020204020204" pitchFamily="34" charset="-122"/>
              </a:rPr>
              <a:t>3</a:t>
            </a:r>
            <a:endParaRPr lang="zh-CN" altLang="en-US" sz="1440" b="1" dirty="0">
              <a:solidFill>
                <a:prstClr val="white"/>
              </a:solidFill>
              <a:latin typeface="微软雅黑" panose="020B0503020204020204" pitchFamily="34" charset="-122"/>
              <a:ea typeface="微软雅黑" panose="020B0503020204020204" pitchFamily="34" charset="-122"/>
            </a:endParaRPr>
          </a:p>
        </p:txBody>
      </p:sp>
      <p:sp>
        <p:nvSpPr>
          <p:cNvPr id="25" name="矩形 24"/>
          <p:cNvSpPr/>
          <p:nvPr/>
        </p:nvSpPr>
        <p:spPr>
          <a:xfrm>
            <a:off x="3810547" y="2747464"/>
            <a:ext cx="530803" cy="37285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1440" b="1" dirty="0">
                <a:solidFill>
                  <a:prstClr val="white"/>
                </a:solidFill>
                <a:latin typeface="微软雅黑" panose="020B0503020204020204" pitchFamily="34" charset="-122"/>
                <a:ea typeface="微软雅黑" panose="020B0503020204020204" pitchFamily="34" charset="-122"/>
              </a:rPr>
              <a:t>群</a:t>
            </a:r>
            <a:r>
              <a:rPr lang="en-US" altLang="zh-CN" sz="1440" b="1" dirty="0">
                <a:solidFill>
                  <a:prstClr val="white"/>
                </a:solidFill>
                <a:latin typeface="微软雅黑" panose="020B0503020204020204" pitchFamily="34" charset="-122"/>
                <a:ea typeface="微软雅黑" panose="020B0503020204020204" pitchFamily="34" charset="-122"/>
              </a:rPr>
              <a:t>4</a:t>
            </a:r>
            <a:endParaRPr lang="zh-CN" altLang="en-US" sz="1440" b="1" dirty="0">
              <a:solidFill>
                <a:prstClr val="white"/>
              </a:solidFill>
              <a:latin typeface="微软雅黑" panose="020B0503020204020204" pitchFamily="34" charset="-122"/>
              <a:ea typeface="微软雅黑" panose="020B0503020204020204" pitchFamily="34" charset="-122"/>
            </a:endParaRPr>
          </a:p>
        </p:txBody>
      </p:sp>
      <p:cxnSp>
        <p:nvCxnSpPr>
          <p:cNvPr id="26" name="直接箭头连接符 25"/>
          <p:cNvCxnSpPr/>
          <p:nvPr/>
        </p:nvCxnSpPr>
        <p:spPr>
          <a:xfrm>
            <a:off x="4574522" y="2702293"/>
            <a:ext cx="1009093"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5694595" y="2512169"/>
            <a:ext cx="530803" cy="37285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1260" b="1" dirty="0">
                <a:solidFill>
                  <a:prstClr val="white"/>
                </a:solidFill>
                <a:latin typeface="微软雅黑" panose="020B0503020204020204" pitchFamily="34" charset="-122"/>
                <a:ea typeface="微软雅黑" panose="020B0503020204020204" pitchFamily="34" charset="-122"/>
              </a:rPr>
              <a:t>群</a:t>
            </a:r>
            <a:r>
              <a:rPr lang="en-US" altLang="zh-CN" sz="1260" b="1" dirty="0">
                <a:solidFill>
                  <a:prstClr val="white"/>
                </a:solidFill>
                <a:latin typeface="微软雅黑" panose="020B0503020204020204" pitchFamily="34" charset="-122"/>
                <a:ea typeface="微软雅黑" panose="020B0503020204020204" pitchFamily="34" charset="-122"/>
              </a:rPr>
              <a:t>N</a:t>
            </a:r>
            <a:endParaRPr lang="zh-CN" altLang="en-US" sz="1260" b="1" dirty="0">
              <a:solidFill>
                <a:prstClr val="white"/>
              </a:solidFill>
              <a:latin typeface="微软雅黑" panose="020B0503020204020204" pitchFamily="34" charset="-122"/>
              <a:ea typeface="微软雅黑" panose="020B0503020204020204" pitchFamily="34" charset="-122"/>
            </a:endParaRPr>
          </a:p>
        </p:txBody>
      </p:sp>
      <p:cxnSp>
        <p:nvCxnSpPr>
          <p:cNvPr id="28" name="直接箭头连接符 27"/>
          <p:cNvCxnSpPr/>
          <p:nvPr/>
        </p:nvCxnSpPr>
        <p:spPr>
          <a:xfrm>
            <a:off x="6354406" y="2702293"/>
            <a:ext cx="1009093"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2" name="组合 71"/>
          <p:cNvGrpSpPr/>
          <p:nvPr/>
        </p:nvGrpSpPr>
        <p:grpSpPr>
          <a:xfrm>
            <a:off x="9376366" y="1937076"/>
            <a:ext cx="1604969" cy="1604969"/>
            <a:chOff x="5712402" y="2017034"/>
            <a:chExt cx="1337474" cy="1337474"/>
          </a:xfrm>
        </p:grpSpPr>
        <p:grpSp>
          <p:nvGrpSpPr>
            <p:cNvPr id="34" name="组合 33"/>
            <p:cNvGrpSpPr/>
            <p:nvPr/>
          </p:nvGrpSpPr>
          <p:grpSpPr>
            <a:xfrm>
              <a:off x="5932598" y="2471775"/>
              <a:ext cx="330570" cy="441164"/>
              <a:chOff x="4832350" y="3606801"/>
              <a:chExt cx="431800" cy="576262"/>
            </a:xfrm>
          </p:grpSpPr>
          <p:sp>
            <p:nvSpPr>
              <p:cNvPr id="30" name="Freeform 24"/>
              <p:cNvSpPr>
                <a:spLocks/>
              </p:cNvSpPr>
              <p:nvPr/>
            </p:nvSpPr>
            <p:spPr bwMode="auto">
              <a:xfrm>
                <a:off x="4832350" y="3859213"/>
                <a:ext cx="431800" cy="323850"/>
              </a:xfrm>
              <a:custGeom>
                <a:avLst/>
                <a:gdLst>
                  <a:gd name="T0" fmla="*/ 89 w 89"/>
                  <a:gd name="T1" fmla="*/ 29 h 67"/>
                  <a:gd name="T2" fmla="*/ 89 w 89"/>
                  <a:gd name="T3" fmla="*/ 59 h 67"/>
                  <a:gd name="T4" fmla="*/ 46 w 89"/>
                  <a:gd name="T5" fmla="*/ 67 h 67"/>
                  <a:gd name="T6" fmla="*/ 43 w 89"/>
                  <a:gd name="T7" fmla="*/ 67 h 67"/>
                  <a:gd name="T8" fmla="*/ 0 w 89"/>
                  <a:gd name="T9" fmla="*/ 59 h 67"/>
                  <a:gd name="T10" fmla="*/ 0 w 89"/>
                  <a:gd name="T11" fmla="*/ 29 h 67"/>
                  <a:gd name="T12" fmla="*/ 31 w 89"/>
                  <a:gd name="T13" fmla="*/ 0 h 67"/>
                  <a:gd name="T14" fmla="*/ 45 w 89"/>
                  <a:gd name="T15" fmla="*/ 7 h 67"/>
                  <a:gd name="T16" fmla="*/ 35 w 89"/>
                  <a:gd name="T17" fmla="*/ 41 h 67"/>
                  <a:gd name="T18" fmla="*/ 45 w 89"/>
                  <a:gd name="T19" fmla="*/ 51 h 67"/>
                  <a:gd name="T20" fmla="*/ 54 w 89"/>
                  <a:gd name="T21" fmla="*/ 41 h 67"/>
                  <a:gd name="T22" fmla="*/ 45 w 89"/>
                  <a:gd name="T23" fmla="*/ 7 h 67"/>
                  <a:gd name="T24" fmla="*/ 58 w 89"/>
                  <a:gd name="T25" fmla="*/ 0 h 67"/>
                  <a:gd name="T26" fmla="*/ 89 w 89"/>
                  <a:gd name="T27" fmla="*/ 2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 h="67">
                    <a:moveTo>
                      <a:pt x="89" y="29"/>
                    </a:moveTo>
                    <a:cubicBezTo>
                      <a:pt x="89" y="59"/>
                      <a:pt x="89" y="59"/>
                      <a:pt x="89" y="59"/>
                    </a:cubicBezTo>
                    <a:cubicBezTo>
                      <a:pt x="89" y="59"/>
                      <a:pt x="85" y="67"/>
                      <a:pt x="46" y="67"/>
                    </a:cubicBezTo>
                    <a:cubicBezTo>
                      <a:pt x="43" y="67"/>
                      <a:pt x="43" y="67"/>
                      <a:pt x="43" y="67"/>
                    </a:cubicBezTo>
                    <a:cubicBezTo>
                      <a:pt x="4" y="67"/>
                      <a:pt x="0" y="59"/>
                      <a:pt x="0" y="59"/>
                    </a:cubicBezTo>
                    <a:cubicBezTo>
                      <a:pt x="0" y="59"/>
                      <a:pt x="0" y="59"/>
                      <a:pt x="0" y="29"/>
                    </a:cubicBezTo>
                    <a:cubicBezTo>
                      <a:pt x="0" y="9"/>
                      <a:pt x="19" y="2"/>
                      <a:pt x="31" y="0"/>
                    </a:cubicBezTo>
                    <a:cubicBezTo>
                      <a:pt x="31" y="0"/>
                      <a:pt x="32" y="7"/>
                      <a:pt x="45" y="7"/>
                    </a:cubicBezTo>
                    <a:cubicBezTo>
                      <a:pt x="35" y="41"/>
                      <a:pt x="35" y="41"/>
                      <a:pt x="35" y="41"/>
                    </a:cubicBezTo>
                    <a:cubicBezTo>
                      <a:pt x="45" y="51"/>
                      <a:pt x="45" y="51"/>
                      <a:pt x="45" y="51"/>
                    </a:cubicBezTo>
                    <a:cubicBezTo>
                      <a:pt x="54" y="41"/>
                      <a:pt x="54" y="41"/>
                      <a:pt x="54" y="41"/>
                    </a:cubicBezTo>
                    <a:cubicBezTo>
                      <a:pt x="45" y="7"/>
                      <a:pt x="45" y="7"/>
                      <a:pt x="45" y="7"/>
                    </a:cubicBezTo>
                    <a:cubicBezTo>
                      <a:pt x="57" y="7"/>
                      <a:pt x="58" y="0"/>
                      <a:pt x="58" y="0"/>
                    </a:cubicBezTo>
                    <a:cubicBezTo>
                      <a:pt x="71" y="2"/>
                      <a:pt x="89" y="9"/>
                      <a:pt x="89" y="29"/>
                    </a:cubicBezTo>
                    <a:close/>
                  </a:path>
                </a:pathLst>
              </a:custGeom>
              <a:solidFill>
                <a:schemeClr val="bg1">
                  <a:lumMod val="50000"/>
                </a:schemeClr>
              </a:solidFill>
              <a:ln w="12700">
                <a:solidFill>
                  <a:schemeClr val="bg1"/>
                </a:solidFill>
              </a:ln>
              <a:extLst/>
            </p:spPr>
            <p:txBody>
              <a:bodyPr vert="horz" wrap="square" lIns="109728" tIns="54864" rIns="109728" bIns="54864" numCol="1" anchor="t" anchorCtr="0" compatLnSpc="1">
                <a:prstTxWarp prst="textNoShape">
                  <a:avLst/>
                </a:prstTxWarp>
              </a:bodyPr>
              <a:lstStyle/>
              <a:p>
                <a:pPr defTabSz="855878"/>
                <a:endParaRPr lang="zh-CN" altLang="en-US" sz="1440">
                  <a:solidFill>
                    <a:prstClr val="black"/>
                  </a:solidFill>
                </a:endParaRPr>
              </a:p>
            </p:txBody>
          </p:sp>
          <p:sp>
            <p:nvSpPr>
              <p:cNvPr id="32" name="Freeform 27"/>
              <p:cNvSpPr>
                <a:spLocks/>
              </p:cNvSpPr>
              <p:nvPr/>
            </p:nvSpPr>
            <p:spPr bwMode="auto">
              <a:xfrm>
                <a:off x="5002213" y="3892551"/>
                <a:ext cx="92075" cy="212725"/>
              </a:xfrm>
              <a:custGeom>
                <a:avLst/>
                <a:gdLst>
                  <a:gd name="T0" fmla="*/ 31 w 58"/>
                  <a:gd name="T1" fmla="*/ 0 h 134"/>
                  <a:gd name="T2" fmla="*/ 58 w 58"/>
                  <a:gd name="T3" fmla="*/ 104 h 134"/>
                  <a:gd name="T4" fmla="*/ 31 w 58"/>
                  <a:gd name="T5" fmla="*/ 134 h 134"/>
                  <a:gd name="T6" fmla="*/ 0 w 58"/>
                  <a:gd name="T7" fmla="*/ 104 h 134"/>
                  <a:gd name="T8" fmla="*/ 31 w 58"/>
                  <a:gd name="T9" fmla="*/ 0 h 134"/>
                </a:gdLst>
                <a:ahLst/>
                <a:cxnLst>
                  <a:cxn ang="0">
                    <a:pos x="T0" y="T1"/>
                  </a:cxn>
                  <a:cxn ang="0">
                    <a:pos x="T2" y="T3"/>
                  </a:cxn>
                  <a:cxn ang="0">
                    <a:pos x="T4" y="T5"/>
                  </a:cxn>
                  <a:cxn ang="0">
                    <a:pos x="T6" y="T7"/>
                  </a:cxn>
                  <a:cxn ang="0">
                    <a:pos x="T8" y="T9"/>
                  </a:cxn>
                </a:cxnLst>
                <a:rect l="0" t="0" r="r" b="b"/>
                <a:pathLst>
                  <a:path w="58" h="134">
                    <a:moveTo>
                      <a:pt x="31" y="0"/>
                    </a:moveTo>
                    <a:lnTo>
                      <a:pt x="58" y="104"/>
                    </a:lnTo>
                    <a:lnTo>
                      <a:pt x="31" y="134"/>
                    </a:lnTo>
                    <a:lnTo>
                      <a:pt x="0" y="104"/>
                    </a:lnTo>
                    <a:lnTo>
                      <a:pt x="31" y="0"/>
                    </a:lnTo>
                    <a:close/>
                  </a:path>
                </a:pathLst>
              </a:custGeom>
              <a:solidFill>
                <a:srgbClr val="C00000"/>
              </a:solidFill>
              <a:ln w="12700">
                <a:solidFill>
                  <a:schemeClr val="bg1"/>
                </a:solidFill>
              </a:ln>
              <a:extLst/>
            </p:spPr>
            <p:txBody>
              <a:bodyPr vert="horz" wrap="square" lIns="109728" tIns="54864" rIns="109728" bIns="54864" numCol="1" anchor="t" anchorCtr="0" compatLnSpc="1">
                <a:prstTxWarp prst="textNoShape">
                  <a:avLst/>
                </a:prstTxWarp>
              </a:bodyPr>
              <a:lstStyle/>
              <a:p>
                <a:pPr defTabSz="855878"/>
                <a:endParaRPr lang="zh-CN" altLang="en-US" sz="1440">
                  <a:solidFill>
                    <a:prstClr val="black"/>
                  </a:solidFill>
                </a:endParaRPr>
              </a:p>
            </p:txBody>
          </p:sp>
          <p:sp>
            <p:nvSpPr>
              <p:cNvPr id="33" name="Oval 29"/>
              <p:cNvSpPr>
                <a:spLocks noChangeArrowheads="1"/>
              </p:cNvSpPr>
              <p:nvPr/>
            </p:nvSpPr>
            <p:spPr bwMode="auto">
              <a:xfrm>
                <a:off x="4929188" y="3606801"/>
                <a:ext cx="238125" cy="236538"/>
              </a:xfrm>
              <a:prstGeom prst="ellipse">
                <a:avLst/>
              </a:prstGeom>
              <a:solidFill>
                <a:schemeClr val="bg1">
                  <a:lumMod val="50000"/>
                </a:schemeClr>
              </a:solidFill>
              <a:ln w="12700">
                <a:solidFill>
                  <a:schemeClr val="bg1"/>
                </a:solidFill>
              </a:ln>
              <a:extLst/>
            </p:spPr>
            <p:txBody>
              <a:bodyPr vert="horz" wrap="square" lIns="109728" tIns="54864" rIns="109728" bIns="54864" numCol="1" anchor="t" anchorCtr="0" compatLnSpc="1">
                <a:prstTxWarp prst="textNoShape">
                  <a:avLst/>
                </a:prstTxWarp>
              </a:bodyPr>
              <a:lstStyle/>
              <a:p>
                <a:pPr defTabSz="855878"/>
                <a:endParaRPr lang="zh-CN" altLang="en-US" sz="1440">
                  <a:solidFill>
                    <a:prstClr val="black"/>
                  </a:solidFill>
                </a:endParaRPr>
              </a:p>
            </p:txBody>
          </p:sp>
        </p:grpSp>
        <p:sp>
          <p:nvSpPr>
            <p:cNvPr id="35" name="椭圆 34"/>
            <p:cNvSpPr/>
            <p:nvPr/>
          </p:nvSpPr>
          <p:spPr>
            <a:xfrm>
              <a:off x="5712402" y="2017034"/>
              <a:ext cx="1337474" cy="1337474"/>
            </a:xfrm>
            <a:prstGeom prst="ellips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440">
                <a:solidFill>
                  <a:prstClr val="white"/>
                </a:solidFill>
              </a:endParaRPr>
            </a:p>
          </p:txBody>
        </p:sp>
        <p:grpSp>
          <p:nvGrpSpPr>
            <p:cNvPr id="36" name="组合 35"/>
            <p:cNvGrpSpPr/>
            <p:nvPr/>
          </p:nvGrpSpPr>
          <p:grpSpPr>
            <a:xfrm>
              <a:off x="6215853" y="2471775"/>
              <a:ext cx="330570" cy="441164"/>
              <a:chOff x="4832350" y="3606801"/>
              <a:chExt cx="431800" cy="576262"/>
            </a:xfrm>
          </p:grpSpPr>
          <p:sp>
            <p:nvSpPr>
              <p:cNvPr id="37" name="Freeform 24"/>
              <p:cNvSpPr>
                <a:spLocks/>
              </p:cNvSpPr>
              <p:nvPr/>
            </p:nvSpPr>
            <p:spPr bwMode="auto">
              <a:xfrm>
                <a:off x="4832350" y="3859213"/>
                <a:ext cx="431800" cy="323850"/>
              </a:xfrm>
              <a:custGeom>
                <a:avLst/>
                <a:gdLst>
                  <a:gd name="T0" fmla="*/ 89 w 89"/>
                  <a:gd name="T1" fmla="*/ 29 h 67"/>
                  <a:gd name="T2" fmla="*/ 89 w 89"/>
                  <a:gd name="T3" fmla="*/ 59 h 67"/>
                  <a:gd name="T4" fmla="*/ 46 w 89"/>
                  <a:gd name="T5" fmla="*/ 67 h 67"/>
                  <a:gd name="T6" fmla="*/ 43 w 89"/>
                  <a:gd name="T7" fmla="*/ 67 h 67"/>
                  <a:gd name="T8" fmla="*/ 0 w 89"/>
                  <a:gd name="T9" fmla="*/ 59 h 67"/>
                  <a:gd name="T10" fmla="*/ 0 w 89"/>
                  <a:gd name="T11" fmla="*/ 29 h 67"/>
                  <a:gd name="T12" fmla="*/ 31 w 89"/>
                  <a:gd name="T13" fmla="*/ 0 h 67"/>
                  <a:gd name="T14" fmla="*/ 45 w 89"/>
                  <a:gd name="T15" fmla="*/ 7 h 67"/>
                  <a:gd name="T16" fmla="*/ 35 w 89"/>
                  <a:gd name="T17" fmla="*/ 41 h 67"/>
                  <a:gd name="T18" fmla="*/ 45 w 89"/>
                  <a:gd name="T19" fmla="*/ 51 h 67"/>
                  <a:gd name="T20" fmla="*/ 54 w 89"/>
                  <a:gd name="T21" fmla="*/ 41 h 67"/>
                  <a:gd name="T22" fmla="*/ 45 w 89"/>
                  <a:gd name="T23" fmla="*/ 7 h 67"/>
                  <a:gd name="T24" fmla="*/ 58 w 89"/>
                  <a:gd name="T25" fmla="*/ 0 h 67"/>
                  <a:gd name="T26" fmla="*/ 89 w 89"/>
                  <a:gd name="T27" fmla="*/ 2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 h="67">
                    <a:moveTo>
                      <a:pt x="89" y="29"/>
                    </a:moveTo>
                    <a:cubicBezTo>
                      <a:pt x="89" y="59"/>
                      <a:pt x="89" y="59"/>
                      <a:pt x="89" y="59"/>
                    </a:cubicBezTo>
                    <a:cubicBezTo>
                      <a:pt x="89" y="59"/>
                      <a:pt x="85" y="67"/>
                      <a:pt x="46" y="67"/>
                    </a:cubicBezTo>
                    <a:cubicBezTo>
                      <a:pt x="43" y="67"/>
                      <a:pt x="43" y="67"/>
                      <a:pt x="43" y="67"/>
                    </a:cubicBezTo>
                    <a:cubicBezTo>
                      <a:pt x="4" y="67"/>
                      <a:pt x="0" y="59"/>
                      <a:pt x="0" y="59"/>
                    </a:cubicBezTo>
                    <a:cubicBezTo>
                      <a:pt x="0" y="59"/>
                      <a:pt x="0" y="59"/>
                      <a:pt x="0" y="29"/>
                    </a:cubicBezTo>
                    <a:cubicBezTo>
                      <a:pt x="0" y="9"/>
                      <a:pt x="19" y="2"/>
                      <a:pt x="31" y="0"/>
                    </a:cubicBezTo>
                    <a:cubicBezTo>
                      <a:pt x="31" y="0"/>
                      <a:pt x="32" y="7"/>
                      <a:pt x="45" y="7"/>
                    </a:cubicBezTo>
                    <a:cubicBezTo>
                      <a:pt x="35" y="41"/>
                      <a:pt x="35" y="41"/>
                      <a:pt x="35" y="41"/>
                    </a:cubicBezTo>
                    <a:cubicBezTo>
                      <a:pt x="45" y="51"/>
                      <a:pt x="45" y="51"/>
                      <a:pt x="45" y="51"/>
                    </a:cubicBezTo>
                    <a:cubicBezTo>
                      <a:pt x="54" y="41"/>
                      <a:pt x="54" y="41"/>
                      <a:pt x="54" y="41"/>
                    </a:cubicBezTo>
                    <a:cubicBezTo>
                      <a:pt x="45" y="7"/>
                      <a:pt x="45" y="7"/>
                      <a:pt x="45" y="7"/>
                    </a:cubicBezTo>
                    <a:cubicBezTo>
                      <a:pt x="57" y="7"/>
                      <a:pt x="58" y="0"/>
                      <a:pt x="58" y="0"/>
                    </a:cubicBezTo>
                    <a:cubicBezTo>
                      <a:pt x="71" y="2"/>
                      <a:pt x="89" y="9"/>
                      <a:pt x="89" y="29"/>
                    </a:cubicBezTo>
                    <a:close/>
                  </a:path>
                </a:pathLst>
              </a:custGeom>
              <a:solidFill>
                <a:schemeClr val="bg1">
                  <a:lumMod val="50000"/>
                </a:schemeClr>
              </a:solidFill>
              <a:ln w="12700">
                <a:solidFill>
                  <a:schemeClr val="bg1"/>
                </a:solidFill>
              </a:ln>
              <a:extLst/>
            </p:spPr>
            <p:txBody>
              <a:bodyPr vert="horz" wrap="square" lIns="109728" tIns="54864" rIns="109728" bIns="54864" numCol="1" anchor="t" anchorCtr="0" compatLnSpc="1">
                <a:prstTxWarp prst="textNoShape">
                  <a:avLst/>
                </a:prstTxWarp>
              </a:bodyPr>
              <a:lstStyle/>
              <a:p>
                <a:pPr defTabSz="855878"/>
                <a:endParaRPr lang="zh-CN" altLang="en-US" sz="1440">
                  <a:solidFill>
                    <a:prstClr val="black"/>
                  </a:solidFill>
                </a:endParaRPr>
              </a:p>
            </p:txBody>
          </p:sp>
          <p:sp>
            <p:nvSpPr>
              <p:cNvPr id="38" name="Freeform 27"/>
              <p:cNvSpPr>
                <a:spLocks/>
              </p:cNvSpPr>
              <p:nvPr/>
            </p:nvSpPr>
            <p:spPr bwMode="auto">
              <a:xfrm>
                <a:off x="5002213" y="3892551"/>
                <a:ext cx="92075" cy="212725"/>
              </a:xfrm>
              <a:custGeom>
                <a:avLst/>
                <a:gdLst>
                  <a:gd name="T0" fmla="*/ 31 w 58"/>
                  <a:gd name="T1" fmla="*/ 0 h 134"/>
                  <a:gd name="T2" fmla="*/ 58 w 58"/>
                  <a:gd name="T3" fmla="*/ 104 h 134"/>
                  <a:gd name="T4" fmla="*/ 31 w 58"/>
                  <a:gd name="T5" fmla="*/ 134 h 134"/>
                  <a:gd name="T6" fmla="*/ 0 w 58"/>
                  <a:gd name="T7" fmla="*/ 104 h 134"/>
                  <a:gd name="T8" fmla="*/ 31 w 58"/>
                  <a:gd name="T9" fmla="*/ 0 h 134"/>
                </a:gdLst>
                <a:ahLst/>
                <a:cxnLst>
                  <a:cxn ang="0">
                    <a:pos x="T0" y="T1"/>
                  </a:cxn>
                  <a:cxn ang="0">
                    <a:pos x="T2" y="T3"/>
                  </a:cxn>
                  <a:cxn ang="0">
                    <a:pos x="T4" y="T5"/>
                  </a:cxn>
                  <a:cxn ang="0">
                    <a:pos x="T6" y="T7"/>
                  </a:cxn>
                  <a:cxn ang="0">
                    <a:pos x="T8" y="T9"/>
                  </a:cxn>
                </a:cxnLst>
                <a:rect l="0" t="0" r="r" b="b"/>
                <a:pathLst>
                  <a:path w="58" h="134">
                    <a:moveTo>
                      <a:pt x="31" y="0"/>
                    </a:moveTo>
                    <a:lnTo>
                      <a:pt x="58" y="104"/>
                    </a:lnTo>
                    <a:lnTo>
                      <a:pt x="31" y="134"/>
                    </a:lnTo>
                    <a:lnTo>
                      <a:pt x="0" y="104"/>
                    </a:lnTo>
                    <a:lnTo>
                      <a:pt x="31" y="0"/>
                    </a:lnTo>
                    <a:close/>
                  </a:path>
                </a:pathLst>
              </a:custGeom>
              <a:solidFill>
                <a:srgbClr val="C00000"/>
              </a:solidFill>
              <a:ln w="12700">
                <a:solidFill>
                  <a:schemeClr val="bg1"/>
                </a:solidFill>
              </a:ln>
              <a:extLst/>
            </p:spPr>
            <p:txBody>
              <a:bodyPr vert="horz" wrap="square" lIns="109728" tIns="54864" rIns="109728" bIns="54864" numCol="1" anchor="t" anchorCtr="0" compatLnSpc="1">
                <a:prstTxWarp prst="textNoShape">
                  <a:avLst/>
                </a:prstTxWarp>
              </a:bodyPr>
              <a:lstStyle/>
              <a:p>
                <a:pPr defTabSz="855878"/>
                <a:endParaRPr lang="zh-CN" altLang="en-US" sz="1440">
                  <a:solidFill>
                    <a:prstClr val="black"/>
                  </a:solidFill>
                </a:endParaRPr>
              </a:p>
            </p:txBody>
          </p:sp>
          <p:sp>
            <p:nvSpPr>
              <p:cNvPr id="39" name="Oval 29"/>
              <p:cNvSpPr>
                <a:spLocks noChangeArrowheads="1"/>
              </p:cNvSpPr>
              <p:nvPr/>
            </p:nvSpPr>
            <p:spPr bwMode="auto">
              <a:xfrm>
                <a:off x="4929188" y="3606801"/>
                <a:ext cx="238125" cy="236538"/>
              </a:xfrm>
              <a:prstGeom prst="ellipse">
                <a:avLst/>
              </a:prstGeom>
              <a:solidFill>
                <a:schemeClr val="bg1">
                  <a:lumMod val="50000"/>
                </a:schemeClr>
              </a:solidFill>
              <a:ln w="12700">
                <a:solidFill>
                  <a:schemeClr val="bg1"/>
                </a:solidFill>
              </a:ln>
              <a:extLst/>
            </p:spPr>
            <p:txBody>
              <a:bodyPr vert="horz" wrap="square" lIns="109728" tIns="54864" rIns="109728" bIns="54864" numCol="1" anchor="t" anchorCtr="0" compatLnSpc="1">
                <a:prstTxWarp prst="textNoShape">
                  <a:avLst/>
                </a:prstTxWarp>
              </a:bodyPr>
              <a:lstStyle/>
              <a:p>
                <a:pPr defTabSz="855878"/>
                <a:endParaRPr lang="zh-CN" altLang="en-US" sz="1440">
                  <a:solidFill>
                    <a:prstClr val="black"/>
                  </a:solidFill>
                </a:endParaRPr>
              </a:p>
            </p:txBody>
          </p:sp>
        </p:grpSp>
        <p:grpSp>
          <p:nvGrpSpPr>
            <p:cNvPr id="40" name="组合 39"/>
            <p:cNvGrpSpPr/>
            <p:nvPr/>
          </p:nvGrpSpPr>
          <p:grpSpPr>
            <a:xfrm>
              <a:off x="6490122" y="2471775"/>
              <a:ext cx="330570" cy="441164"/>
              <a:chOff x="4832350" y="3606801"/>
              <a:chExt cx="431800" cy="576262"/>
            </a:xfrm>
          </p:grpSpPr>
          <p:sp>
            <p:nvSpPr>
              <p:cNvPr id="41" name="Freeform 24"/>
              <p:cNvSpPr>
                <a:spLocks/>
              </p:cNvSpPr>
              <p:nvPr/>
            </p:nvSpPr>
            <p:spPr bwMode="auto">
              <a:xfrm>
                <a:off x="4832350" y="3859213"/>
                <a:ext cx="431800" cy="323850"/>
              </a:xfrm>
              <a:custGeom>
                <a:avLst/>
                <a:gdLst>
                  <a:gd name="T0" fmla="*/ 89 w 89"/>
                  <a:gd name="T1" fmla="*/ 29 h 67"/>
                  <a:gd name="T2" fmla="*/ 89 w 89"/>
                  <a:gd name="T3" fmla="*/ 59 h 67"/>
                  <a:gd name="T4" fmla="*/ 46 w 89"/>
                  <a:gd name="T5" fmla="*/ 67 h 67"/>
                  <a:gd name="T6" fmla="*/ 43 w 89"/>
                  <a:gd name="T7" fmla="*/ 67 h 67"/>
                  <a:gd name="T8" fmla="*/ 0 w 89"/>
                  <a:gd name="T9" fmla="*/ 59 h 67"/>
                  <a:gd name="T10" fmla="*/ 0 w 89"/>
                  <a:gd name="T11" fmla="*/ 29 h 67"/>
                  <a:gd name="T12" fmla="*/ 31 w 89"/>
                  <a:gd name="T13" fmla="*/ 0 h 67"/>
                  <a:gd name="T14" fmla="*/ 45 w 89"/>
                  <a:gd name="T15" fmla="*/ 7 h 67"/>
                  <a:gd name="T16" fmla="*/ 35 w 89"/>
                  <a:gd name="T17" fmla="*/ 41 h 67"/>
                  <a:gd name="T18" fmla="*/ 45 w 89"/>
                  <a:gd name="T19" fmla="*/ 51 h 67"/>
                  <a:gd name="T20" fmla="*/ 54 w 89"/>
                  <a:gd name="T21" fmla="*/ 41 h 67"/>
                  <a:gd name="T22" fmla="*/ 45 w 89"/>
                  <a:gd name="T23" fmla="*/ 7 h 67"/>
                  <a:gd name="T24" fmla="*/ 58 w 89"/>
                  <a:gd name="T25" fmla="*/ 0 h 67"/>
                  <a:gd name="T26" fmla="*/ 89 w 89"/>
                  <a:gd name="T27" fmla="*/ 2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 h="67">
                    <a:moveTo>
                      <a:pt x="89" y="29"/>
                    </a:moveTo>
                    <a:cubicBezTo>
                      <a:pt x="89" y="59"/>
                      <a:pt x="89" y="59"/>
                      <a:pt x="89" y="59"/>
                    </a:cubicBezTo>
                    <a:cubicBezTo>
                      <a:pt x="89" y="59"/>
                      <a:pt x="85" y="67"/>
                      <a:pt x="46" y="67"/>
                    </a:cubicBezTo>
                    <a:cubicBezTo>
                      <a:pt x="43" y="67"/>
                      <a:pt x="43" y="67"/>
                      <a:pt x="43" y="67"/>
                    </a:cubicBezTo>
                    <a:cubicBezTo>
                      <a:pt x="4" y="67"/>
                      <a:pt x="0" y="59"/>
                      <a:pt x="0" y="59"/>
                    </a:cubicBezTo>
                    <a:cubicBezTo>
                      <a:pt x="0" y="59"/>
                      <a:pt x="0" y="59"/>
                      <a:pt x="0" y="29"/>
                    </a:cubicBezTo>
                    <a:cubicBezTo>
                      <a:pt x="0" y="9"/>
                      <a:pt x="19" y="2"/>
                      <a:pt x="31" y="0"/>
                    </a:cubicBezTo>
                    <a:cubicBezTo>
                      <a:pt x="31" y="0"/>
                      <a:pt x="32" y="7"/>
                      <a:pt x="45" y="7"/>
                    </a:cubicBezTo>
                    <a:cubicBezTo>
                      <a:pt x="35" y="41"/>
                      <a:pt x="35" y="41"/>
                      <a:pt x="35" y="41"/>
                    </a:cubicBezTo>
                    <a:cubicBezTo>
                      <a:pt x="45" y="51"/>
                      <a:pt x="45" y="51"/>
                      <a:pt x="45" y="51"/>
                    </a:cubicBezTo>
                    <a:cubicBezTo>
                      <a:pt x="54" y="41"/>
                      <a:pt x="54" y="41"/>
                      <a:pt x="54" y="41"/>
                    </a:cubicBezTo>
                    <a:cubicBezTo>
                      <a:pt x="45" y="7"/>
                      <a:pt x="45" y="7"/>
                      <a:pt x="45" y="7"/>
                    </a:cubicBezTo>
                    <a:cubicBezTo>
                      <a:pt x="57" y="7"/>
                      <a:pt x="58" y="0"/>
                      <a:pt x="58" y="0"/>
                    </a:cubicBezTo>
                    <a:cubicBezTo>
                      <a:pt x="71" y="2"/>
                      <a:pt x="89" y="9"/>
                      <a:pt x="89" y="29"/>
                    </a:cubicBezTo>
                    <a:close/>
                  </a:path>
                </a:pathLst>
              </a:custGeom>
              <a:solidFill>
                <a:schemeClr val="bg1">
                  <a:lumMod val="50000"/>
                </a:schemeClr>
              </a:solidFill>
              <a:ln w="12700">
                <a:solidFill>
                  <a:schemeClr val="bg1"/>
                </a:solidFill>
              </a:ln>
              <a:extLst/>
            </p:spPr>
            <p:txBody>
              <a:bodyPr vert="horz" wrap="square" lIns="109728" tIns="54864" rIns="109728" bIns="54864" numCol="1" anchor="t" anchorCtr="0" compatLnSpc="1">
                <a:prstTxWarp prst="textNoShape">
                  <a:avLst/>
                </a:prstTxWarp>
              </a:bodyPr>
              <a:lstStyle/>
              <a:p>
                <a:pPr defTabSz="855878"/>
                <a:endParaRPr lang="zh-CN" altLang="en-US" sz="1440">
                  <a:solidFill>
                    <a:prstClr val="black"/>
                  </a:solidFill>
                </a:endParaRPr>
              </a:p>
            </p:txBody>
          </p:sp>
          <p:sp>
            <p:nvSpPr>
              <p:cNvPr id="42" name="Freeform 27"/>
              <p:cNvSpPr>
                <a:spLocks/>
              </p:cNvSpPr>
              <p:nvPr/>
            </p:nvSpPr>
            <p:spPr bwMode="auto">
              <a:xfrm>
                <a:off x="5002213" y="3892551"/>
                <a:ext cx="92075" cy="212725"/>
              </a:xfrm>
              <a:custGeom>
                <a:avLst/>
                <a:gdLst>
                  <a:gd name="T0" fmla="*/ 31 w 58"/>
                  <a:gd name="T1" fmla="*/ 0 h 134"/>
                  <a:gd name="T2" fmla="*/ 58 w 58"/>
                  <a:gd name="T3" fmla="*/ 104 h 134"/>
                  <a:gd name="T4" fmla="*/ 31 w 58"/>
                  <a:gd name="T5" fmla="*/ 134 h 134"/>
                  <a:gd name="T6" fmla="*/ 0 w 58"/>
                  <a:gd name="T7" fmla="*/ 104 h 134"/>
                  <a:gd name="T8" fmla="*/ 31 w 58"/>
                  <a:gd name="T9" fmla="*/ 0 h 134"/>
                </a:gdLst>
                <a:ahLst/>
                <a:cxnLst>
                  <a:cxn ang="0">
                    <a:pos x="T0" y="T1"/>
                  </a:cxn>
                  <a:cxn ang="0">
                    <a:pos x="T2" y="T3"/>
                  </a:cxn>
                  <a:cxn ang="0">
                    <a:pos x="T4" y="T5"/>
                  </a:cxn>
                  <a:cxn ang="0">
                    <a:pos x="T6" y="T7"/>
                  </a:cxn>
                  <a:cxn ang="0">
                    <a:pos x="T8" y="T9"/>
                  </a:cxn>
                </a:cxnLst>
                <a:rect l="0" t="0" r="r" b="b"/>
                <a:pathLst>
                  <a:path w="58" h="134">
                    <a:moveTo>
                      <a:pt x="31" y="0"/>
                    </a:moveTo>
                    <a:lnTo>
                      <a:pt x="58" y="104"/>
                    </a:lnTo>
                    <a:lnTo>
                      <a:pt x="31" y="134"/>
                    </a:lnTo>
                    <a:lnTo>
                      <a:pt x="0" y="104"/>
                    </a:lnTo>
                    <a:lnTo>
                      <a:pt x="31" y="0"/>
                    </a:lnTo>
                    <a:close/>
                  </a:path>
                </a:pathLst>
              </a:custGeom>
              <a:solidFill>
                <a:srgbClr val="C00000"/>
              </a:solidFill>
              <a:ln w="12700">
                <a:solidFill>
                  <a:schemeClr val="bg1"/>
                </a:solidFill>
              </a:ln>
              <a:extLst/>
            </p:spPr>
            <p:txBody>
              <a:bodyPr vert="horz" wrap="square" lIns="109728" tIns="54864" rIns="109728" bIns="54864" numCol="1" anchor="t" anchorCtr="0" compatLnSpc="1">
                <a:prstTxWarp prst="textNoShape">
                  <a:avLst/>
                </a:prstTxWarp>
              </a:bodyPr>
              <a:lstStyle/>
              <a:p>
                <a:pPr defTabSz="855878"/>
                <a:endParaRPr lang="zh-CN" altLang="en-US" sz="1440">
                  <a:solidFill>
                    <a:prstClr val="black"/>
                  </a:solidFill>
                </a:endParaRPr>
              </a:p>
            </p:txBody>
          </p:sp>
          <p:sp>
            <p:nvSpPr>
              <p:cNvPr id="43" name="Oval 29"/>
              <p:cNvSpPr>
                <a:spLocks noChangeArrowheads="1"/>
              </p:cNvSpPr>
              <p:nvPr/>
            </p:nvSpPr>
            <p:spPr bwMode="auto">
              <a:xfrm>
                <a:off x="4929188" y="3606801"/>
                <a:ext cx="238125" cy="236538"/>
              </a:xfrm>
              <a:prstGeom prst="ellipse">
                <a:avLst/>
              </a:prstGeom>
              <a:solidFill>
                <a:schemeClr val="bg1">
                  <a:lumMod val="50000"/>
                </a:schemeClr>
              </a:solidFill>
              <a:ln w="12700">
                <a:solidFill>
                  <a:schemeClr val="bg1"/>
                </a:solidFill>
              </a:ln>
              <a:extLst/>
            </p:spPr>
            <p:txBody>
              <a:bodyPr vert="horz" wrap="square" lIns="109728" tIns="54864" rIns="109728" bIns="54864" numCol="1" anchor="t" anchorCtr="0" compatLnSpc="1">
                <a:prstTxWarp prst="textNoShape">
                  <a:avLst/>
                </a:prstTxWarp>
              </a:bodyPr>
              <a:lstStyle/>
              <a:p>
                <a:pPr defTabSz="855878"/>
                <a:endParaRPr lang="zh-CN" altLang="en-US" sz="1440">
                  <a:solidFill>
                    <a:prstClr val="black"/>
                  </a:solidFill>
                </a:endParaRPr>
              </a:p>
            </p:txBody>
          </p:sp>
        </p:grpSp>
      </p:grpSp>
      <p:sp>
        <p:nvSpPr>
          <p:cNvPr id="44" name="文本框 43"/>
          <p:cNvSpPr txBox="1"/>
          <p:nvPr/>
        </p:nvSpPr>
        <p:spPr>
          <a:xfrm>
            <a:off x="1977729" y="2319371"/>
            <a:ext cx="752795" cy="350865"/>
          </a:xfrm>
          <a:prstGeom prst="rect">
            <a:avLst/>
          </a:prstGeom>
          <a:noFill/>
        </p:spPr>
        <p:txBody>
          <a:bodyPr wrap="square" rtlCol="0">
            <a:spAutoFit/>
          </a:bodyPr>
          <a:lstStyle/>
          <a:p>
            <a:pPr algn="ctr" defTabSz="855878"/>
            <a:r>
              <a:rPr lang="zh-CN" altLang="en-US" sz="1680" b="1" dirty="0">
                <a:solidFill>
                  <a:srgbClr val="C00000"/>
                </a:solidFill>
                <a:latin typeface="微软雅黑" panose="020B0503020204020204" pitchFamily="34" charset="-122"/>
                <a:ea typeface="微软雅黑" panose="020B0503020204020204" pitchFamily="34" charset="-122"/>
              </a:rPr>
              <a:t>搜索</a:t>
            </a:r>
          </a:p>
        </p:txBody>
      </p:sp>
      <p:sp>
        <p:nvSpPr>
          <p:cNvPr id="45" name="文本框 44"/>
          <p:cNvSpPr txBox="1"/>
          <p:nvPr/>
        </p:nvSpPr>
        <p:spPr>
          <a:xfrm>
            <a:off x="4702670" y="2319371"/>
            <a:ext cx="752795" cy="350865"/>
          </a:xfrm>
          <a:prstGeom prst="rect">
            <a:avLst/>
          </a:prstGeom>
          <a:noFill/>
        </p:spPr>
        <p:txBody>
          <a:bodyPr wrap="square" rtlCol="0">
            <a:spAutoFit/>
          </a:bodyPr>
          <a:lstStyle/>
          <a:p>
            <a:pPr algn="ctr" defTabSz="855878"/>
            <a:r>
              <a:rPr lang="zh-CN" altLang="en-US" sz="1680" b="1" dirty="0">
                <a:solidFill>
                  <a:srgbClr val="C00000"/>
                </a:solidFill>
                <a:latin typeface="微软雅黑" panose="020B0503020204020204" pitchFamily="34" charset="-122"/>
                <a:ea typeface="微软雅黑" panose="020B0503020204020204" pitchFamily="34" charset="-122"/>
              </a:rPr>
              <a:t>筛选</a:t>
            </a:r>
          </a:p>
        </p:txBody>
      </p:sp>
      <p:sp>
        <p:nvSpPr>
          <p:cNvPr id="46" name="文本框 45"/>
          <p:cNvSpPr txBox="1"/>
          <p:nvPr/>
        </p:nvSpPr>
        <p:spPr>
          <a:xfrm>
            <a:off x="6477440" y="2319371"/>
            <a:ext cx="752795" cy="350865"/>
          </a:xfrm>
          <a:prstGeom prst="rect">
            <a:avLst/>
          </a:prstGeom>
          <a:noFill/>
        </p:spPr>
        <p:txBody>
          <a:bodyPr wrap="square" rtlCol="0">
            <a:spAutoFit/>
          </a:bodyPr>
          <a:lstStyle/>
          <a:p>
            <a:pPr algn="ctr" defTabSz="855878"/>
            <a:r>
              <a:rPr lang="zh-CN" altLang="en-US" sz="1680" b="1" dirty="0">
                <a:solidFill>
                  <a:srgbClr val="C00000"/>
                </a:solidFill>
                <a:latin typeface="微软雅黑" panose="020B0503020204020204" pitchFamily="34" charset="-122"/>
                <a:ea typeface="微软雅黑" panose="020B0503020204020204" pitchFamily="34" charset="-122"/>
              </a:rPr>
              <a:t>申请</a:t>
            </a:r>
          </a:p>
        </p:txBody>
      </p:sp>
      <p:sp>
        <p:nvSpPr>
          <p:cNvPr id="47" name="文本框 46"/>
          <p:cNvSpPr txBox="1"/>
          <p:nvPr/>
        </p:nvSpPr>
        <p:spPr>
          <a:xfrm>
            <a:off x="1186163" y="3036068"/>
            <a:ext cx="752795" cy="350865"/>
          </a:xfrm>
          <a:prstGeom prst="rect">
            <a:avLst/>
          </a:prstGeom>
          <a:noFill/>
        </p:spPr>
        <p:txBody>
          <a:bodyPr wrap="square" rtlCol="0">
            <a:spAutoFit/>
          </a:bodyPr>
          <a:lstStyle/>
          <a:p>
            <a:pPr algn="ctr" defTabSz="855878"/>
            <a:r>
              <a:rPr lang="zh-CN" altLang="en-US" sz="1680" b="1" dirty="0">
                <a:solidFill>
                  <a:srgbClr val="C00000"/>
                </a:solidFill>
                <a:latin typeface="微软雅黑" panose="020B0503020204020204" pitchFamily="34" charset="-122"/>
                <a:ea typeface="微软雅黑" panose="020B0503020204020204" pitchFamily="34" charset="-122"/>
              </a:rPr>
              <a:t>我</a:t>
            </a:r>
          </a:p>
        </p:txBody>
      </p:sp>
      <p:grpSp>
        <p:nvGrpSpPr>
          <p:cNvPr id="62" name="组合 61"/>
          <p:cNvGrpSpPr/>
          <p:nvPr/>
        </p:nvGrpSpPr>
        <p:grpSpPr>
          <a:xfrm flipH="1">
            <a:off x="1409777" y="2259424"/>
            <a:ext cx="374506" cy="784549"/>
            <a:chOff x="6286500" y="1911351"/>
            <a:chExt cx="1924050" cy="4030663"/>
          </a:xfrm>
          <a:solidFill>
            <a:schemeClr val="bg1">
              <a:lumMod val="50000"/>
            </a:schemeClr>
          </a:solidFill>
        </p:grpSpPr>
        <p:sp>
          <p:nvSpPr>
            <p:cNvPr id="59" name="Freeform 47"/>
            <p:cNvSpPr>
              <a:spLocks/>
            </p:cNvSpPr>
            <p:nvPr/>
          </p:nvSpPr>
          <p:spPr bwMode="auto">
            <a:xfrm>
              <a:off x="6286500" y="1962151"/>
              <a:ext cx="1924050" cy="3979863"/>
            </a:xfrm>
            <a:custGeom>
              <a:avLst/>
              <a:gdLst>
                <a:gd name="T0" fmla="*/ 450 w 450"/>
                <a:gd name="T1" fmla="*/ 409 h 931"/>
                <a:gd name="T2" fmla="*/ 450 w 450"/>
                <a:gd name="T3" fmla="*/ 562 h 931"/>
                <a:gd name="T4" fmla="*/ 410 w 450"/>
                <a:gd name="T5" fmla="*/ 562 h 931"/>
                <a:gd name="T6" fmla="*/ 400 w 450"/>
                <a:gd name="T7" fmla="*/ 419 h 931"/>
                <a:gd name="T8" fmla="*/ 341 w 450"/>
                <a:gd name="T9" fmla="*/ 292 h 931"/>
                <a:gd name="T10" fmla="*/ 336 w 450"/>
                <a:gd name="T11" fmla="*/ 526 h 931"/>
                <a:gd name="T12" fmla="*/ 374 w 450"/>
                <a:gd name="T13" fmla="*/ 931 h 931"/>
                <a:gd name="T14" fmla="*/ 324 w 450"/>
                <a:gd name="T15" fmla="*/ 931 h 931"/>
                <a:gd name="T16" fmla="*/ 262 w 450"/>
                <a:gd name="T17" fmla="*/ 511 h 931"/>
                <a:gd name="T18" fmla="*/ 238 w 450"/>
                <a:gd name="T19" fmla="*/ 511 h 931"/>
                <a:gd name="T20" fmla="*/ 215 w 450"/>
                <a:gd name="T21" fmla="*/ 931 h 931"/>
                <a:gd name="T22" fmla="*/ 165 w 450"/>
                <a:gd name="T23" fmla="*/ 931 h 931"/>
                <a:gd name="T24" fmla="*/ 165 w 450"/>
                <a:gd name="T25" fmla="*/ 423 h 931"/>
                <a:gd name="T26" fmla="*/ 188 w 450"/>
                <a:gd name="T27" fmla="*/ 285 h 931"/>
                <a:gd name="T28" fmla="*/ 31 w 450"/>
                <a:gd name="T29" fmla="*/ 114 h 931"/>
                <a:gd name="T30" fmla="*/ 0 w 450"/>
                <a:gd name="T31" fmla="*/ 16 h 931"/>
                <a:gd name="T32" fmla="*/ 44 w 450"/>
                <a:gd name="T33" fmla="*/ 0 h 931"/>
                <a:gd name="T34" fmla="*/ 179 w 450"/>
                <a:gd name="T35" fmla="*/ 197 h 931"/>
                <a:gd name="T36" fmla="*/ 225 w 450"/>
                <a:gd name="T37" fmla="*/ 197 h 931"/>
                <a:gd name="T38" fmla="*/ 255 w 450"/>
                <a:gd name="T39" fmla="*/ 240 h 931"/>
                <a:gd name="T40" fmla="*/ 200 w 450"/>
                <a:gd name="T41" fmla="*/ 411 h 931"/>
                <a:gd name="T42" fmla="*/ 225 w 450"/>
                <a:gd name="T43" fmla="*/ 450 h 931"/>
                <a:gd name="T44" fmla="*/ 266 w 450"/>
                <a:gd name="T45" fmla="*/ 416 h 931"/>
                <a:gd name="T46" fmla="*/ 255 w 450"/>
                <a:gd name="T47" fmla="*/ 240 h 931"/>
                <a:gd name="T48" fmla="*/ 307 w 450"/>
                <a:gd name="T49" fmla="*/ 195 h 931"/>
                <a:gd name="T50" fmla="*/ 400 w 450"/>
                <a:gd name="T51" fmla="*/ 257 h 931"/>
                <a:gd name="T52" fmla="*/ 450 w 450"/>
                <a:gd name="T53" fmla="*/ 409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0" h="931">
                  <a:moveTo>
                    <a:pt x="450" y="409"/>
                  </a:moveTo>
                  <a:cubicBezTo>
                    <a:pt x="450" y="562"/>
                    <a:pt x="450" y="562"/>
                    <a:pt x="450" y="562"/>
                  </a:cubicBezTo>
                  <a:cubicBezTo>
                    <a:pt x="410" y="562"/>
                    <a:pt x="410" y="562"/>
                    <a:pt x="410" y="562"/>
                  </a:cubicBezTo>
                  <a:cubicBezTo>
                    <a:pt x="400" y="419"/>
                    <a:pt x="400" y="419"/>
                    <a:pt x="400" y="419"/>
                  </a:cubicBezTo>
                  <a:cubicBezTo>
                    <a:pt x="341" y="292"/>
                    <a:pt x="341" y="292"/>
                    <a:pt x="341" y="292"/>
                  </a:cubicBezTo>
                  <a:cubicBezTo>
                    <a:pt x="341" y="292"/>
                    <a:pt x="319" y="381"/>
                    <a:pt x="336" y="526"/>
                  </a:cubicBezTo>
                  <a:cubicBezTo>
                    <a:pt x="353" y="671"/>
                    <a:pt x="374" y="931"/>
                    <a:pt x="374" y="931"/>
                  </a:cubicBezTo>
                  <a:cubicBezTo>
                    <a:pt x="324" y="931"/>
                    <a:pt x="324" y="931"/>
                    <a:pt x="324" y="931"/>
                  </a:cubicBezTo>
                  <a:cubicBezTo>
                    <a:pt x="262" y="511"/>
                    <a:pt x="262" y="511"/>
                    <a:pt x="262" y="511"/>
                  </a:cubicBezTo>
                  <a:cubicBezTo>
                    <a:pt x="238" y="511"/>
                    <a:pt x="238" y="511"/>
                    <a:pt x="238" y="511"/>
                  </a:cubicBezTo>
                  <a:cubicBezTo>
                    <a:pt x="215" y="931"/>
                    <a:pt x="215" y="931"/>
                    <a:pt x="215" y="931"/>
                  </a:cubicBezTo>
                  <a:cubicBezTo>
                    <a:pt x="165" y="931"/>
                    <a:pt x="165" y="931"/>
                    <a:pt x="165" y="931"/>
                  </a:cubicBezTo>
                  <a:cubicBezTo>
                    <a:pt x="165" y="931"/>
                    <a:pt x="141" y="562"/>
                    <a:pt x="165" y="423"/>
                  </a:cubicBezTo>
                  <a:cubicBezTo>
                    <a:pt x="188" y="285"/>
                    <a:pt x="188" y="285"/>
                    <a:pt x="188" y="285"/>
                  </a:cubicBezTo>
                  <a:cubicBezTo>
                    <a:pt x="188" y="285"/>
                    <a:pt x="62" y="211"/>
                    <a:pt x="31" y="114"/>
                  </a:cubicBezTo>
                  <a:cubicBezTo>
                    <a:pt x="0" y="16"/>
                    <a:pt x="0" y="16"/>
                    <a:pt x="0" y="16"/>
                  </a:cubicBezTo>
                  <a:cubicBezTo>
                    <a:pt x="44" y="0"/>
                    <a:pt x="44" y="0"/>
                    <a:pt x="44" y="0"/>
                  </a:cubicBezTo>
                  <a:cubicBezTo>
                    <a:pt x="44" y="0"/>
                    <a:pt x="110" y="197"/>
                    <a:pt x="179" y="197"/>
                  </a:cubicBezTo>
                  <a:cubicBezTo>
                    <a:pt x="197" y="197"/>
                    <a:pt x="212" y="197"/>
                    <a:pt x="225" y="197"/>
                  </a:cubicBezTo>
                  <a:cubicBezTo>
                    <a:pt x="225" y="197"/>
                    <a:pt x="224" y="242"/>
                    <a:pt x="255" y="240"/>
                  </a:cubicBezTo>
                  <a:cubicBezTo>
                    <a:pt x="200" y="411"/>
                    <a:pt x="200" y="411"/>
                    <a:pt x="200" y="411"/>
                  </a:cubicBezTo>
                  <a:cubicBezTo>
                    <a:pt x="225" y="450"/>
                    <a:pt x="225" y="450"/>
                    <a:pt x="225" y="450"/>
                  </a:cubicBezTo>
                  <a:cubicBezTo>
                    <a:pt x="266" y="416"/>
                    <a:pt x="266" y="416"/>
                    <a:pt x="266" y="416"/>
                  </a:cubicBezTo>
                  <a:cubicBezTo>
                    <a:pt x="255" y="240"/>
                    <a:pt x="255" y="240"/>
                    <a:pt x="255" y="240"/>
                  </a:cubicBezTo>
                  <a:cubicBezTo>
                    <a:pt x="286" y="238"/>
                    <a:pt x="307" y="195"/>
                    <a:pt x="307" y="195"/>
                  </a:cubicBezTo>
                  <a:cubicBezTo>
                    <a:pt x="338" y="197"/>
                    <a:pt x="385" y="209"/>
                    <a:pt x="400" y="257"/>
                  </a:cubicBezTo>
                  <a:cubicBezTo>
                    <a:pt x="424" y="331"/>
                    <a:pt x="450" y="409"/>
                    <a:pt x="450" y="4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440">
                <a:solidFill>
                  <a:prstClr val="black"/>
                </a:solidFill>
              </a:endParaRPr>
            </a:p>
          </p:txBody>
        </p:sp>
        <p:sp>
          <p:nvSpPr>
            <p:cNvPr id="60" name="Oval 48"/>
            <p:cNvSpPr>
              <a:spLocks noChangeArrowheads="1"/>
            </p:cNvSpPr>
            <p:nvPr/>
          </p:nvSpPr>
          <p:spPr bwMode="auto">
            <a:xfrm>
              <a:off x="7158038" y="1911351"/>
              <a:ext cx="804863" cy="8032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440">
                <a:solidFill>
                  <a:prstClr val="black"/>
                </a:solidFill>
              </a:endParaRPr>
            </a:p>
          </p:txBody>
        </p:sp>
        <p:sp>
          <p:nvSpPr>
            <p:cNvPr id="61" name="Freeform 49"/>
            <p:cNvSpPr>
              <a:spLocks/>
            </p:cNvSpPr>
            <p:nvPr/>
          </p:nvSpPr>
          <p:spPr bwMode="auto">
            <a:xfrm>
              <a:off x="7142163" y="2989263"/>
              <a:ext cx="280988" cy="896938"/>
            </a:xfrm>
            <a:custGeom>
              <a:avLst/>
              <a:gdLst>
                <a:gd name="T0" fmla="*/ 148 w 177"/>
                <a:gd name="T1" fmla="*/ 0 h 565"/>
                <a:gd name="T2" fmla="*/ 177 w 177"/>
                <a:gd name="T3" fmla="*/ 473 h 565"/>
                <a:gd name="T4" fmla="*/ 67 w 177"/>
                <a:gd name="T5" fmla="*/ 565 h 565"/>
                <a:gd name="T6" fmla="*/ 0 w 177"/>
                <a:gd name="T7" fmla="*/ 460 h 565"/>
                <a:gd name="T8" fmla="*/ 148 w 177"/>
                <a:gd name="T9" fmla="*/ 0 h 565"/>
              </a:gdLst>
              <a:ahLst/>
              <a:cxnLst>
                <a:cxn ang="0">
                  <a:pos x="T0" y="T1"/>
                </a:cxn>
                <a:cxn ang="0">
                  <a:pos x="T2" y="T3"/>
                </a:cxn>
                <a:cxn ang="0">
                  <a:pos x="T4" y="T5"/>
                </a:cxn>
                <a:cxn ang="0">
                  <a:pos x="T6" y="T7"/>
                </a:cxn>
                <a:cxn ang="0">
                  <a:pos x="T8" y="T9"/>
                </a:cxn>
              </a:cxnLst>
              <a:rect l="0" t="0" r="r" b="b"/>
              <a:pathLst>
                <a:path w="177" h="565">
                  <a:moveTo>
                    <a:pt x="148" y="0"/>
                  </a:moveTo>
                  <a:lnTo>
                    <a:pt x="177" y="473"/>
                  </a:lnTo>
                  <a:lnTo>
                    <a:pt x="67" y="565"/>
                  </a:lnTo>
                  <a:lnTo>
                    <a:pt x="0" y="460"/>
                  </a:lnTo>
                  <a:lnTo>
                    <a:pt x="148"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440">
                <a:solidFill>
                  <a:prstClr val="black"/>
                </a:solidFill>
              </a:endParaRPr>
            </a:p>
          </p:txBody>
        </p:sp>
      </p:grpSp>
      <p:sp>
        <p:nvSpPr>
          <p:cNvPr id="69" name="矩形 68"/>
          <p:cNvSpPr/>
          <p:nvPr/>
        </p:nvSpPr>
        <p:spPr>
          <a:xfrm>
            <a:off x="3062666" y="2203299"/>
            <a:ext cx="1418664" cy="1018358"/>
          </a:xfrm>
          <a:prstGeom prst="rect">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440">
              <a:solidFill>
                <a:prstClr val="white"/>
              </a:solidFill>
            </a:endParaRPr>
          </a:p>
        </p:txBody>
      </p:sp>
      <p:sp>
        <p:nvSpPr>
          <p:cNvPr id="76" name="文本框 75"/>
          <p:cNvSpPr txBox="1"/>
          <p:nvPr/>
        </p:nvSpPr>
        <p:spPr>
          <a:xfrm>
            <a:off x="7525901" y="3036068"/>
            <a:ext cx="752795" cy="350865"/>
          </a:xfrm>
          <a:prstGeom prst="rect">
            <a:avLst/>
          </a:prstGeom>
          <a:noFill/>
        </p:spPr>
        <p:txBody>
          <a:bodyPr wrap="square" rtlCol="0">
            <a:spAutoFit/>
          </a:bodyPr>
          <a:lstStyle/>
          <a:p>
            <a:pPr algn="ctr" defTabSz="855878"/>
            <a:r>
              <a:rPr lang="zh-CN" altLang="en-US" sz="1680" b="1" dirty="0">
                <a:solidFill>
                  <a:srgbClr val="C00000"/>
                </a:solidFill>
                <a:latin typeface="微软雅黑" panose="020B0503020204020204" pitchFamily="34" charset="-122"/>
                <a:ea typeface="微软雅黑" panose="020B0503020204020204" pitchFamily="34" charset="-122"/>
              </a:rPr>
              <a:t>群主</a:t>
            </a:r>
          </a:p>
        </p:txBody>
      </p:sp>
      <p:cxnSp>
        <p:nvCxnSpPr>
          <p:cNvPr id="85" name="直接箭头连接符 84"/>
          <p:cNvCxnSpPr/>
          <p:nvPr/>
        </p:nvCxnSpPr>
        <p:spPr>
          <a:xfrm>
            <a:off x="8228920" y="2702293"/>
            <a:ext cx="1009093"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6" name="文本框 85"/>
          <p:cNvSpPr txBox="1"/>
          <p:nvPr/>
        </p:nvSpPr>
        <p:spPr>
          <a:xfrm>
            <a:off x="8351954" y="2319371"/>
            <a:ext cx="752795" cy="350865"/>
          </a:xfrm>
          <a:prstGeom prst="rect">
            <a:avLst/>
          </a:prstGeom>
          <a:noFill/>
        </p:spPr>
        <p:txBody>
          <a:bodyPr wrap="square" rtlCol="0">
            <a:spAutoFit/>
          </a:bodyPr>
          <a:lstStyle/>
          <a:p>
            <a:pPr algn="ctr" defTabSz="855878"/>
            <a:r>
              <a:rPr lang="zh-CN" altLang="en-US" sz="1680" b="1" dirty="0">
                <a:solidFill>
                  <a:srgbClr val="C00000"/>
                </a:solidFill>
                <a:latin typeface="微软雅黑" panose="020B0503020204020204" pitchFamily="34" charset="-122"/>
                <a:ea typeface="微软雅黑" panose="020B0503020204020204" pitchFamily="34" charset="-122"/>
              </a:rPr>
              <a:t>通过</a:t>
            </a:r>
          </a:p>
        </p:txBody>
      </p:sp>
      <p:grpSp>
        <p:nvGrpSpPr>
          <p:cNvPr id="104" name="组合 103"/>
          <p:cNvGrpSpPr/>
          <p:nvPr/>
        </p:nvGrpSpPr>
        <p:grpSpPr>
          <a:xfrm>
            <a:off x="7516311" y="2317893"/>
            <a:ext cx="664570" cy="651851"/>
            <a:chOff x="5163938" y="4332470"/>
            <a:chExt cx="475847" cy="466740"/>
          </a:xfrm>
        </p:grpSpPr>
        <p:sp>
          <p:nvSpPr>
            <p:cNvPr id="88" name="Freeform 5"/>
            <p:cNvSpPr>
              <a:spLocks/>
            </p:cNvSpPr>
            <p:nvPr/>
          </p:nvSpPr>
          <p:spPr bwMode="auto">
            <a:xfrm>
              <a:off x="5163938" y="4760544"/>
              <a:ext cx="475847" cy="38666"/>
            </a:xfrm>
            <a:custGeom>
              <a:avLst/>
              <a:gdLst>
                <a:gd name="T0" fmla="*/ 2769 w 2769"/>
                <a:gd name="T1" fmla="*/ 0 h 225"/>
                <a:gd name="T2" fmla="*/ 2769 w 2769"/>
                <a:gd name="T3" fmla="*/ 225 h 225"/>
                <a:gd name="T4" fmla="*/ 1412 w 2769"/>
                <a:gd name="T5" fmla="*/ 225 h 225"/>
                <a:gd name="T6" fmla="*/ 1360 w 2769"/>
                <a:gd name="T7" fmla="*/ 225 h 225"/>
                <a:gd name="T8" fmla="*/ 0 w 2769"/>
                <a:gd name="T9" fmla="*/ 225 h 225"/>
                <a:gd name="T10" fmla="*/ 0 w 2769"/>
                <a:gd name="T11" fmla="*/ 0 h 225"/>
                <a:gd name="T12" fmla="*/ 2769 w 2769"/>
                <a:gd name="T13" fmla="*/ 0 h 225"/>
              </a:gdLst>
              <a:ahLst/>
              <a:cxnLst>
                <a:cxn ang="0">
                  <a:pos x="T0" y="T1"/>
                </a:cxn>
                <a:cxn ang="0">
                  <a:pos x="T2" y="T3"/>
                </a:cxn>
                <a:cxn ang="0">
                  <a:pos x="T4" y="T5"/>
                </a:cxn>
                <a:cxn ang="0">
                  <a:pos x="T6" y="T7"/>
                </a:cxn>
                <a:cxn ang="0">
                  <a:pos x="T8" y="T9"/>
                </a:cxn>
                <a:cxn ang="0">
                  <a:pos x="T10" y="T11"/>
                </a:cxn>
                <a:cxn ang="0">
                  <a:pos x="T12" y="T13"/>
                </a:cxn>
              </a:cxnLst>
              <a:rect l="0" t="0" r="r" b="b"/>
              <a:pathLst>
                <a:path w="2769" h="225">
                  <a:moveTo>
                    <a:pt x="2769" y="0"/>
                  </a:moveTo>
                  <a:lnTo>
                    <a:pt x="2769" y="225"/>
                  </a:lnTo>
                  <a:lnTo>
                    <a:pt x="1412" y="225"/>
                  </a:lnTo>
                  <a:lnTo>
                    <a:pt x="1360" y="225"/>
                  </a:lnTo>
                  <a:lnTo>
                    <a:pt x="0" y="225"/>
                  </a:lnTo>
                  <a:lnTo>
                    <a:pt x="0" y="0"/>
                  </a:lnTo>
                  <a:lnTo>
                    <a:pt x="2769" y="0"/>
                  </a:lnTo>
                  <a:close/>
                </a:path>
              </a:pathLst>
            </a:custGeom>
            <a:solidFill>
              <a:schemeClr val="bg1">
                <a:lumMod val="50000"/>
              </a:schemeClr>
            </a:solidFill>
            <a:ln>
              <a:noFill/>
            </a:ln>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89" name="Freeform 6"/>
            <p:cNvSpPr>
              <a:spLocks noEditPoints="1"/>
            </p:cNvSpPr>
            <p:nvPr/>
          </p:nvSpPr>
          <p:spPr bwMode="auto">
            <a:xfrm>
              <a:off x="5163938" y="4669980"/>
              <a:ext cx="475847" cy="82659"/>
            </a:xfrm>
            <a:custGeom>
              <a:avLst/>
              <a:gdLst>
                <a:gd name="T0" fmla="*/ 2376 w 2769"/>
                <a:gd name="T1" fmla="*/ 0 h 481"/>
                <a:gd name="T2" fmla="*/ 2769 w 2769"/>
                <a:gd name="T3" fmla="*/ 481 h 481"/>
                <a:gd name="T4" fmla="*/ 0 w 2769"/>
                <a:gd name="T5" fmla="*/ 481 h 481"/>
                <a:gd name="T6" fmla="*/ 392 w 2769"/>
                <a:gd name="T7" fmla="*/ 0 h 481"/>
                <a:gd name="T8" fmla="*/ 1360 w 2769"/>
                <a:gd name="T9" fmla="*/ 0 h 481"/>
                <a:gd name="T10" fmla="*/ 1412 w 2769"/>
                <a:gd name="T11" fmla="*/ 0 h 481"/>
                <a:gd name="T12" fmla="*/ 2376 w 2769"/>
                <a:gd name="T13" fmla="*/ 0 h 481"/>
                <a:gd name="T14" fmla="*/ 1880 w 2769"/>
                <a:gd name="T15" fmla="*/ 374 h 481"/>
                <a:gd name="T16" fmla="*/ 1771 w 2769"/>
                <a:gd name="T17" fmla="*/ 140 h 481"/>
                <a:gd name="T18" fmla="*/ 1311 w 2769"/>
                <a:gd name="T19" fmla="*/ 140 h 481"/>
                <a:gd name="T20" fmla="*/ 1123 w 2769"/>
                <a:gd name="T21" fmla="*/ 374 h 481"/>
                <a:gd name="T22" fmla="*/ 1880 w 2769"/>
                <a:gd name="T23" fmla="*/ 374 h 481"/>
                <a:gd name="T24" fmla="*/ 815 w 2769"/>
                <a:gd name="T25" fmla="*/ 307 h 481"/>
                <a:gd name="T26" fmla="*/ 943 w 2769"/>
                <a:gd name="T27" fmla="*/ 140 h 481"/>
                <a:gd name="T28" fmla="*/ 824 w 2769"/>
                <a:gd name="T29" fmla="*/ 140 h 481"/>
                <a:gd name="T30" fmla="*/ 684 w 2769"/>
                <a:gd name="T31" fmla="*/ 314 h 481"/>
                <a:gd name="T32" fmla="*/ 684 w 2769"/>
                <a:gd name="T33" fmla="*/ 344 h 481"/>
                <a:gd name="T34" fmla="*/ 684 w 2769"/>
                <a:gd name="T35" fmla="*/ 429 h 481"/>
                <a:gd name="T36" fmla="*/ 776 w 2769"/>
                <a:gd name="T37" fmla="*/ 344 h 481"/>
                <a:gd name="T38" fmla="*/ 776 w 2769"/>
                <a:gd name="T39" fmla="*/ 344 h 481"/>
                <a:gd name="T40" fmla="*/ 815 w 2769"/>
                <a:gd name="T41" fmla="*/ 307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69" h="481">
                  <a:moveTo>
                    <a:pt x="2376" y="0"/>
                  </a:moveTo>
                  <a:lnTo>
                    <a:pt x="2769" y="481"/>
                  </a:lnTo>
                  <a:lnTo>
                    <a:pt x="0" y="481"/>
                  </a:lnTo>
                  <a:lnTo>
                    <a:pt x="392" y="0"/>
                  </a:lnTo>
                  <a:lnTo>
                    <a:pt x="1360" y="0"/>
                  </a:lnTo>
                  <a:lnTo>
                    <a:pt x="1412" y="0"/>
                  </a:lnTo>
                  <a:lnTo>
                    <a:pt x="2376" y="0"/>
                  </a:lnTo>
                  <a:close/>
                  <a:moveTo>
                    <a:pt x="1880" y="374"/>
                  </a:moveTo>
                  <a:lnTo>
                    <a:pt x="1771" y="140"/>
                  </a:lnTo>
                  <a:lnTo>
                    <a:pt x="1311" y="140"/>
                  </a:lnTo>
                  <a:lnTo>
                    <a:pt x="1123" y="374"/>
                  </a:lnTo>
                  <a:lnTo>
                    <a:pt x="1880" y="374"/>
                  </a:lnTo>
                  <a:close/>
                  <a:moveTo>
                    <a:pt x="815" y="307"/>
                  </a:moveTo>
                  <a:lnTo>
                    <a:pt x="943" y="140"/>
                  </a:lnTo>
                  <a:lnTo>
                    <a:pt x="824" y="140"/>
                  </a:lnTo>
                  <a:lnTo>
                    <a:pt x="684" y="314"/>
                  </a:lnTo>
                  <a:lnTo>
                    <a:pt x="684" y="344"/>
                  </a:lnTo>
                  <a:lnTo>
                    <a:pt x="684" y="429"/>
                  </a:lnTo>
                  <a:lnTo>
                    <a:pt x="776" y="344"/>
                  </a:lnTo>
                  <a:lnTo>
                    <a:pt x="776" y="344"/>
                  </a:lnTo>
                  <a:lnTo>
                    <a:pt x="815" y="307"/>
                  </a:lnTo>
                  <a:close/>
                </a:path>
              </a:pathLst>
            </a:custGeom>
            <a:solidFill>
              <a:schemeClr val="bg1">
                <a:lumMod val="50000"/>
              </a:schemeClr>
            </a:solidFill>
            <a:ln>
              <a:noFill/>
            </a:ln>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90" name="Freeform 7"/>
            <p:cNvSpPr>
              <a:spLocks/>
            </p:cNvSpPr>
            <p:nvPr/>
          </p:nvSpPr>
          <p:spPr bwMode="auto">
            <a:xfrm>
              <a:off x="5507462" y="4481635"/>
              <a:ext cx="46055" cy="119778"/>
            </a:xfrm>
            <a:custGeom>
              <a:avLst/>
              <a:gdLst>
                <a:gd name="T0" fmla="*/ 76 w 88"/>
                <a:gd name="T1" fmla="*/ 176 h 229"/>
                <a:gd name="T2" fmla="*/ 22 w 88"/>
                <a:gd name="T3" fmla="*/ 229 h 229"/>
                <a:gd name="T4" fmla="*/ 21 w 88"/>
                <a:gd name="T5" fmla="*/ 224 h 229"/>
                <a:gd name="T6" fmla="*/ 17 w 88"/>
                <a:gd name="T7" fmla="*/ 176 h 229"/>
                <a:gd name="T8" fmla="*/ 22 w 88"/>
                <a:gd name="T9" fmla="*/ 176 h 229"/>
                <a:gd name="T10" fmla="*/ 15 w 88"/>
                <a:gd name="T11" fmla="*/ 155 h 229"/>
                <a:gd name="T12" fmla="*/ 0 w 88"/>
                <a:gd name="T13" fmla="*/ 0 h 229"/>
                <a:gd name="T14" fmla="*/ 35 w 88"/>
                <a:gd name="T15" fmla="*/ 55 h 229"/>
                <a:gd name="T16" fmla="*/ 76 w 88"/>
                <a:gd name="T17" fmla="*/ 17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229">
                  <a:moveTo>
                    <a:pt x="76" y="176"/>
                  </a:moveTo>
                  <a:cubicBezTo>
                    <a:pt x="76" y="176"/>
                    <a:pt x="88" y="219"/>
                    <a:pt x="22" y="229"/>
                  </a:cubicBezTo>
                  <a:cubicBezTo>
                    <a:pt x="21" y="226"/>
                    <a:pt x="21" y="224"/>
                    <a:pt x="21" y="224"/>
                  </a:cubicBezTo>
                  <a:cubicBezTo>
                    <a:pt x="21" y="224"/>
                    <a:pt x="19" y="206"/>
                    <a:pt x="17" y="176"/>
                  </a:cubicBezTo>
                  <a:cubicBezTo>
                    <a:pt x="22" y="176"/>
                    <a:pt x="22" y="176"/>
                    <a:pt x="22" y="176"/>
                  </a:cubicBezTo>
                  <a:cubicBezTo>
                    <a:pt x="15" y="155"/>
                    <a:pt x="15" y="155"/>
                    <a:pt x="15" y="155"/>
                  </a:cubicBezTo>
                  <a:cubicBezTo>
                    <a:pt x="11" y="113"/>
                    <a:pt x="6" y="57"/>
                    <a:pt x="0" y="0"/>
                  </a:cubicBezTo>
                  <a:cubicBezTo>
                    <a:pt x="15" y="14"/>
                    <a:pt x="28" y="32"/>
                    <a:pt x="35" y="55"/>
                  </a:cubicBezTo>
                  <a:cubicBezTo>
                    <a:pt x="76" y="176"/>
                    <a:pt x="76" y="176"/>
                    <a:pt x="76" y="176"/>
                  </a:cubicBezTo>
                  <a:close/>
                </a:path>
              </a:pathLst>
            </a:custGeom>
            <a:solidFill>
              <a:schemeClr val="bg1">
                <a:lumMod val="50000"/>
              </a:schemeClr>
            </a:solidFill>
            <a:ln>
              <a:solidFill>
                <a:schemeClr val="bg1">
                  <a:lumMod val="50000"/>
                </a:schemeClr>
              </a:solidFill>
            </a:ln>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92" name="Freeform 9"/>
            <p:cNvSpPr>
              <a:spLocks/>
            </p:cNvSpPr>
            <p:nvPr/>
          </p:nvSpPr>
          <p:spPr bwMode="auto">
            <a:xfrm>
              <a:off x="5455736" y="4573745"/>
              <a:ext cx="63240" cy="28183"/>
            </a:xfrm>
            <a:custGeom>
              <a:avLst/>
              <a:gdLst>
                <a:gd name="T0" fmla="*/ 120 w 121"/>
                <a:gd name="T1" fmla="*/ 48 h 54"/>
                <a:gd name="T2" fmla="*/ 121 w 121"/>
                <a:gd name="T3" fmla="*/ 53 h 54"/>
                <a:gd name="T4" fmla="*/ 95 w 121"/>
                <a:gd name="T5" fmla="*/ 54 h 54"/>
                <a:gd name="T6" fmla="*/ 0 w 121"/>
                <a:gd name="T7" fmla="*/ 54 h 54"/>
                <a:gd name="T8" fmla="*/ 0 w 121"/>
                <a:gd name="T9" fmla="*/ 0 h 54"/>
                <a:gd name="T10" fmla="*/ 116 w 121"/>
                <a:gd name="T11" fmla="*/ 0 h 54"/>
                <a:gd name="T12" fmla="*/ 120 w 121"/>
                <a:gd name="T13" fmla="*/ 48 h 54"/>
              </a:gdLst>
              <a:ahLst/>
              <a:cxnLst>
                <a:cxn ang="0">
                  <a:pos x="T0" y="T1"/>
                </a:cxn>
                <a:cxn ang="0">
                  <a:pos x="T2" y="T3"/>
                </a:cxn>
                <a:cxn ang="0">
                  <a:pos x="T4" y="T5"/>
                </a:cxn>
                <a:cxn ang="0">
                  <a:pos x="T6" y="T7"/>
                </a:cxn>
                <a:cxn ang="0">
                  <a:pos x="T8" y="T9"/>
                </a:cxn>
                <a:cxn ang="0">
                  <a:pos x="T10" y="T11"/>
                </a:cxn>
                <a:cxn ang="0">
                  <a:pos x="T12" y="T13"/>
                </a:cxn>
              </a:cxnLst>
              <a:rect l="0" t="0" r="r" b="b"/>
              <a:pathLst>
                <a:path w="121" h="54">
                  <a:moveTo>
                    <a:pt x="120" y="48"/>
                  </a:moveTo>
                  <a:cubicBezTo>
                    <a:pt x="120" y="48"/>
                    <a:pt x="120" y="50"/>
                    <a:pt x="121" y="53"/>
                  </a:cubicBezTo>
                  <a:cubicBezTo>
                    <a:pt x="113" y="54"/>
                    <a:pt x="104" y="54"/>
                    <a:pt x="95" y="54"/>
                  </a:cubicBezTo>
                  <a:cubicBezTo>
                    <a:pt x="0" y="54"/>
                    <a:pt x="0" y="54"/>
                    <a:pt x="0" y="54"/>
                  </a:cubicBezTo>
                  <a:cubicBezTo>
                    <a:pt x="0" y="0"/>
                    <a:pt x="0" y="0"/>
                    <a:pt x="0" y="0"/>
                  </a:cubicBezTo>
                  <a:cubicBezTo>
                    <a:pt x="116" y="0"/>
                    <a:pt x="116" y="0"/>
                    <a:pt x="116" y="0"/>
                  </a:cubicBezTo>
                  <a:cubicBezTo>
                    <a:pt x="118" y="30"/>
                    <a:pt x="120" y="48"/>
                    <a:pt x="120" y="48"/>
                  </a:cubicBezTo>
                  <a:close/>
                </a:path>
              </a:pathLst>
            </a:custGeom>
            <a:solidFill>
              <a:schemeClr val="bg1">
                <a:lumMod val="50000"/>
              </a:schemeClr>
            </a:solidFill>
            <a:ln>
              <a:noFill/>
            </a:ln>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93" name="Freeform 10"/>
            <p:cNvSpPr>
              <a:spLocks/>
            </p:cNvSpPr>
            <p:nvPr/>
          </p:nvSpPr>
          <p:spPr bwMode="auto">
            <a:xfrm>
              <a:off x="5309837" y="4454311"/>
              <a:ext cx="205530" cy="192642"/>
            </a:xfrm>
            <a:custGeom>
              <a:avLst/>
              <a:gdLst>
                <a:gd name="T0" fmla="*/ 393 w 393"/>
                <a:gd name="T1" fmla="*/ 207 h 368"/>
                <a:gd name="T2" fmla="*/ 362 w 393"/>
                <a:gd name="T3" fmla="*/ 124 h 368"/>
                <a:gd name="T4" fmla="*/ 339 w 393"/>
                <a:gd name="T5" fmla="*/ 124 h 368"/>
                <a:gd name="T6" fmla="*/ 374 w 393"/>
                <a:gd name="T7" fmla="*/ 210 h 368"/>
                <a:gd name="T8" fmla="*/ 264 w 393"/>
                <a:gd name="T9" fmla="*/ 210 h 368"/>
                <a:gd name="T10" fmla="*/ 264 w 393"/>
                <a:gd name="T11" fmla="*/ 302 h 368"/>
                <a:gd name="T12" fmla="*/ 353 w 393"/>
                <a:gd name="T13" fmla="*/ 302 h 368"/>
                <a:gd name="T14" fmla="*/ 353 w 393"/>
                <a:gd name="T15" fmla="*/ 368 h 368"/>
                <a:gd name="T16" fmla="*/ 347 w 393"/>
                <a:gd name="T17" fmla="*/ 368 h 368"/>
                <a:gd name="T18" fmla="*/ 207 w 393"/>
                <a:gd name="T19" fmla="*/ 368 h 368"/>
                <a:gd name="T20" fmla="*/ 186 w 393"/>
                <a:gd name="T21" fmla="*/ 368 h 368"/>
                <a:gd name="T22" fmla="*/ 45 w 393"/>
                <a:gd name="T23" fmla="*/ 368 h 368"/>
                <a:gd name="T24" fmla="*/ 20 w 393"/>
                <a:gd name="T25" fmla="*/ 362 h 368"/>
                <a:gd name="T26" fmla="*/ 20 w 393"/>
                <a:gd name="T27" fmla="*/ 302 h 368"/>
                <a:gd name="T28" fmla="*/ 109 w 393"/>
                <a:gd name="T29" fmla="*/ 302 h 368"/>
                <a:gd name="T30" fmla="*/ 109 w 393"/>
                <a:gd name="T31" fmla="*/ 210 h 368"/>
                <a:gd name="T32" fmla="*/ 0 w 393"/>
                <a:gd name="T33" fmla="*/ 210 h 368"/>
                <a:gd name="T34" fmla="*/ 0 w 393"/>
                <a:gd name="T35" fmla="*/ 210 h 368"/>
                <a:gd name="T36" fmla="*/ 34 w 393"/>
                <a:gd name="T37" fmla="*/ 124 h 368"/>
                <a:gd name="T38" fmla="*/ 11 w 393"/>
                <a:gd name="T39" fmla="*/ 124 h 368"/>
                <a:gd name="T40" fmla="*/ 6 w 393"/>
                <a:gd name="T41" fmla="*/ 137 h 368"/>
                <a:gd name="T42" fmla="*/ 16 w 393"/>
                <a:gd name="T43" fmla="*/ 35 h 368"/>
                <a:gd name="T44" fmla="*/ 126 w 393"/>
                <a:gd name="T45" fmla="*/ 0 h 368"/>
                <a:gd name="T46" fmla="*/ 126 w 393"/>
                <a:gd name="T47" fmla="*/ 0 h 368"/>
                <a:gd name="T48" fmla="*/ 187 w 393"/>
                <a:gd name="T49" fmla="*/ 30 h 368"/>
                <a:gd name="T50" fmla="*/ 136 w 393"/>
                <a:gd name="T51" fmla="*/ 229 h 368"/>
                <a:gd name="T52" fmla="*/ 187 w 393"/>
                <a:gd name="T53" fmla="*/ 291 h 368"/>
                <a:gd name="T54" fmla="*/ 235 w 393"/>
                <a:gd name="T55" fmla="*/ 233 h 368"/>
                <a:gd name="T56" fmla="*/ 187 w 393"/>
                <a:gd name="T57" fmla="*/ 30 h 368"/>
                <a:gd name="T58" fmla="*/ 247 w 393"/>
                <a:gd name="T59" fmla="*/ 0 h 368"/>
                <a:gd name="T60" fmla="*/ 247 w 393"/>
                <a:gd name="T61" fmla="*/ 0 h 368"/>
                <a:gd name="T62" fmla="*/ 378 w 393"/>
                <a:gd name="T63" fmla="*/ 52 h 368"/>
                <a:gd name="T64" fmla="*/ 393 w 393"/>
                <a:gd name="T65" fmla="*/ 207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3" h="368">
                  <a:moveTo>
                    <a:pt x="393" y="207"/>
                  </a:moveTo>
                  <a:cubicBezTo>
                    <a:pt x="362" y="124"/>
                    <a:pt x="362" y="124"/>
                    <a:pt x="362" y="124"/>
                  </a:cubicBezTo>
                  <a:cubicBezTo>
                    <a:pt x="339" y="124"/>
                    <a:pt x="339" y="124"/>
                    <a:pt x="339" y="124"/>
                  </a:cubicBezTo>
                  <a:cubicBezTo>
                    <a:pt x="374" y="210"/>
                    <a:pt x="374" y="210"/>
                    <a:pt x="374" y="210"/>
                  </a:cubicBezTo>
                  <a:cubicBezTo>
                    <a:pt x="264" y="210"/>
                    <a:pt x="264" y="210"/>
                    <a:pt x="264" y="210"/>
                  </a:cubicBezTo>
                  <a:cubicBezTo>
                    <a:pt x="264" y="302"/>
                    <a:pt x="264" y="302"/>
                    <a:pt x="264" y="302"/>
                  </a:cubicBezTo>
                  <a:cubicBezTo>
                    <a:pt x="353" y="302"/>
                    <a:pt x="353" y="302"/>
                    <a:pt x="353" y="302"/>
                  </a:cubicBezTo>
                  <a:cubicBezTo>
                    <a:pt x="353" y="368"/>
                    <a:pt x="353" y="368"/>
                    <a:pt x="353" y="368"/>
                  </a:cubicBezTo>
                  <a:cubicBezTo>
                    <a:pt x="351" y="368"/>
                    <a:pt x="349" y="368"/>
                    <a:pt x="347" y="368"/>
                  </a:cubicBezTo>
                  <a:cubicBezTo>
                    <a:pt x="281" y="368"/>
                    <a:pt x="207" y="368"/>
                    <a:pt x="207" y="368"/>
                  </a:cubicBezTo>
                  <a:cubicBezTo>
                    <a:pt x="186" y="368"/>
                    <a:pt x="186" y="368"/>
                    <a:pt x="186" y="368"/>
                  </a:cubicBezTo>
                  <a:cubicBezTo>
                    <a:pt x="186" y="368"/>
                    <a:pt x="111" y="368"/>
                    <a:pt x="45" y="368"/>
                  </a:cubicBezTo>
                  <a:cubicBezTo>
                    <a:pt x="35" y="368"/>
                    <a:pt x="27" y="366"/>
                    <a:pt x="20" y="362"/>
                  </a:cubicBezTo>
                  <a:cubicBezTo>
                    <a:pt x="20" y="302"/>
                    <a:pt x="20" y="302"/>
                    <a:pt x="20" y="302"/>
                  </a:cubicBezTo>
                  <a:cubicBezTo>
                    <a:pt x="109" y="302"/>
                    <a:pt x="109" y="302"/>
                    <a:pt x="109" y="302"/>
                  </a:cubicBezTo>
                  <a:cubicBezTo>
                    <a:pt x="109" y="210"/>
                    <a:pt x="109" y="210"/>
                    <a:pt x="109" y="210"/>
                  </a:cubicBezTo>
                  <a:cubicBezTo>
                    <a:pt x="0" y="210"/>
                    <a:pt x="0" y="210"/>
                    <a:pt x="0" y="210"/>
                  </a:cubicBezTo>
                  <a:cubicBezTo>
                    <a:pt x="0" y="210"/>
                    <a:pt x="0" y="210"/>
                    <a:pt x="0" y="210"/>
                  </a:cubicBezTo>
                  <a:cubicBezTo>
                    <a:pt x="34" y="124"/>
                    <a:pt x="34" y="124"/>
                    <a:pt x="34" y="124"/>
                  </a:cubicBezTo>
                  <a:cubicBezTo>
                    <a:pt x="11" y="124"/>
                    <a:pt x="11" y="124"/>
                    <a:pt x="11" y="124"/>
                  </a:cubicBezTo>
                  <a:cubicBezTo>
                    <a:pt x="6" y="137"/>
                    <a:pt x="6" y="137"/>
                    <a:pt x="6" y="137"/>
                  </a:cubicBezTo>
                  <a:cubicBezTo>
                    <a:pt x="9" y="105"/>
                    <a:pt x="13" y="70"/>
                    <a:pt x="16" y="35"/>
                  </a:cubicBezTo>
                  <a:cubicBezTo>
                    <a:pt x="51" y="13"/>
                    <a:pt x="94" y="3"/>
                    <a:pt x="126" y="0"/>
                  </a:cubicBezTo>
                  <a:cubicBezTo>
                    <a:pt x="126" y="0"/>
                    <a:pt x="126" y="0"/>
                    <a:pt x="126" y="0"/>
                  </a:cubicBezTo>
                  <a:cubicBezTo>
                    <a:pt x="187" y="30"/>
                    <a:pt x="187" y="30"/>
                    <a:pt x="187" y="30"/>
                  </a:cubicBezTo>
                  <a:cubicBezTo>
                    <a:pt x="136" y="229"/>
                    <a:pt x="136" y="229"/>
                    <a:pt x="136" y="229"/>
                  </a:cubicBezTo>
                  <a:cubicBezTo>
                    <a:pt x="187" y="291"/>
                    <a:pt x="187" y="291"/>
                    <a:pt x="187" y="291"/>
                  </a:cubicBezTo>
                  <a:cubicBezTo>
                    <a:pt x="235" y="233"/>
                    <a:pt x="235" y="233"/>
                    <a:pt x="235" y="233"/>
                  </a:cubicBezTo>
                  <a:cubicBezTo>
                    <a:pt x="187" y="30"/>
                    <a:pt x="187" y="30"/>
                    <a:pt x="187" y="30"/>
                  </a:cubicBezTo>
                  <a:cubicBezTo>
                    <a:pt x="247" y="0"/>
                    <a:pt x="247" y="0"/>
                    <a:pt x="247" y="0"/>
                  </a:cubicBezTo>
                  <a:cubicBezTo>
                    <a:pt x="247" y="0"/>
                    <a:pt x="247" y="0"/>
                    <a:pt x="247" y="0"/>
                  </a:cubicBezTo>
                  <a:cubicBezTo>
                    <a:pt x="286" y="4"/>
                    <a:pt x="340" y="17"/>
                    <a:pt x="378" y="52"/>
                  </a:cubicBezTo>
                  <a:cubicBezTo>
                    <a:pt x="384" y="109"/>
                    <a:pt x="389" y="165"/>
                    <a:pt x="393" y="207"/>
                  </a:cubicBezTo>
                  <a:close/>
                </a:path>
              </a:pathLst>
            </a:custGeom>
            <a:solidFill>
              <a:schemeClr val="bg1">
                <a:lumMod val="50000"/>
              </a:schemeClr>
            </a:solidFill>
            <a:ln>
              <a:solidFill>
                <a:schemeClr val="bg1">
                  <a:lumMod val="50000"/>
                </a:schemeClr>
              </a:solidFill>
            </a:ln>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95" name="Freeform 12"/>
            <p:cNvSpPr>
              <a:spLocks/>
            </p:cNvSpPr>
            <p:nvPr/>
          </p:nvSpPr>
          <p:spPr bwMode="auto">
            <a:xfrm>
              <a:off x="5320320" y="4643859"/>
              <a:ext cx="174082" cy="15123"/>
            </a:xfrm>
            <a:custGeom>
              <a:avLst/>
              <a:gdLst>
                <a:gd name="T0" fmla="*/ 333 w 333"/>
                <a:gd name="T1" fmla="*/ 6 h 29"/>
                <a:gd name="T2" fmla="*/ 333 w 333"/>
                <a:gd name="T3" fmla="*/ 29 h 29"/>
                <a:gd name="T4" fmla="*/ 176 w 333"/>
                <a:gd name="T5" fmla="*/ 29 h 29"/>
                <a:gd name="T6" fmla="*/ 157 w 333"/>
                <a:gd name="T7" fmla="*/ 29 h 29"/>
                <a:gd name="T8" fmla="*/ 0 w 333"/>
                <a:gd name="T9" fmla="*/ 29 h 29"/>
                <a:gd name="T10" fmla="*/ 0 w 333"/>
                <a:gd name="T11" fmla="*/ 0 h 29"/>
                <a:gd name="T12" fmla="*/ 25 w 333"/>
                <a:gd name="T13" fmla="*/ 6 h 29"/>
                <a:gd name="T14" fmla="*/ 166 w 333"/>
                <a:gd name="T15" fmla="*/ 6 h 29"/>
                <a:gd name="T16" fmla="*/ 187 w 333"/>
                <a:gd name="T17" fmla="*/ 6 h 29"/>
                <a:gd name="T18" fmla="*/ 327 w 333"/>
                <a:gd name="T19" fmla="*/ 6 h 29"/>
                <a:gd name="T20" fmla="*/ 333 w 333"/>
                <a:gd name="T21"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3" h="29">
                  <a:moveTo>
                    <a:pt x="333" y="6"/>
                  </a:moveTo>
                  <a:cubicBezTo>
                    <a:pt x="333" y="29"/>
                    <a:pt x="333" y="29"/>
                    <a:pt x="333" y="29"/>
                  </a:cubicBezTo>
                  <a:cubicBezTo>
                    <a:pt x="176" y="29"/>
                    <a:pt x="176" y="29"/>
                    <a:pt x="176" y="29"/>
                  </a:cubicBezTo>
                  <a:cubicBezTo>
                    <a:pt x="157" y="29"/>
                    <a:pt x="157" y="29"/>
                    <a:pt x="157" y="29"/>
                  </a:cubicBezTo>
                  <a:cubicBezTo>
                    <a:pt x="0" y="29"/>
                    <a:pt x="0" y="29"/>
                    <a:pt x="0" y="29"/>
                  </a:cubicBezTo>
                  <a:cubicBezTo>
                    <a:pt x="0" y="0"/>
                    <a:pt x="0" y="0"/>
                    <a:pt x="0" y="0"/>
                  </a:cubicBezTo>
                  <a:cubicBezTo>
                    <a:pt x="7" y="4"/>
                    <a:pt x="15" y="6"/>
                    <a:pt x="25" y="6"/>
                  </a:cubicBezTo>
                  <a:cubicBezTo>
                    <a:pt x="91" y="6"/>
                    <a:pt x="166" y="6"/>
                    <a:pt x="166" y="6"/>
                  </a:cubicBezTo>
                  <a:cubicBezTo>
                    <a:pt x="187" y="6"/>
                    <a:pt x="187" y="6"/>
                    <a:pt x="187" y="6"/>
                  </a:cubicBezTo>
                  <a:cubicBezTo>
                    <a:pt x="187" y="6"/>
                    <a:pt x="261" y="6"/>
                    <a:pt x="327" y="6"/>
                  </a:cubicBezTo>
                  <a:cubicBezTo>
                    <a:pt x="329" y="6"/>
                    <a:pt x="331" y="6"/>
                    <a:pt x="333" y="6"/>
                  </a:cubicBezTo>
                  <a:close/>
                </a:path>
              </a:pathLst>
            </a:custGeom>
            <a:solidFill>
              <a:schemeClr val="bg1">
                <a:lumMod val="50000"/>
              </a:schemeClr>
            </a:solidFill>
            <a:ln>
              <a:noFill/>
            </a:ln>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96" name="Freeform 13"/>
            <p:cNvSpPr>
              <a:spLocks/>
            </p:cNvSpPr>
            <p:nvPr/>
          </p:nvSpPr>
          <p:spPr bwMode="auto">
            <a:xfrm>
              <a:off x="5356923" y="4332470"/>
              <a:ext cx="111357" cy="54991"/>
            </a:xfrm>
            <a:custGeom>
              <a:avLst/>
              <a:gdLst>
                <a:gd name="T0" fmla="*/ 213 w 213"/>
                <a:gd name="T1" fmla="*/ 105 h 105"/>
                <a:gd name="T2" fmla="*/ 117 w 213"/>
                <a:gd name="T3" fmla="*/ 79 h 105"/>
                <a:gd name="T4" fmla="*/ 96 w 213"/>
                <a:gd name="T5" fmla="*/ 79 h 105"/>
                <a:gd name="T6" fmla="*/ 0 w 213"/>
                <a:gd name="T7" fmla="*/ 105 h 105"/>
                <a:gd name="T8" fmla="*/ 106 w 213"/>
                <a:gd name="T9" fmla="*/ 0 h 105"/>
                <a:gd name="T10" fmla="*/ 213 w 213"/>
                <a:gd name="T11" fmla="*/ 105 h 105"/>
              </a:gdLst>
              <a:ahLst/>
              <a:cxnLst>
                <a:cxn ang="0">
                  <a:pos x="T0" y="T1"/>
                </a:cxn>
                <a:cxn ang="0">
                  <a:pos x="T2" y="T3"/>
                </a:cxn>
                <a:cxn ang="0">
                  <a:pos x="T4" y="T5"/>
                </a:cxn>
                <a:cxn ang="0">
                  <a:pos x="T6" y="T7"/>
                </a:cxn>
                <a:cxn ang="0">
                  <a:pos x="T8" y="T9"/>
                </a:cxn>
                <a:cxn ang="0">
                  <a:pos x="T10" y="T11"/>
                </a:cxn>
              </a:cxnLst>
              <a:rect l="0" t="0" r="r" b="b"/>
              <a:pathLst>
                <a:path w="213" h="105">
                  <a:moveTo>
                    <a:pt x="213" y="105"/>
                  </a:moveTo>
                  <a:cubicBezTo>
                    <a:pt x="167" y="79"/>
                    <a:pt x="117" y="79"/>
                    <a:pt x="117" y="79"/>
                  </a:cubicBezTo>
                  <a:cubicBezTo>
                    <a:pt x="96" y="79"/>
                    <a:pt x="96" y="79"/>
                    <a:pt x="96" y="79"/>
                  </a:cubicBezTo>
                  <a:cubicBezTo>
                    <a:pt x="96" y="79"/>
                    <a:pt x="45" y="79"/>
                    <a:pt x="0" y="105"/>
                  </a:cubicBezTo>
                  <a:cubicBezTo>
                    <a:pt x="1" y="47"/>
                    <a:pt x="48" y="0"/>
                    <a:pt x="106" y="0"/>
                  </a:cubicBezTo>
                  <a:cubicBezTo>
                    <a:pt x="165" y="0"/>
                    <a:pt x="212" y="47"/>
                    <a:pt x="213" y="105"/>
                  </a:cubicBezTo>
                  <a:close/>
                </a:path>
              </a:pathLst>
            </a:custGeom>
            <a:solidFill>
              <a:schemeClr val="bg1">
                <a:lumMod val="50000"/>
              </a:schemeClr>
            </a:solidFill>
            <a:ln>
              <a:solidFill>
                <a:schemeClr val="bg1">
                  <a:lumMod val="50000"/>
                </a:schemeClr>
              </a:solidFill>
            </a:ln>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97" name="Freeform 14"/>
            <p:cNvSpPr>
              <a:spLocks/>
            </p:cNvSpPr>
            <p:nvPr/>
          </p:nvSpPr>
          <p:spPr bwMode="auto">
            <a:xfrm>
              <a:off x="5356923" y="4373714"/>
              <a:ext cx="111357" cy="69598"/>
            </a:xfrm>
            <a:custGeom>
              <a:avLst/>
              <a:gdLst>
                <a:gd name="T0" fmla="*/ 117 w 213"/>
                <a:gd name="T1" fmla="*/ 0 h 133"/>
                <a:gd name="T2" fmla="*/ 213 w 213"/>
                <a:gd name="T3" fmla="*/ 26 h 133"/>
                <a:gd name="T4" fmla="*/ 213 w 213"/>
                <a:gd name="T5" fmla="*/ 27 h 133"/>
                <a:gd name="T6" fmla="*/ 106 w 213"/>
                <a:gd name="T7" fmla="*/ 133 h 133"/>
                <a:gd name="T8" fmla="*/ 0 w 213"/>
                <a:gd name="T9" fmla="*/ 27 h 133"/>
                <a:gd name="T10" fmla="*/ 0 w 213"/>
                <a:gd name="T11" fmla="*/ 26 h 133"/>
                <a:gd name="T12" fmla="*/ 96 w 213"/>
                <a:gd name="T13" fmla="*/ 0 h 133"/>
                <a:gd name="T14" fmla="*/ 117 w 213"/>
                <a:gd name="T15" fmla="*/ 0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133">
                  <a:moveTo>
                    <a:pt x="117" y="0"/>
                  </a:moveTo>
                  <a:cubicBezTo>
                    <a:pt x="117" y="0"/>
                    <a:pt x="167" y="0"/>
                    <a:pt x="213" y="26"/>
                  </a:cubicBezTo>
                  <a:cubicBezTo>
                    <a:pt x="213" y="26"/>
                    <a:pt x="213" y="26"/>
                    <a:pt x="213" y="27"/>
                  </a:cubicBezTo>
                  <a:cubicBezTo>
                    <a:pt x="213" y="85"/>
                    <a:pt x="165" y="133"/>
                    <a:pt x="106" y="133"/>
                  </a:cubicBezTo>
                  <a:cubicBezTo>
                    <a:pt x="48" y="133"/>
                    <a:pt x="0" y="85"/>
                    <a:pt x="0" y="27"/>
                  </a:cubicBezTo>
                  <a:cubicBezTo>
                    <a:pt x="0" y="26"/>
                    <a:pt x="0" y="26"/>
                    <a:pt x="0" y="26"/>
                  </a:cubicBezTo>
                  <a:cubicBezTo>
                    <a:pt x="45" y="0"/>
                    <a:pt x="96" y="0"/>
                    <a:pt x="96" y="0"/>
                  </a:cubicBezTo>
                  <a:lnTo>
                    <a:pt x="117" y="0"/>
                  </a:lnTo>
                  <a:close/>
                </a:path>
              </a:pathLst>
            </a:custGeom>
            <a:solidFill>
              <a:schemeClr val="bg1">
                <a:lumMod val="50000"/>
              </a:schemeClr>
            </a:solidFill>
            <a:ln>
              <a:solidFill>
                <a:schemeClr val="bg1">
                  <a:lumMod val="50000"/>
                </a:schemeClr>
              </a:solidFill>
            </a:ln>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98" name="Freeform 15"/>
            <p:cNvSpPr>
              <a:spLocks/>
            </p:cNvSpPr>
            <p:nvPr/>
          </p:nvSpPr>
          <p:spPr bwMode="auto">
            <a:xfrm>
              <a:off x="5375655" y="4452764"/>
              <a:ext cx="63240" cy="17357"/>
            </a:xfrm>
            <a:custGeom>
              <a:avLst/>
              <a:gdLst>
                <a:gd name="T0" fmla="*/ 121 w 121"/>
                <a:gd name="T1" fmla="*/ 3 h 33"/>
                <a:gd name="T2" fmla="*/ 121 w 121"/>
                <a:gd name="T3" fmla="*/ 3 h 33"/>
                <a:gd name="T4" fmla="*/ 61 w 121"/>
                <a:gd name="T5" fmla="*/ 33 h 33"/>
                <a:gd name="T6" fmla="*/ 0 w 121"/>
                <a:gd name="T7" fmla="*/ 3 h 33"/>
                <a:gd name="T8" fmla="*/ 0 w 121"/>
                <a:gd name="T9" fmla="*/ 3 h 33"/>
                <a:gd name="T10" fmla="*/ 51 w 121"/>
                <a:gd name="T11" fmla="*/ 1 h 33"/>
                <a:gd name="T12" fmla="*/ 70 w 121"/>
                <a:gd name="T13" fmla="*/ 1 h 33"/>
                <a:gd name="T14" fmla="*/ 121 w 121"/>
                <a:gd name="T15" fmla="*/ 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33">
                  <a:moveTo>
                    <a:pt x="121" y="3"/>
                  </a:moveTo>
                  <a:cubicBezTo>
                    <a:pt x="121" y="3"/>
                    <a:pt x="121" y="3"/>
                    <a:pt x="121" y="3"/>
                  </a:cubicBezTo>
                  <a:cubicBezTo>
                    <a:pt x="61" y="33"/>
                    <a:pt x="61" y="33"/>
                    <a:pt x="61" y="33"/>
                  </a:cubicBezTo>
                  <a:cubicBezTo>
                    <a:pt x="0" y="3"/>
                    <a:pt x="0" y="3"/>
                    <a:pt x="0" y="3"/>
                  </a:cubicBezTo>
                  <a:cubicBezTo>
                    <a:pt x="0" y="3"/>
                    <a:pt x="0" y="3"/>
                    <a:pt x="0" y="3"/>
                  </a:cubicBezTo>
                  <a:cubicBezTo>
                    <a:pt x="30" y="0"/>
                    <a:pt x="51" y="1"/>
                    <a:pt x="51" y="1"/>
                  </a:cubicBezTo>
                  <a:cubicBezTo>
                    <a:pt x="70" y="1"/>
                    <a:pt x="70" y="1"/>
                    <a:pt x="70" y="1"/>
                  </a:cubicBezTo>
                  <a:cubicBezTo>
                    <a:pt x="70" y="1"/>
                    <a:pt x="91" y="0"/>
                    <a:pt x="121" y="3"/>
                  </a:cubicBezTo>
                  <a:close/>
                </a:path>
              </a:pathLst>
            </a:custGeom>
            <a:solidFill>
              <a:schemeClr val="bg1">
                <a:lumMod val="50000"/>
              </a:schemeClr>
            </a:solidFill>
            <a:ln>
              <a:noFill/>
            </a:ln>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100" name="Freeform 17"/>
            <p:cNvSpPr>
              <a:spLocks/>
            </p:cNvSpPr>
            <p:nvPr/>
          </p:nvSpPr>
          <p:spPr bwMode="auto">
            <a:xfrm>
              <a:off x="5306228" y="4573745"/>
              <a:ext cx="53273" cy="28183"/>
            </a:xfrm>
            <a:custGeom>
              <a:avLst/>
              <a:gdLst>
                <a:gd name="T0" fmla="*/ 102 w 102"/>
                <a:gd name="T1" fmla="*/ 0 h 54"/>
                <a:gd name="T2" fmla="*/ 102 w 102"/>
                <a:gd name="T3" fmla="*/ 54 h 54"/>
                <a:gd name="T4" fmla="*/ 7 w 102"/>
                <a:gd name="T5" fmla="*/ 54 h 54"/>
                <a:gd name="T6" fmla="*/ 0 w 102"/>
                <a:gd name="T7" fmla="*/ 54 h 54"/>
                <a:gd name="T8" fmla="*/ 1 w 102"/>
                <a:gd name="T9" fmla="*/ 48 h 54"/>
                <a:gd name="T10" fmla="*/ 5 w 102"/>
                <a:gd name="T11" fmla="*/ 0 h 54"/>
                <a:gd name="T12" fmla="*/ 102 w 102"/>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2" h="54">
                  <a:moveTo>
                    <a:pt x="102" y="0"/>
                  </a:moveTo>
                  <a:cubicBezTo>
                    <a:pt x="102" y="54"/>
                    <a:pt x="102" y="54"/>
                    <a:pt x="102" y="54"/>
                  </a:cubicBezTo>
                  <a:cubicBezTo>
                    <a:pt x="102" y="54"/>
                    <a:pt x="102" y="54"/>
                    <a:pt x="7" y="54"/>
                  </a:cubicBezTo>
                  <a:cubicBezTo>
                    <a:pt x="4" y="54"/>
                    <a:pt x="2" y="54"/>
                    <a:pt x="0" y="54"/>
                  </a:cubicBezTo>
                  <a:cubicBezTo>
                    <a:pt x="0" y="51"/>
                    <a:pt x="1" y="48"/>
                    <a:pt x="1" y="48"/>
                  </a:cubicBezTo>
                  <a:cubicBezTo>
                    <a:pt x="1" y="48"/>
                    <a:pt x="2" y="30"/>
                    <a:pt x="5" y="0"/>
                  </a:cubicBezTo>
                  <a:lnTo>
                    <a:pt x="102" y="0"/>
                  </a:lnTo>
                  <a:close/>
                </a:path>
              </a:pathLst>
            </a:custGeom>
            <a:solidFill>
              <a:schemeClr val="bg1">
                <a:lumMod val="50000"/>
              </a:schemeClr>
            </a:solidFill>
            <a:ln>
              <a:noFill/>
            </a:ln>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101" name="Freeform 18"/>
            <p:cNvSpPr>
              <a:spLocks/>
            </p:cNvSpPr>
            <p:nvPr/>
          </p:nvSpPr>
          <p:spPr bwMode="auto">
            <a:xfrm>
              <a:off x="5260173" y="4472699"/>
              <a:ext cx="58085" cy="129230"/>
            </a:xfrm>
            <a:custGeom>
              <a:avLst/>
              <a:gdLst>
                <a:gd name="T0" fmla="*/ 111 w 111"/>
                <a:gd name="T1" fmla="*/ 0 h 247"/>
                <a:gd name="T2" fmla="*/ 101 w 111"/>
                <a:gd name="T3" fmla="*/ 102 h 247"/>
                <a:gd name="T4" fmla="*/ 68 w 111"/>
                <a:gd name="T5" fmla="*/ 193 h 247"/>
                <a:gd name="T6" fmla="*/ 93 w 111"/>
                <a:gd name="T7" fmla="*/ 193 h 247"/>
                <a:gd name="T8" fmla="*/ 89 w 111"/>
                <a:gd name="T9" fmla="*/ 241 h 247"/>
                <a:gd name="T10" fmla="*/ 88 w 111"/>
                <a:gd name="T11" fmla="*/ 247 h 247"/>
                <a:gd name="T12" fmla="*/ 15 w 111"/>
                <a:gd name="T13" fmla="*/ 193 h 247"/>
                <a:gd name="T14" fmla="*/ 55 w 111"/>
                <a:gd name="T15" fmla="*/ 72 h 247"/>
                <a:gd name="T16" fmla="*/ 111 w 111"/>
                <a:gd name="T17" fmla="*/ 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247">
                  <a:moveTo>
                    <a:pt x="111" y="0"/>
                  </a:moveTo>
                  <a:cubicBezTo>
                    <a:pt x="108" y="35"/>
                    <a:pt x="104" y="70"/>
                    <a:pt x="101" y="102"/>
                  </a:cubicBezTo>
                  <a:cubicBezTo>
                    <a:pt x="68" y="193"/>
                    <a:pt x="68" y="193"/>
                    <a:pt x="68" y="193"/>
                  </a:cubicBezTo>
                  <a:cubicBezTo>
                    <a:pt x="93" y="193"/>
                    <a:pt x="93" y="193"/>
                    <a:pt x="93" y="193"/>
                  </a:cubicBezTo>
                  <a:cubicBezTo>
                    <a:pt x="90" y="223"/>
                    <a:pt x="89" y="241"/>
                    <a:pt x="89" y="241"/>
                  </a:cubicBezTo>
                  <a:cubicBezTo>
                    <a:pt x="89" y="241"/>
                    <a:pt x="88" y="244"/>
                    <a:pt x="88" y="247"/>
                  </a:cubicBezTo>
                  <a:cubicBezTo>
                    <a:pt x="0" y="245"/>
                    <a:pt x="15" y="193"/>
                    <a:pt x="15" y="193"/>
                  </a:cubicBezTo>
                  <a:cubicBezTo>
                    <a:pt x="15" y="193"/>
                    <a:pt x="15" y="193"/>
                    <a:pt x="55" y="72"/>
                  </a:cubicBezTo>
                  <a:cubicBezTo>
                    <a:pt x="66" y="39"/>
                    <a:pt x="87" y="16"/>
                    <a:pt x="111" y="0"/>
                  </a:cubicBezTo>
                  <a:close/>
                </a:path>
              </a:pathLst>
            </a:custGeom>
            <a:solidFill>
              <a:schemeClr val="bg1">
                <a:lumMod val="50000"/>
              </a:schemeClr>
            </a:solidFill>
            <a:ln>
              <a:solidFill>
                <a:schemeClr val="bg1">
                  <a:lumMod val="50000"/>
                </a:schemeClr>
              </a:solidFill>
            </a:ln>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102" name="Freeform 19"/>
            <p:cNvSpPr>
              <a:spLocks/>
            </p:cNvSpPr>
            <p:nvPr/>
          </p:nvSpPr>
          <p:spPr bwMode="auto">
            <a:xfrm>
              <a:off x="5281482" y="4722738"/>
              <a:ext cx="22512" cy="6358"/>
            </a:xfrm>
            <a:custGeom>
              <a:avLst/>
              <a:gdLst>
                <a:gd name="T0" fmla="*/ 131 w 131"/>
                <a:gd name="T1" fmla="*/ 0 h 37"/>
                <a:gd name="T2" fmla="*/ 92 w 131"/>
                <a:gd name="T3" fmla="*/ 37 h 37"/>
                <a:gd name="T4" fmla="*/ 92 w 131"/>
                <a:gd name="T5" fmla="*/ 37 h 37"/>
                <a:gd name="T6" fmla="*/ 0 w 131"/>
                <a:gd name="T7" fmla="*/ 37 h 37"/>
                <a:gd name="T8" fmla="*/ 0 w 131"/>
                <a:gd name="T9" fmla="*/ 7 h 37"/>
                <a:gd name="T10" fmla="*/ 131 w 131"/>
                <a:gd name="T11" fmla="*/ 0 h 37"/>
              </a:gdLst>
              <a:ahLst/>
              <a:cxnLst>
                <a:cxn ang="0">
                  <a:pos x="T0" y="T1"/>
                </a:cxn>
                <a:cxn ang="0">
                  <a:pos x="T2" y="T3"/>
                </a:cxn>
                <a:cxn ang="0">
                  <a:pos x="T4" y="T5"/>
                </a:cxn>
                <a:cxn ang="0">
                  <a:pos x="T6" y="T7"/>
                </a:cxn>
                <a:cxn ang="0">
                  <a:pos x="T8" y="T9"/>
                </a:cxn>
                <a:cxn ang="0">
                  <a:pos x="T10" y="T11"/>
                </a:cxn>
              </a:cxnLst>
              <a:rect l="0" t="0" r="r" b="b"/>
              <a:pathLst>
                <a:path w="131" h="37">
                  <a:moveTo>
                    <a:pt x="131" y="0"/>
                  </a:moveTo>
                  <a:lnTo>
                    <a:pt x="92" y="37"/>
                  </a:lnTo>
                  <a:lnTo>
                    <a:pt x="92" y="37"/>
                  </a:lnTo>
                  <a:lnTo>
                    <a:pt x="0" y="37"/>
                  </a:lnTo>
                  <a:lnTo>
                    <a:pt x="0" y="7"/>
                  </a:lnTo>
                  <a:lnTo>
                    <a:pt x="131" y="0"/>
                  </a:lnTo>
                  <a:close/>
                </a:path>
              </a:pathLst>
            </a:custGeom>
            <a:solidFill>
              <a:schemeClr val="bg1">
                <a:lumMod val="50000"/>
              </a:schemeClr>
            </a:solidFill>
            <a:ln>
              <a:noFill/>
            </a:ln>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grpSp>
      <p:cxnSp>
        <p:nvCxnSpPr>
          <p:cNvPr id="106" name="直接箭头连接符 105"/>
          <p:cNvCxnSpPr/>
          <p:nvPr/>
        </p:nvCxnSpPr>
        <p:spPr>
          <a:xfrm>
            <a:off x="4129178" y="5724751"/>
            <a:ext cx="1009093"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7" name="文本框 106"/>
          <p:cNvSpPr txBox="1"/>
          <p:nvPr/>
        </p:nvSpPr>
        <p:spPr>
          <a:xfrm>
            <a:off x="4220649" y="5341829"/>
            <a:ext cx="752795" cy="350865"/>
          </a:xfrm>
          <a:prstGeom prst="rect">
            <a:avLst/>
          </a:prstGeom>
          <a:noFill/>
        </p:spPr>
        <p:txBody>
          <a:bodyPr wrap="square" rtlCol="0">
            <a:spAutoFit/>
          </a:bodyPr>
          <a:lstStyle/>
          <a:p>
            <a:pPr algn="ctr" defTabSz="855878"/>
            <a:r>
              <a:rPr lang="zh-CN" altLang="en-US" sz="1680" b="1" dirty="0">
                <a:solidFill>
                  <a:srgbClr val="70AD47"/>
                </a:solidFill>
                <a:latin typeface="微软雅黑" panose="020B0503020204020204" pitchFamily="34" charset="-122"/>
                <a:ea typeface="微软雅黑" panose="020B0503020204020204" pitchFamily="34" charset="-122"/>
              </a:rPr>
              <a:t>加入</a:t>
            </a:r>
          </a:p>
        </p:txBody>
      </p:sp>
      <p:grpSp>
        <p:nvGrpSpPr>
          <p:cNvPr id="108" name="组合 107"/>
          <p:cNvGrpSpPr/>
          <p:nvPr/>
        </p:nvGrpSpPr>
        <p:grpSpPr>
          <a:xfrm>
            <a:off x="5314487" y="4922267"/>
            <a:ext cx="1604969" cy="1604969"/>
            <a:chOff x="5712402" y="2017034"/>
            <a:chExt cx="1337474" cy="1337474"/>
          </a:xfrm>
        </p:grpSpPr>
        <p:grpSp>
          <p:nvGrpSpPr>
            <p:cNvPr id="109" name="组合 108"/>
            <p:cNvGrpSpPr/>
            <p:nvPr/>
          </p:nvGrpSpPr>
          <p:grpSpPr>
            <a:xfrm>
              <a:off x="5932598" y="2471775"/>
              <a:ext cx="330570" cy="441164"/>
              <a:chOff x="4832350" y="3606801"/>
              <a:chExt cx="431800" cy="576262"/>
            </a:xfrm>
          </p:grpSpPr>
          <p:sp>
            <p:nvSpPr>
              <p:cNvPr id="119" name="Freeform 24"/>
              <p:cNvSpPr>
                <a:spLocks/>
              </p:cNvSpPr>
              <p:nvPr/>
            </p:nvSpPr>
            <p:spPr bwMode="auto">
              <a:xfrm>
                <a:off x="4832350" y="3859213"/>
                <a:ext cx="431800" cy="323850"/>
              </a:xfrm>
              <a:custGeom>
                <a:avLst/>
                <a:gdLst>
                  <a:gd name="T0" fmla="*/ 89 w 89"/>
                  <a:gd name="T1" fmla="*/ 29 h 67"/>
                  <a:gd name="T2" fmla="*/ 89 w 89"/>
                  <a:gd name="T3" fmla="*/ 59 h 67"/>
                  <a:gd name="T4" fmla="*/ 46 w 89"/>
                  <a:gd name="T5" fmla="*/ 67 h 67"/>
                  <a:gd name="T6" fmla="*/ 43 w 89"/>
                  <a:gd name="T7" fmla="*/ 67 h 67"/>
                  <a:gd name="T8" fmla="*/ 0 w 89"/>
                  <a:gd name="T9" fmla="*/ 59 h 67"/>
                  <a:gd name="T10" fmla="*/ 0 w 89"/>
                  <a:gd name="T11" fmla="*/ 29 h 67"/>
                  <a:gd name="T12" fmla="*/ 31 w 89"/>
                  <a:gd name="T13" fmla="*/ 0 h 67"/>
                  <a:gd name="T14" fmla="*/ 45 w 89"/>
                  <a:gd name="T15" fmla="*/ 7 h 67"/>
                  <a:gd name="T16" fmla="*/ 35 w 89"/>
                  <a:gd name="T17" fmla="*/ 41 h 67"/>
                  <a:gd name="T18" fmla="*/ 45 w 89"/>
                  <a:gd name="T19" fmla="*/ 51 h 67"/>
                  <a:gd name="T20" fmla="*/ 54 w 89"/>
                  <a:gd name="T21" fmla="*/ 41 h 67"/>
                  <a:gd name="T22" fmla="*/ 45 w 89"/>
                  <a:gd name="T23" fmla="*/ 7 h 67"/>
                  <a:gd name="T24" fmla="*/ 58 w 89"/>
                  <a:gd name="T25" fmla="*/ 0 h 67"/>
                  <a:gd name="T26" fmla="*/ 89 w 89"/>
                  <a:gd name="T27" fmla="*/ 2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 h="67">
                    <a:moveTo>
                      <a:pt x="89" y="29"/>
                    </a:moveTo>
                    <a:cubicBezTo>
                      <a:pt x="89" y="59"/>
                      <a:pt x="89" y="59"/>
                      <a:pt x="89" y="59"/>
                    </a:cubicBezTo>
                    <a:cubicBezTo>
                      <a:pt x="89" y="59"/>
                      <a:pt x="85" y="67"/>
                      <a:pt x="46" y="67"/>
                    </a:cubicBezTo>
                    <a:cubicBezTo>
                      <a:pt x="43" y="67"/>
                      <a:pt x="43" y="67"/>
                      <a:pt x="43" y="67"/>
                    </a:cubicBezTo>
                    <a:cubicBezTo>
                      <a:pt x="4" y="67"/>
                      <a:pt x="0" y="59"/>
                      <a:pt x="0" y="59"/>
                    </a:cubicBezTo>
                    <a:cubicBezTo>
                      <a:pt x="0" y="59"/>
                      <a:pt x="0" y="59"/>
                      <a:pt x="0" y="29"/>
                    </a:cubicBezTo>
                    <a:cubicBezTo>
                      <a:pt x="0" y="9"/>
                      <a:pt x="19" y="2"/>
                      <a:pt x="31" y="0"/>
                    </a:cubicBezTo>
                    <a:cubicBezTo>
                      <a:pt x="31" y="0"/>
                      <a:pt x="32" y="7"/>
                      <a:pt x="45" y="7"/>
                    </a:cubicBezTo>
                    <a:cubicBezTo>
                      <a:pt x="35" y="41"/>
                      <a:pt x="35" y="41"/>
                      <a:pt x="35" y="41"/>
                    </a:cubicBezTo>
                    <a:cubicBezTo>
                      <a:pt x="45" y="51"/>
                      <a:pt x="45" y="51"/>
                      <a:pt x="45" y="51"/>
                    </a:cubicBezTo>
                    <a:cubicBezTo>
                      <a:pt x="54" y="41"/>
                      <a:pt x="54" y="41"/>
                      <a:pt x="54" y="41"/>
                    </a:cubicBezTo>
                    <a:cubicBezTo>
                      <a:pt x="45" y="7"/>
                      <a:pt x="45" y="7"/>
                      <a:pt x="45" y="7"/>
                    </a:cubicBezTo>
                    <a:cubicBezTo>
                      <a:pt x="57" y="7"/>
                      <a:pt x="58" y="0"/>
                      <a:pt x="58" y="0"/>
                    </a:cubicBezTo>
                    <a:cubicBezTo>
                      <a:pt x="71" y="2"/>
                      <a:pt x="89" y="9"/>
                      <a:pt x="89" y="29"/>
                    </a:cubicBezTo>
                    <a:close/>
                  </a:path>
                </a:pathLst>
              </a:custGeom>
              <a:solidFill>
                <a:schemeClr val="bg1">
                  <a:lumMod val="50000"/>
                </a:schemeClr>
              </a:solidFill>
              <a:ln w="12700">
                <a:solidFill>
                  <a:schemeClr val="bg1"/>
                </a:solidFill>
              </a:ln>
              <a:extLst/>
            </p:spPr>
            <p:txBody>
              <a:bodyPr vert="horz" wrap="square" lIns="109728" tIns="54864" rIns="109728" bIns="54864" numCol="1" anchor="t" anchorCtr="0" compatLnSpc="1">
                <a:prstTxWarp prst="textNoShape">
                  <a:avLst/>
                </a:prstTxWarp>
              </a:bodyPr>
              <a:lstStyle/>
              <a:p>
                <a:pPr defTabSz="855878"/>
                <a:endParaRPr lang="zh-CN" altLang="en-US" sz="1440">
                  <a:solidFill>
                    <a:prstClr val="black"/>
                  </a:solidFill>
                </a:endParaRPr>
              </a:p>
            </p:txBody>
          </p:sp>
          <p:sp>
            <p:nvSpPr>
              <p:cNvPr id="120" name="Freeform 27"/>
              <p:cNvSpPr>
                <a:spLocks/>
              </p:cNvSpPr>
              <p:nvPr/>
            </p:nvSpPr>
            <p:spPr bwMode="auto">
              <a:xfrm>
                <a:off x="5002213" y="3892551"/>
                <a:ext cx="92075" cy="212725"/>
              </a:xfrm>
              <a:custGeom>
                <a:avLst/>
                <a:gdLst>
                  <a:gd name="T0" fmla="*/ 31 w 58"/>
                  <a:gd name="T1" fmla="*/ 0 h 134"/>
                  <a:gd name="T2" fmla="*/ 58 w 58"/>
                  <a:gd name="T3" fmla="*/ 104 h 134"/>
                  <a:gd name="T4" fmla="*/ 31 w 58"/>
                  <a:gd name="T5" fmla="*/ 134 h 134"/>
                  <a:gd name="T6" fmla="*/ 0 w 58"/>
                  <a:gd name="T7" fmla="*/ 104 h 134"/>
                  <a:gd name="T8" fmla="*/ 31 w 58"/>
                  <a:gd name="T9" fmla="*/ 0 h 134"/>
                </a:gdLst>
                <a:ahLst/>
                <a:cxnLst>
                  <a:cxn ang="0">
                    <a:pos x="T0" y="T1"/>
                  </a:cxn>
                  <a:cxn ang="0">
                    <a:pos x="T2" y="T3"/>
                  </a:cxn>
                  <a:cxn ang="0">
                    <a:pos x="T4" y="T5"/>
                  </a:cxn>
                  <a:cxn ang="0">
                    <a:pos x="T6" y="T7"/>
                  </a:cxn>
                  <a:cxn ang="0">
                    <a:pos x="T8" y="T9"/>
                  </a:cxn>
                </a:cxnLst>
                <a:rect l="0" t="0" r="r" b="b"/>
                <a:pathLst>
                  <a:path w="58" h="134">
                    <a:moveTo>
                      <a:pt x="31" y="0"/>
                    </a:moveTo>
                    <a:lnTo>
                      <a:pt x="58" y="104"/>
                    </a:lnTo>
                    <a:lnTo>
                      <a:pt x="31" y="134"/>
                    </a:lnTo>
                    <a:lnTo>
                      <a:pt x="0" y="104"/>
                    </a:lnTo>
                    <a:lnTo>
                      <a:pt x="31" y="0"/>
                    </a:lnTo>
                    <a:close/>
                  </a:path>
                </a:pathLst>
              </a:custGeom>
              <a:solidFill>
                <a:schemeClr val="accent6"/>
              </a:solidFill>
              <a:ln w="12700">
                <a:solidFill>
                  <a:schemeClr val="bg1"/>
                </a:solidFill>
              </a:ln>
              <a:extLst/>
            </p:spPr>
            <p:txBody>
              <a:bodyPr vert="horz" wrap="square" lIns="109728" tIns="54864" rIns="109728" bIns="54864" numCol="1" anchor="t" anchorCtr="0" compatLnSpc="1">
                <a:prstTxWarp prst="textNoShape">
                  <a:avLst/>
                </a:prstTxWarp>
              </a:bodyPr>
              <a:lstStyle/>
              <a:p>
                <a:pPr defTabSz="855878"/>
                <a:endParaRPr lang="zh-CN" altLang="en-US" sz="1440">
                  <a:solidFill>
                    <a:prstClr val="black"/>
                  </a:solidFill>
                </a:endParaRPr>
              </a:p>
            </p:txBody>
          </p:sp>
          <p:sp>
            <p:nvSpPr>
              <p:cNvPr id="121" name="Oval 29"/>
              <p:cNvSpPr>
                <a:spLocks noChangeArrowheads="1"/>
              </p:cNvSpPr>
              <p:nvPr/>
            </p:nvSpPr>
            <p:spPr bwMode="auto">
              <a:xfrm>
                <a:off x="4929188" y="3606801"/>
                <a:ext cx="238125" cy="236538"/>
              </a:xfrm>
              <a:prstGeom prst="ellipse">
                <a:avLst/>
              </a:prstGeom>
              <a:solidFill>
                <a:schemeClr val="bg1">
                  <a:lumMod val="50000"/>
                </a:schemeClr>
              </a:solidFill>
              <a:ln w="12700">
                <a:solidFill>
                  <a:schemeClr val="bg1"/>
                </a:solidFill>
              </a:ln>
              <a:extLst/>
            </p:spPr>
            <p:txBody>
              <a:bodyPr vert="horz" wrap="square" lIns="109728" tIns="54864" rIns="109728" bIns="54864" numCol="1" anchor="t" anchorCtr="0" compatLnSpc="1">
                <a:prstTxWarp prst="textNoShape">
                  <a:avLst/>
                </a:prstTxWarp>
              </a:bodyPr>
              <a:lstStyle/>
              <a:p>
                <a:pPr defTabSz="855878"/>
                <a:endParaRPr lang="zh-CN" altLang="en-US" sz="1440">
                  <a:solidFill>
                    <a:prstClr val="black"/>
                  </a:solidFill>
                </a:endParaRPr>
              </a:p>
            </p:txBody>
          </p:sp>
        </p:grpSp>
        <p:sp>
          <p:nvSpPr>
            <p:cNvPr id="110" name="椭圆 109"/>
            <p:cNvSpPr/>
            <p:nvPr/>
          </p:nvSpPr>
          <p:spPr>
            <a:xfrm>
              <a:off x="5712402" y="2017034"/>
              <a:ext cx="1337474" cy="1337474"/>
            </a:xfrm>
            <a:prstGeom prst="ellips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440">
                <a:solidFill>
                  <a:prstClr val="white"/>
                </a:solidFill>
              </a:endParaRPr>
            </a:p>
          </p:txBody>
        </p:sp>
        <p:grpSp>
          <p:nvGrpSpPr>
            <p:cNvPr id="111" name="组合 110"/>
            <p:cNvGrpSpPr/>
            <p:nvPr/>
          </p:nvGrpSpPr>
          <p:grpSpPr>
            <a:xfrm>
              <a:off x="6215853" y="2471775"/>
              <a:ext cx="330570" cy="441164"/>
              <a:chOff x="4832350" y="3606801"/>
              <a:chExt cx="431800" cy="576262"/>
            </a:xfrm>
          </p:grpSpPr>
          <p:sp>
            <p:nvSpPr>
              <p:cNvPr id="116" name="Freeform 24"/>
              <p:cNvSpPr>
                <a:spLocks/>
              </p:cNvSpPr>
              <p:nvPr/>
            </p:nvSpPr>
            <p:spPr bwMode="auto">
              <a:xfrm>
                <a:off x="4832350" y="3859213"/>
                <a:ext cx="431800" cy="323850"/>
              </a:xfrm>
              <a:custGeom>
                <a:avLst/>
                <a:gdLst>
                  <a:gd name="T0" fmla="*/ 89 w 89"/>
                  <a:gd name="T1" fmla="*/ 29 h 67"/>
                  <a:gd name="T2" fmla="*/ 89 w 89"/>
                  <a:gd name="T3" fmla="*/ 59 h 67"/>
                  <a:gd name="T4" fmla="*/ 46 w 89"/>
                  <a:gd name="T5" fmla="*/ 67 h 67"/>
                  <a:gd name="T6" fmla="*/ 43 w 89"/>
                  <a:gd name="T7" fmla="*/ 67 h 67"/>
                  <a:gd name="T8" fmla="*/ 0 w 89"/>
                  <a:gd name="T9" fmla="*/ 59 h 67"/>
                  <a:gd name="T10" fmla="*/ 0 w 89"/>
                  <a:gd name="T11" fmla="*/ 29 h 67"/>
                  <a:gd name="T12" fmla="*/ 31 w 89"/>
                  <a:gd name="T13" fmla="*/ 0 h 67"/>
                  <a:gd name="T14" fmla="*/ 45 w 89"/>
                  <a:gd name="T15" fmla="*/ 7 h 67"/>
                  <a:gd name="T16" fmla="*/ 35 w 89"/>
                  <a:gd name="T17" fmla="*/ 41 h 67"/>
                  <a:gd name="T18" fmla="*/ 45 w 89"/>
                  <a:gd name="T19" fmla="*/ 51 h 67"/>
                  <a:gd name="T20" fmla="*/ 54 w 89"/>
                  <a:gd name="T21" fmla="*/ 41 h 67"/>
                  <a:gd name="T22" fmla="*/ 45 w 89"/>
                  <a:gd name="T23" fmla="*/ 7 h 67"/>
                  <a:gd name="T24" fmla="*/ 58 w 89"/>
                  <a:gd name="T25" fmla="*/ 0 h 67"/>
                  <a:gd name="T26" fmla="*/ 89 w 89"/>
                  <a:gd name="T27" fmla="*/ 2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 h="67">
                    <a:moveTo>
                      <a:pt x="89" y="29"/>
                    </a:moveTo>
                    <a:cubicBezTo>
                      <a:pt x="89" y="59"/>
                      <a:pt x="89" y="59"/>
                      <a:pt x="89" y="59"/>
                    </a:cubicBezTo>
                    <a:cubicBezTo>
                      <a:pt x="89" y="59"/>
                      <a:pt x="85" y="67"/>
                      <a:pt x="46" y="67"/>
                    </a:cubicBezTo>
                    <a:cubicBezTo>
                      <a:pt x="43" y="67"/>
                      <a:pt x="43" y="67"/>
                      <a:pt x="43" y="67"/>
                    </a:cubicBezTo>
                    <a:cubicBezTo>
                      <a:pt x="4" y="67"/>
                      <a:pt x="0" y="59"/>
                      <a:pt x="0" y="59"/>
                    </a:cubicBezTo>
                    <a:cubicBezTo>
                      <a:pt x="0" y="59"/>
                      <a:pt x="0" y="59"/>
                      <a:pt x="0" y="29"/>
                    </a:cubicBezTo>
                    <a:cubicBezTo>
                      <a:pt x="0" y="9"/>
                      <a:pt x="19" y="2"/>
                      <a:pt x="31" y="0"/>
                    </a:cubicBezTo>
                    <a:cubicBezTo>
                      <a:pt x="31" y="0"/>
                      <a:pt x="32" y="7"/>
                      <a:pt x="45" y="7"/>
                    </a:cubicBezTo>
                    <a:cubicBezTo>
                      <a:pt x="35" y="41"/>
                      <a:pt x="35" y="41"/>
                      <a:pt x="35" y="41"/>
                    </a:cubicBezTo>
                    <a:cubicBezTo>
                      <a:pt x="45" y="51"/>
                      <a:pt x="45" y="51"/>
                      <a:pt x="45" y="51"/>
                    </a:cubicBezTo>
                    <a:cubicBezTo>
                      <a:pt x="54" y="41"/>
                      <a:pt x="54" y="41"/>
                      <a:pt x="54" y="41"/>
                    </a:cubicBezTo>
                    <a:cubicBezTo>
                      <a:pt x="45" y="7"/>
                      <a:pt x="45" y="7"/>
                      <a:pt x="45" y="7"/>
                    </a:cubicBezTo>
                    <a:cubicBezTo>
                      <a:pt x="57" y="7"/>
                      <a:pt x="58" y="0"/>
                      <a:pt x="58" y="0"/>
                    </a:cubicBezTo>
                    <a:cubicBezTo>
                      <a:pt x="71" y="2"/>
                      <a:pt x="89" y="9"/>
                      <a:pt x="89" y="29"/>
                    </a:cubicBezTo>
                    <a:close/>
                  </a:path>
                </a:pathLst>
              </a:custGeom>
              <a:solidFill>
                <a:schemeClr val="bg1">
                  <a:lumMod val="50000"/>
                </a:schemeClr>
              </a:solidFill>
              <a:ln w="12700">
                <a:solidFill>
                  <a:schemeClr val="bg1"/>
                </a:solidFill>
              </a:ln>
              <a:extLst/>
            </p:spPr>
            <p:txBody>
              <a:bodyPr vert="horz" wrap="square" lIns="109728" tIns="54864" rIns="109728" bIns="54864" numCol="1" anchor="t" anchorCtr="0" compatLnSpc="1">
                <a:prstTxWarp prst="textNoShape">
                  <a:avLst/>
                </a:prstTxWarp>
              </a:bodyPr>
              <a:lstStyle/>
              <a:p>
                <a:pPr defTabSz="855878"/>
                <a:endParaRPr lang="zh-CN" altLang="en-US" sz="1440">
                  <a:solidFill>
                    <a:prstClr val="black"/>
                  </a:solidFill>
                </a:endParaRPr>
              </a:p>
            </p:txBody>
          </p:sp>
          <p:sp>
            <p:nvSpPr>
              <p:cNvPr id="117" name="Freeform 27"/>
              <p:cNvSpPr>
                <a:spLocks/>
              </p:cNvSpPr>
              <p:nvPr/>
            </p:nvSpPr>
            <p:spPr bwMode="auto">
              <a:xfrm>
                <a:off x="5002213" y="3892551"/>
                <a:ext cx="92075" cy="212725"/>
              </a:xfrm>
              <a:custGeom>
                <a:avLst/>
                <a:gdLst>
                  <a:gd name="T0" fmla="*/ 31 w 58"/>
                  <a:gd name="T1" fmla="*/ 0 h 134"/>
                  <a:gd name="T2" fmla="*/ 58 w 58"/>
                  <a:gd name="T3" fmla="*/ 104 h 134"/>
                  <a:gd name="T4" fmla="*/ 31 w 58"/>
                  <a:gd name="T5" fmla="*/ 134 h 134"/>
                  <a:gd name="T6" fmla="*/ 0 w 58"/>
                  <a:gd name="T7" fmla="*/ 104 h 134"/>
                  <a:gd name="T8" fmla="*/ 31 w 58"/>
                  <a:gd name="T9" fmla="*/ 0 h 134"/>
                </a:gdLst>
                <a:ahLst/>
                <a:cxnLst>
                  <a:cxn ang="0">
                    <a:pos x="T0" y="T1"/>
                  </a:cxn>
                  <a:cxn ang="0">
                    <a:pos x="T2" y="T3"/>
                  </a:cxn>
                  <a:cxn ang="0">
                    <a:pos x="T4" y="T5"/>
                  </a:cxn>
                  <a:cxn ang="0">
                    <a:pos x="T6" y="T7"/>
                  </a:cxn>
                  <a:cxn ang="0">
                    <a:pos x="T8" y="T9"/>
                  </a:cxn>
                </a:cxnLst>
                <a:rect l="0" t="0" r="r" b="b"/>
                <a:pathLst>
                  <a:path w="58" h="134">
                    <a:moveTo>
                      <a:pt x="31" y="0"/>
                    </a:moveTo>
                    <a:lnTo>
                      <a:pt x="58" y="104"/>
                    </a:lnTo>
                    <a:lnTo>
                      <a:pt x="31" y="134"/>
                    </a:lnTo>
                    <a:lnTo>
                      <a:pt x="0" y="104"/>
                    </a:lnTo>
                    <a:lnTo>
                      <a:pt x="31" y="0"/>
                    </a:lnTo>
                    <a:close/>
                  </a:path>
                </a:pathLst>
              </a:custGeom>
              <a:solidFill>
                <a:schemeClr val="accent6"/>
              </a:solidFill>
              <a:ln w="12700">
                <a:solidFill>
                  <a:schemeClr val="bg1"/>
                </a:solidFill>
              </a:ln>
              <a:extLst/>
            </p:spPr>
            <p:txBody>
              <a:bodyPr vert="horz" wrap="square" lIns="109728" tIns="54864" rIns="109728" bIns="54864" numCol="1" anchor="t" anchorCtr="0" compatLnSpc="1">
                <a:prstTxWarp prst="textNoShape">
                  <a:avLst/>
                </a:prstTxWarp>
              </a:bodyPr>
              <a:lstStyle/>
              <a:p>
                <a:pPr defTabSz="855878"/>
                <a:endParaRPr lang="zh-CN" altLang="en-US" sz="1440">
                  <a:solidFill>
                    <a:prstClr val="black"/>
                  </a:solidFill>
                </a:endParaRPr>
              </a:p>
            </p:txBody>
          </p:sp>
          <p:sp>
            <p:nvSpPr>
              <p:cNvPr id="118" name="Oval 29"/>
              <p:cNvSpPr>
                <a:spLocks noChangeArrowheads="1"/>
              </p:cNvSpPr>
              <p:nvPr/>
            </p:nvSpPr>
            <p:spPr bwMode="auto">
              <a:xfrm>
                <a:off x="4929188" y="3606801"/>
                <a:ext cx="238125" cy="236538"/>
              </a:xfrm>
              <a:prstGeom prst="ellipse">
                <a:avLst/>
              </a:prstGeom>
              <a:solidFill>
                <a:schemeClr val="bg1">
                  <a:lumMod val="50000"/>
                </a:schemeClr>
              </a:solidFill>
              <a:ln w="12700">
                <a:solidFill>
                  <a:schemeClr val="bg1"/>
                </a:solidFill>
              </a:ln>
              <a:extLst/>
            </p:spPr>
            <p:txBody>
              <a:bodyPr vert="horz" wrap="square" lIns="109728" tIns="54864" rIns="109728" bIns="54864" numCol="1" anchor="t" anchorCtr="0" compatLnSpc="1">
                <a:prstTxWarp prst="textNoShape">
                  <a:avLst/>
                </a:prstTxWarp>
              </a:bodyPr>
              <a:lstStyle/>
              <a:p>
                <a:pPr defTabSz="855878"/>
                <a:endParaRPr lang="zh-CN" altLang="en-US" sz="1440">
                  <a:solidFill>
                    <a:prstClr val="black"/>
                  </a:solidFill>
                </a:endParaRPr>
              </a:p>
            </p:txBody>
          </p:sp>
        </p:grpSp>
        <p:grpSp>
          <p:nvGrpSpPr>
            <p:cNvPr id="112" name="组合 111"/>
            <p:cNvGrpSpPr/>
            <p:nvPr/>
          </p:nvGrpSpPr>
          <p:grpSpPr>
            <a:xfrm>
              <a:off x="6490122" y="2471775"/>
              <a:ext cx="330570" cy="441164"/>
              <a:chOff x="4832350" y="3606801"/>
              <a:chExt cx="431800" cy="576262"/>
            </a:xfrm>
          </p:grpSpPr>
          <p:sp>
            <p:nvSpPr>
              <p:cNvPr id="113" name="Freeform 24"/>
              <p:cNvSpPr>
                <a:spLocks/>
              </p:cNvSpPr>
              <p:nvPr/>
            </p:nvSpPr>
            <p:spPr bwMode="auto">
              <a:xfrm>
                <a:off x="4832350" y="3859213"/>
                <a:ext cx="431800" cy="323850"/>
              </a:xfrm>
              <a:custGeom>
                <a:avLst/>
                <a:gdLst>
                  <a:gd name="T0" fmla="*/ 89 w 89"/>
                  <a:gd name="T1" fmla="*/ 29 h 67"/>
                  <a:gd name="T2" fmla="*/ 89 w 89"/>
                  <a:gd name="T3" fmla="*/ 59 h 67"/>
                  <a:gd name="T4" fmla="*/ 46 w 89"/>
                  <a:gd name="T5" fmla="*/ 67 h 67"/>
                  <a:gd name="T6" fmla="*/ 43 w 89"/>
                  <a:gd name="T7" fmla="*/ 67 h 67"/>
                  <a:gd name="T8" fmla="*/ 0 w 89"/>
                  <a:gd name="T9" fmla="*/ 59 h 67"/>
                  <a:gd name="T10" fmla="*/ 0 w 89"/>
                  <a:gd name="T11" fmla="*/ 29 h 67"/>
                  <a:gd name="T12" fmla="*/ 31 w 89"/>
                  <a:gd name="T13" fmla="*/ 0 h 67"/>
                  <a:gd name="T14" fmla="*/ 45 w 89"/>
                  <a:gd name="T15" fmla="*/ 7 h 67"/>
                  <a:gd name="T16" fmla="*/ 35 w 89"/>
                  <a:gd name="T17" fmla="*/ 41 h 67"/>
                  <a:gd name="T18" fmla="*/ 45 w 89"/>
                  <a:gd name="T19" fmla="*/ 51 h 67"/>
                  <a:gd name="T20" fmla="*/ 54 w 89"/>
                  <a:gd name="T21" fmla="*/ 41 h 67"/>
                  <a:gd name="T22" fmla="*/ 45 w 89"/>
                  <a:gd name="T23" fmla="*/ 7 h 67"/>
                  <a:gd name="T24" fmla="*/ 58 w 89"/>
                  <a:gd name="T25" fmla="*/ 0 h 67"/>
                  <a:gd name="T26" fmla="*/ 89 w 89"/>
                  <a:gd name="T27" fmla="*/ 2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 h="67">
                    <a:moveTo>
                      <a:pt x="89" y="29"/>
                    </a:moveTo>
                    <a:cubicBezTo>
                      <a:pt x="89" y="59"/>
                      <a:pt x="89" y="59"/>
                      <a:pt x="89" y="59"/>
                    </a:cubicBezTo>
                    <a:cubicBezTo>
                      <a:pt x="89" y="59"/>
                      <a:pt x="85" y="67"/>
                      <a:pt x="46" y="67"/>
                    </a:cubicBezTo>
                    <a:cubicBezTo>
                      <a:pt x="43" y="67"/>
                      <a:pt x="43" y="67"/>
                      <a:pt x="43" y="67"/>
                    </a:cubicBezTo>
                    <a:cubicBezTo>
                      <a:pt x="4" y="67"/>
                      <a:pt x="0" y="59"/>
                      <a:pt x="0" y="59"/>
                    </a:cubicBezTo>
                    <a:cubicBezTo>
                      <a:pt x="0" y="59"/>
                      <a:pt x="0" y="59"/>
                      <a:pt x="0" y="29"/>
                    </a:cubicBezTo>
                    <a:cubicBezTo>
                      <a:pt x="0" y="9"/>
                      <a:pt x="19" y="2"/>
                      <a:pt x="31" y="0"/>
                    </a:cubicBezTo>
                    <a:cubicBezTo>
                      <a:pt x="31" y="0"/>
                      <a:pt x="32" y="7"/>
                      <a:pt x="45" y="7"/>
                    </a:cubicBezTo>
                    <a:cubicBezTo>
                      <a:pt x="35" y="41"/>
                      <a:pt x="35" y="41"/>
                      <a:pt x="35" y="41"/>
                    </a:cubicBezTo>
                    <a:cubicBezTo>
                      <a:pt x="45" y="51"/>
                      <a:pt x="45" y="51"/>
                      <a:pt x="45" y="51"/>
                    </a:cubicBezTo>
                    <a:cubicBezTo>
                      <a:pt x="54" y="41"/>
                      <a:pt x="54" y="41"/>
                      <a:pt x="54" y="41"/>
                    </a:cubicBezTo>
                    <a:cubicBezTo>
                      <a:pt x="45" y="7"/>
                      <a:pt x="45" y="7"/>
                      <a:pt x="45" y="7"/>
                    </a:cubicBezTo>
                    <a:cubicBezTo>
                      <a:pt x="57" y="7"/>
                      <a:pt x="58" y="0"/>
                      <a:pt x="58" y="0"/>
                    </a:cubicBezTo>
                    <a:cubicBezTo>
                      <a:pt x="71" y="2"/>
                      <a:pt x="89" y="9"/>
                      <a:pt x="89" y="29"/>
                    </a:cubicBezTo>
                    <a:close/>
                  </a:path>
                </a:pathLst>
              </a:custGeom>
              <a:solidFill>
                <a:schemeClr val="bg1">
                  <a:lumMod val="50000"/>
                </a:schemeClr>
              </a:solidFill>
              <a:ln w="12700">
                <a:solidFill>
                  <a:schemeClr val="bg1"/>
                </a:solidFill>
              </a:ln>
              <a:extLst/>
            </p:spPr>
            <p:txBody>
              <a:bodyPr vert="horz" wrap="square" lIns="109728" tIns="54864" rIns="109728" bIns="54864" numCol="1" anchor="t" anchorCtr="0" compatLnSpc="1">
                <a:prstTxWarp prst="textNoShape">
                  <a:avLst/>
                </a:prstTxWarp>
              </a:bodyPr>
              <a:lstStyle/>
              <a:p>
                <a:pPr defTabSz="855878"/>
                <a:endParaRPr lang="zh-CN" altLang="en-US" sz="1440">
                  <a:solidFill>
                    <a:prstClr val="black"/>
                  </a:solidFill>
                </a:endParaRPr>
              </a:p>
            </p:txBody>
          </p:sp>
          <p:sp>
            <p:nvSpPr>
              <p:cNvPr id="114" name="Freeform 27"/>
              <p:cNvSpPr>
                <a:spLocks/>
              </p:cNvSpPr>
              <p:nvPr/>
            </p:nvSpPr>
            <p:spPr bwMode="auto">
              <a:xfrm>
                <a:off x="5002213" y="3892551"/>
                <a:ext cx="92075" cy="212725"/>
              </a:xfrm>
              <a:custGeom>
                <a:avLst/>
                <a:gdLst>
                  <a:gd name="T0" fmla="*/ 31 w 58"/>
                  <a:gd name="T1" fmla="*/ 0 h 134"/>
                  <a:gd name="T2" fmla="*/ 58 w 58"/>
                  <a:gd name="T3" fmla="*/ 104 h 134"/>
                  <a:gd name="T4" fmla="*/ 31 w 58"/>
                  <a:gd name="T5" fmla="*/ 134 h 134"/>
                  <a:gd name="T6" fmla="*/ 0 w 58"/>
                  <a:gd name="T7" fmla="*/ 104 h 134"/>
                  <a:gd name="T8" fmla="*/ 31 w 58"/>
                  <a:gd name="T9" fmla="*/ 0 h 134"/>
                </a:gdLst>
                <a:ahLst/>
                <a:cxnLst>
                  <a:cxn ang="0">
                    <a:pos x="T0" y="T1"/>
                  </a:cxn>
                  <a:cxn ang="0">
                    <a:pos x="T2" y="T3"/>
                  </a:cxn>
                  <a:cxn ang="0">
                    <a:pos x="T4" y="T5"/>
                  </a:cxn>
                  <a:cxn ang="0">
                    <a:pos x="T6" y="T7"/>
                  </a:cxn>
                  <a:cxn ang="0">
                    <a:pos x="T8" y="T9"/>
                  </a:cxn>
                </a:cxnLst>
                <a:rect l="0" t="0" r="r" b="b"/>
                <a:pathLst>
                  <a:path w="58" h="134">
                    <a:moveTo>
                      <a:pt x="31" y="0"/>
                    </a:moveTo>
                    <a:lnTo>
                      <a:pt x="58" y="104"/>
                    </a:lnTo>
                    <a:lnTo>
                      <a:pt x="31" y="134"/>
                    </a:lnTo>
                    <a:lnTo>
                      <a:pt x="0" y="104"/>
                    </a:lnTo>
                    <a:lnTo>
                      <a:pt x="31" y="0"/>
                    </a:lnTo>
                    <a:close/>
                  </a:path>
                </a:pathLst>
              </a:custGeom>
              <a:solidFill>
                <a:schemeClr val="accent6"/>
              </a:solidFill>
              <a:ln w="12700">
                <a:solidFill>
                  <a:schemeClr val="bg1"/>
                </a:solidFill>
              </a:ln>
              <a:extLst/>
            </p:spPr>
            <p:txBody>
              <a:bodyPr vert="horz" wrap="square" lIns="109728" tIns="54864" rIns="109728" bIns="54864" numCol="1" anchor="t" anchorCtr="0" compatLnSpc="1">
                <a:prstTxWarp prst="textNoShape">
                  <a:avLst/>
                </a:prstTxWarp>
              </a:bodyPr>
              <a:lstStyle/>
              <a:p>
                <a:pPr defTabSz="855878"/>
                <a:endParaRPr lang="zh-CN" altLang="en-US" sz="1440">
                  <a:solidFill>
                    <a:prstClr val="black"/>
                  </a:solidFill>
                </a:endParaRPr>
              </a:p>
            </p:txBody>
          </p:sp>
          <p:sp>
            <p:nvSpPr>
              <p:cNvPr id="115" name="Oval 29"/>
              <p:cNvSpPr>
                <a:spLocks noChangeArrowheads="1"/>
              </p:cNvSpPr>
              <p:nvPr/>
            </p:nvSpPr>
            <p:spPr bwMode="auto">
              <a:xfrm>
                <a:off x="4929188" y="3606801"/>
                <a:ext cx="238125" cy="236538"/>
              </a:xfrm>
              <a:prstGeom prst="ellipse">
                <a:avLst/>
              </a:prstGeom>
              <a:solidFill>
                <a:schemeClr val="bg1">
                  <a:lumMod val="50000"/>
                </a:schemeClr>
              </a:solidFill>
              <a:ln w="12700">
                <a:solidFill>
                  <a:schemeClr val="bg1"/>
                </a:solidFill>
              </a:ln>
              <a:extLst/>
            </p:spPr>
            <p:txBody>
              <a:bodyPr vert="horz" wrap="square" lIns="109728" tIns="54864" rIns="109728" bIns="54864" numCol="1" anchor="t" anchorCtr="0" compatLnSpc="1">
                <a:prstTxWarp prst="textNoShape">
                  <a:avLst/>
                </a:prstTxWarp>
              </a:bodyPr>
              <a:lstStyle/>
              <a:p>
                <a:pPr defTabSz="855878"/>
                <a:endParaRPr lang="zh-CN" altLang="en-US" sz="1440">
                  <a:solidFill>
                    <a:prstClr val="black"/>
                  </a:solidFill>
                </a:endParaRPr>
              </a:p>
            </p:txBody>
          </p:sp>
        </p:grpSp>
      </p:grpSp>
      <p:cxnSp>
        <p:nvCxnSpPr>
          <p:cNvPr id="123" name="直接连接符 122"/>
          <p:cNvCxnSpPr/>
          <p:nvPr/>
        </p:nvCxnSpPr>
        <p:spPr>
          <a:xfrm>
            <a:off x="1285521" y="4248755"/>
            <a:ext cx="9519640"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25" name="矩形 124"/>
          <p:cNvSpPr/>
          <p:nvPr/>
        </p:nvSpPr>
        <p:spPr>
          <a:xfrm>
            <a:off x="1289605" y="3839050"/>
            <a:ext cx="990032" cy="34181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en-US" altLang="zh-CN" sz="1685" b="1" dirty="0">
                <a:solidFill>
                  <a:prstClr val="white"/>
                </a:solidFill>
                <a:latin typeface="微软雅黑" panose="020B0503020204020204" pitchFamily="34" charset="-122"/>
                <a:ea typeface="微软雅黑" panose="020B0503020204020204" pitchFamily="34" charset="-122"/>
              </a:rPr>
              <a:t>QQ</a:t>
            </a:r>
            <a:r>
              <a:rPr lang="zh-CN" altLang="en-US" sz="1685" b="1" dirty="0">
                <a:solidFill>
                  <a:prstClr val="white"/>
                </a:solidFill>
                <a:latin typeface="微软雅黑" panose="020B0503020204020204" pitchFamily="34" charset="-122"/>
                <a:ea typeface="微软雅黑" panose="020B0503020204020204" pitchFamily="34" charset="-122"/>
              </a:rPr>
              <a:t>群</a:t>
            </a:r>
          </a:p>
        </p:txBody>
      </p:sp>
      <p:sp>
        <p:nvSpPr>
          <p:cNvPr id="126" name="矩形 125"/>
          <p:cNvSpPr/>
          <p:nvPr/>
        </p:nvSpPr>
        <p:spPr>
          <a:xfrm>
            <a:off x="1289605" y="4320808"/>
            <a:ext cx="990032" cy="341812"/>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1685" b="1" dirty="0">
                <a:solidFill>
                  <a:prstClr val="white"/>
                </a:solidFill>
                <a:latin typeface="微软雅黑" panose="020B0503020204020204" pitchFamily="34" charset="-122"/>
                <a:ea typeface="微软雅黑" panose="020B0503020204020204" pitchFamily="34" charset="-122"/>
              </a:rPr>
              <a:t>微信群</a:t>
            </a:r>
          </a:p>
        </p:txBody>
      </p:sp>
      <p:sp>
        <p:nvSpPr>
          <p:cNvPr id="129" name="矩形 128"/>
          <p:cNvSpPr/>
          <p:nvPr/>
        </p:nvSpPr>
        <p:spPr>
          <a:xfrm>
            <a:off x="2288642" y="3839050"/>
            <a:ext cx="990032" cy="34181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1685" b="1" dirty="0">
                <a:solidFill>
                  <a:srgbClr val="C00000"/>
                </a:solidFill>
                <a:latin typeface="微软雅黑" panose="020B0503020204020204" pitchFamily="34" charset="-122"/>
                <a:ea typeface="微软雅黑" panose="020B0503020204020204" pitchFamily="34" charset="-122"/>
              </a:rPr>
              <a:t>主动式</a:t>
            </a:r>
          </a:p>
        </p:txBody>
      </p:sp>
      <p:sp>
        <p:nvSpPr>
          <p:cNvPr id="130" name="矩形 129"/>
          <p:cNvSpPr/>
          <p:nvPr/>
        </p:nvSpPr>
        <p:spPr>
          <a:xfrm>
            <a:off x="2288642" y="4320808"/>
            <a:ext cx="990032" cy="341812"/>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1685" b="1" dirty="0">
                <a:solidFill>
                  <a:srgbClr val="70AD47"/>
                </a:solidFill>
                <a:latin typeface="微软雅黑" panose="020B0503020204020204" pitchFamily="34" charset="-122"/>
                <a:ea typeface="微软雅黑" panose="020B0503020204020204" pitchFamily="34" charset="-122"/>
              </a:rPr>
              <a:t>被动式</a:t>
            </a:r>
          </a:p>
        </p:txBody>
      </p:sp>
    </p:spTree>
    <p:extLst>
      <p:ext uri="{BB962C8B-B14F-4D97-AF65-F5344CB8AC3E}">
        <p14:creationId xmlns:p14="http://schemas.microsoft.com/office/powerpoint/2010/main" val="292570686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770116" y="2465466"/>
            <a:ext cx="1224783" cy="694004"/>
            <a:chOff x="6673348" y="3429000"/>
            <a:chExt cx="1465026" cy="830134"/>
          </a:xfrm>
        </p:grpSpPr>
        <p:sp>
          <p:nvSpPr>
            <p:cNvPr id="9" name="椭圆 8"/>
            <p:cNvSpPr/>
            <p:nvPr/>
          </p:nvSpPr>
          <p:spPr>
            <a:xfrm>
              <a:off x="6812783" y="3429000"/>
              <a:ext cx="640582" cy="64058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4" name="组合 13"/>
            <p:cNvGrpSpPr/>
            <p:nvPr/>
          </p:nvGrpSpPr>
          <p:grpSpPr>
            <a:xfrm rot="19195328">
              <a:off x="6673348" y="3806959"/>
              <a:ext cx="1465026" cy="452175"/>
              <a:chOff x="8634027" y="3819204"/>
              <a:chExt cx="1465026" cy="452175"/>
            </a:xfrm>
          </p:grpSpPr>
          <p:sp>
            <p:nvSpPr>
              <p:cNvPr id="11" name="矩形 10"/>
              <p:cNvSpPr/>
              <p:nvPr/>
            </p:nvSpPr>
            <p:spPr>
              <a:xfrm>
                <a:off x="8634027" y="3819204"/>
                <a:ext cx="1426864" cy="452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3" name="直接连接符 12"/>
              <p:cNvCxnSpPr/>
              <p:nvPr/>
            </p:nvCxnSpPr>
            <p:spPr>
              <a:xfrm>
                <a:off x="8672187" y="3851791"/>
                <a:ext cx="142686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p:nvSpPr>
          <p:spPr>
            <a:xfrm>
              <a:off x="6907739" y="3474770"/>
              <a:ext cx="393275" cy="478592"/>
            </a:xfrm>
            <a:prstGeom prst="rect">
              <a:avLst/>
            </a:prstGeom>
            <a:noFill/>
          </p:spPr>
          <p:txBody>
            <a:bodyPr wrap="square" rtlCol="0">
              <a:spAutoFit/>
            </a:bodyPr>
            <a:lstStyle/>
            <a:p>
              <a:r>
                <a:rPr lang="en-US" altLang="zh-CN" sz="2000" dirty="0" smtClean="0">
                  <a:solidFill>
                    <a:prstClr val="white"/>
                  </a:solidFill>
                </a:rPr>
                <a:t>2</a:t>
              </a:r>
              <a:endParaRPr lang="zh-CN" altLang="en-US" sz="2000" dirty="0">
                <a:solidFill>
                  <a:prstClr val="white"/>
                </a:solidFill>
              </a:endParaRPr>
            </a:p>
          </p:txBody>
        </p:sp>
      </p:grpSp>
      <p:sp>
        <p:nvSpPr>
          <p:cNvPr id="2" name="文本框 1"/>
          <p:cNvSpPr txBox="1"/>
          <p:nvPr/>
        </p:nvSpPr>
        <p:spPr>
          <a:xfrm>
            <a:off x="1268203" y="2844225"/>
            <a:ext cx="3386924" cy="584775"/>
          </a:xfrm>
          <a:prstGeom prst="rect">
            <a:avLst/>
          </a:prstGeom>
          <a:noFill/>
        </p:spPr>
        <p:txBody>
          <a:bodyPr wrap="square" rtlCol="0">
            <a:spAutoFit/>
          </a:bodyPr>
          <a:lstStyle/>
          <a:p>
            <a:r>
              <a:rPr lang="zh-CN" altLang="en-US" sz="3200" spc="300" dirty="0">
                <a:solidFill>
                  <a:srgbClr val="C00000"/>
                </a:solidFill>
              </a:rPr>
              <a:t>信息呈现</a:t>
            </a:r>
            <a:endParaRPr lang="zh-CN" altLang="en-US" sz="3200" spc="300" dirty="0" smtClean="0">
              <a:solidFill>
                <a:srgbClr val="C00000"/>
              </a:solidFill>
            </a:endParaRPr>
          </a:p>
        </p:txBody>
      </p:sp>
    </p:spTree>
    <p:extLst>
      <p:ext uri="{BB962C8B-B14F-4D97-AF65-F5344CB8AC3E}">
        <p14:creationId xmlns:p14="http://schemas.microsoft.com/office/powerpoint/2010/main" val="137987801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301117" y="315432"/>
            <a:ext cx="9504043" cy="1569660"/>
          </a:xfrm>
          <a:prstGeom prst="rect">
            <a:avLst/>
          </a:prstGeom>
          <a:noFill/>
        </p:spPr>
        <p:txBody>
          <a:bodyPr wrap="square" rtlCol="0">
            <a:spAutoFit/>
          </a:bodyPr>
          <a:lstStyle/>
          <a:p>
            <a:pPr algn="ctr" defTabSz="855878">
              <a:lnSpc>
                <a:spcPct val="200000"/>
              </a:lnSpc>
            </a:pPr>
            <a:r>
              <a:rPr lang="zh-CN" altLang="en-US" sz="2400" b="1" dirty="0">
                <a:solidFill>
                  <a:prstClr val="black"/>
                </a:solidFill>
                <a:latin typeface="微软雅黑" panose="020B0503020204020204" pitchFamily="34" charset="-122"/>
                <a:ea typeface="微软雅黑" panose="020B0503020204020204" pitchFamily="34" charset="-122"/>
                <a:cs typeface="Arial Unicode MS" panose="020B0604020202020204" pitchFamily="34" charset="-122"/>
              </a:rPr>
              <a:t>微信群</a:t>
            </a:r>
            <a:r>
              <a:rPr lang="en-US" altLang="zh-CN" sz="2400" b="1" dirty="0">
                <a:solidFill>
                  <a:prstClr val="black"/>
                </a:solidFill>
                <a:latin typeface="微软雅黑" panose="020B0503020204020204" pitchFamily="34" charset="-122"/>
                <a:ea typeface="微软雅黑" panose="020B0503020204020204" pitchFamily="34" charset="-122"/>
                <a:cs typeface="Arial Unicode MS" panose="020B0604020202020204" pitchFamily="34" charset="-122"/>
              </a:rPr>
              <a:t>VSQQ</a:t>
            </a:r>
            <a:r>
              <a:rPr lang="zh-CN" altLang="en-US" sz="2400" b="1" dirty="0">
                <a:solidFill>
                  <a:prstClr val="black"/>
                </a:solidFill>
                <a:latin typeface="微软雅黑" panose="020B0503020204020204" pitchFamily="34" charset="-122"/>
                <a:ea typeface="微软雅黑" panose="020B0503020204020204" pitchFamily="34" charset="-122"/>
                <a:cs typeface="Arial Unicode MS" panose="020B0604020202020204" pitchFamily="34" charset="-122"/>
              </a:rPr>
              <a:t>群</a:t>
            </a:r>
            <a:endParaRPr lang="en-US" altLang="zh-CN" sz="2400" b="1" dirty="0">
              <a:solidFill>
                <a:prstClr val="black"/>
              </a:solidFill>
              <a:latin typeface="微软雅黑" panose="020B0503020204020204" pitchFamily="34" charset="-122"/>
              <a:ea typeface="微软雅黑" panose="020B0503020204020204" pitchFamily="34" charset="-122"/>
              <a:cs typeface="Arial Unicode MS" panose="020B0604020202020204" pitchFamily="34" charset="-122"/>
            </a:endParaRPr>
          </a:p>
          <a:p>
            <a:pPr algn="ctr" defTabSz="855878">
              <a:lnSpc>
                <a:spcPct val="200000"/>
              </a:lnSpc>
            </a:pPr>
            <a:r>
              <a:rPr lang="en-US" altLang="zh-CN" sz="2400"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a:t>
            </a:r>
            <a:r>
              <a:rPr lang="zh-CN" altLang="en-US" sz="2400"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第二回合：信息呈现</a:t>
            </a:r>
            <a:r>
              <a:rPr lang="en-US" altLang="zh-CN" sz="2400"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a:t>
            </a:r>
            <a:endParaRPr lang="zh-CN" altLang="en-US" sz="2400"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endParaRPr>
          </a:p>
        </p:txBody>
      </p:sp>
      <p:cxnSp>
        <p:nvCxnSpPr>
          <p:cNvPr id="3" name="直接连接符 2"/>
          <p:cNvCxnSpPr/>
          <p:nvPr/>
        </p:nvCxnSpPr>
        <p:spPr>
          <a:xfrm>
            <a:off x="3003894" y="1181731"/>
            <a:ext cx="5814060" cy="0"/>
          </a:xfrm>
          <a:prstGeom prst="line">
            <a:avLst/>
          </a:prstGeom>
          <a:ln w="76200" cmpd="thickThi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6113921" y="2368090"/>
            <a:ext cx="0" cy="395651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a:off x="1301117" y="4842301"/>
            <a:ext cx="4305556" cy="0"/>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nvGrpSpPr>
          <p:cNvPr id="10" name="组合 9"/>
          <p:cNvGrpSpPr/>
          <p:nvPr/>
        </p:nvGrpSpPr>
        <p:grpSpPr>
          <a:xfrm>
            <a:off x="2528541" y="4253794"/>
            <a:ext cx="726486" cy="420068"/>
            <a:chOff x="790450" y="3115326"/>
            <a:chExt cx="1204795" cy="696636"/>
          </a:xfrm>
        </p:grpSpPr>
        <p:sp>
          <p:nvSpPr>
            <p:cNvPr id="8" name="圆角矩形标注 7"/>
            <p:cNvSpPr/>
            <p:nvPr/>
          </p:nvSpPr>
          <p:spPr>
            <a:xfrm>
              <a:off x="790450" y="3305335"/>
              <a:ext cx="781761" cy="506627"/>
            </a:xfrm>
            <a:prstGeom prst="wedgeRoundRectCallout">
              <a:avLst>
                <a:gd name="adj1" fmla="val 37654"/>
                <a:gd name="adj2" fmla="val 78185"/>
                <a:gd name="adj3" fmla="val 16667"/>
              </a:avLst>
            </a:prstGeom>
            <a:solidFill>
              <a:schemeClr val="bg1"/>
            </a:solid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9" name="圆角矩形标注 8"/>
            <p:cNvSpPr/>
            <p:nvPr/>
          </p:nvSpPr>
          <p:spPr>
            <a:xfrm>
              <a:off x="1213484" y="3115326"/>
              <a:ext cx="781761" cy="506627"/>
            </a:xfrm>
            <a:prstGeom prst="wedgeRoundRectCallout">
              <a:avLst>
                <a:gd name="adj1" fmla="val 9388"/>
                <a:gd name="adj2" fmla="val 97622"/>
                <a:gd name="adj3" fmla="val 16667"/>
              </a:avLst>
            </a:prstGeom>
            <a:solidFill>
              <a:schemeClr val="bg1"/>
            </a:solid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grpSp>
        <p:nvGrpSpPr>
          <p:cNvPr id="11" name="组合 10"/>
          <p:cNvGrpSpPr/>
          <p:nvPr/>
        </p:nvGrpSpPr>
        <p:grpSpPr>
          <a:xfrm flipV="1">
            <a:off x="3544123" y="5045004"/>
            <a:ext cx="726486" cy="420068"/>
            <a:chOff x="790450" y="3115326"/>
            <a:chExt cx="1204795" cy="696636"/>
          </a:xfrm>
        </p:grpSpPr>
        <p:sp>
          <p:nvSpPr>
            <p:cNvPr id="12" name="圆角矩形标注 11"/>
            <p:cNvSpPr/>
            <p:nvPr/>
          </p:nvSpPr>
          <p:spPr>
            <a:xfrm>
              <a:off x="790450" y="3305335"/>
              <a:ext cx="781761" cy="506627"/>
            </a:xfrm>
            <a:prstGeom prst="wedgeRoundRectCallout">
              <a:avLst>
                <a:gd name="adj1" fmla="val 37654"/>
                <a:gd name="adj2" fmla="val 78185"/>
                <a:gd name="adj3" fmla="val 16667"/>
              </a:avLst>
            </a:prstGeom>
            <a:solidFill>
              <a:schemeClr val="bg1"/>
            </a:solid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13" name="圆角矩形标注 12"/>
            <p:cNvSpPr/>
            <p:nvPr/>
          </p:nvSpPr>
          <p:spPr>
            <a:xfrm>
              <a:off x="1213484" y="3115326"/>
              <a:ext cx="781761" cy="506627"/>
            </a:xfrm>
            <a:prstGeom prst="wedgeRoundRectCallout">
              <a:avLst>
                <a:gd name="adj1" fmla="val 9388"/>
                <a:gd name="adj2" fmla="val 97622"/>
                <a:gd name="adj3" fmla="val 16667"/>
              </a:avLst>
            </a:prstGeom>
            <a:solidFill>
              <a:schemeClr val="bg1"/>
            </a:solid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grpSp>
        <p:nvGrpSpPr>
          <p:cNvPr id="14" name="组合 13"/>
          <p:cNvGrpSpPr/>
          <p:nvPr/>
        </p:nvGrpSpPr>
        <p:grpSpPr>
          <a:xfrm>
            <a:off x="4559705" y="4199930"/>
            <a:ext cx="726486" cy="420068"/>
            <a:chOff x="790450" y="3115326"/>
            <a:chExt cx="1204795" cy="696636"/>
          </a:xfrm>
        </p:grpSpPr>
        <p:sp>
          <p:nvSpPr>
            <p:cNvPr id="15" name="圆角矩形标注 14"/>
            <p:cNvSpPr/>
            <p:nvPr/>
          </p:nvSpPr>
          <p:spPr>
            <a:xfrm>
              <a:off x="790450" y="3305335"/>
              <a:ext cx="781761" cy="506627"/>
            </a:xfrm>
            <a:prstGeom prst="wedgeRoundRectCallout">
              <a:avLst>
                <a:gd name="adj1" fmla="val 37654"/>
                <a:gd name="adj2" fmla="val 78185"/>
                <a:gd name="adj3" fmla="val 16667"/>
              </a:avLst>
            </a:prstGeom>
            <a:solidFill>
              <a:schemeClr val="bg1"/>
            </a:solidFill>
            <a:ln w="19050">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16" name="圆角矩形标注 15"/>
            <p:cNvSpPr/>
            <p:nvPr/>
          </p:nvSpPr>
          <p:spPr>
            <a:xfrm>
              <a:off x="1213484" y="3115326"/>
              <a:ext cx="781761" cy="506627"/>
            </a:xfrm>
            <a:prstGeom prst="wedgeRoundRectCallout">
              <a:avLst>
                <a:gd name="adj1" fmla="val 9388"/>
                <a:gd name="adj2" fmla="val 97622"/>
                <a:gd name="adj3" fmla="val 16667"/>
              </a:avLst>
            </a:prstGeom>
            <a:solidFill>
              <a:schemeClr val="bg1"/>
            </a:solidFill>
            <a:ln w="19050">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grpSp>
        <p:nvGrpSpPr>
          <p:cNvPr id="17" name="组合 16"/>
          <p:cNvGrpSpPr/>
          <p:nvPr/>
        </p:nvGrpSpPr>
        <p:grpSpPr>
          <a:xfrm flipV="1">
            <a:off x="1512959" y="5045004"/>
            <a:ext cx="726486" cy="420068"/>
            <a:chOff x="790450" y="3115326"/>
            <a:chExt cx="1204795" cy="696636"/>
          </a:xfrm>
        </p:grpSpPr>
        <p:sp>
          <p:nvSpPr>
            <p:cNvPr id="18" name="圆角矩形标注 17"/>
            <p:cNvSpPr/>
            <p:nvPr/>
          </p:nvSpPr>
          <p:spPr>
            <a:xfrm>
              <a:off x="790450" y="3305335"/>
              <a:ext cx="781761" cy="506627"/>
            </a:xfrm>
            <a:prstGeom prst="wedgeRoundRectCallout">
              <a:avLst>
                <a:gd name="adj1" fmla="val 37654"/>
                <a:gd name="adj2" fmla="val 78185"/>
                <a:gd name="adj3" fmla="val 16667"/>
              </a:avLst>
            </a:prstGeom>
            <a:solidFill>
              <a:schemeClr val="bg1"/>
            </a:solid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19" name="圆角矩形标注 18"/>
            <p:cNvSpPr/>
            <p:nvPr/>
          </p:nvSpPr>
          <p:spPr>
            <a:xfrm>
              <a:off x="1213484" y="3115326"/>
              <a:ext cx="781761" cy="506627"/>
            </a:xfrm>
            <a:prstGeom prst="wedgeRoundRectCallout">
              <a:avLst>
                <a:gd name="adj1" fmla="val 9388"/>
                <a:gd name="adj2" fmla="val 97622"/>
                <a:gd name="adj3" fmla="val 16667"/>
              </a:avLst>
            </a:prstGeom>
            <a:solidFill>
              <a:schemeClr val="bg1"/>
            </a:solid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sp>
        <p:nvSpPr>
          <p:cNvPr id="20" name="椭圆 19"/>
          <p:cNvSpPr/>
          <p:nvPr/>
        </p:nvSpPr>
        <p:spPr>
          <a:xfrm>
            <a:off x="1924505" y="4782449"/>
            <a:ext cx="119704" cy="119704"/>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21" name="椭圆 20"/>
          <p:cNvSpPr/>
          <p:nvPr/>
        </p:nvSpPr>
        <p:spPr>
          <a:xfrm>
            <a:off x="2926600" y="4782449"/>
            <a:ext cx="119704" cy="119704"/>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22" name="椭圆 21"/>
          <p:cNvSpPr/>
          <p:nvPr/>
        </p:nvSpPr>
        <p:spPr>
          <a:xfrm>
            <a:off x="3928695" y="4782449"/>
            <a:ext cx="119704" cy="119704"/>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23" name="椭圆 22"/>
          <p:cNvSpPr/>
          <p:nvPr/>
        </p:nvSpPr>
        <p:spPr>
          <a:xfrm>
            <a:off x="4930788" y="4782449"/>
            <a:ext cx="119704" cy="119704"/>
          </a:xfrm>
          <a:prstGeom prst="ellipse">
            <a:avLst/>
          </a:prstGeom>
          <a:solidFill>
            <a:schemeClr val="accent6"/>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cxnSp>
        <p:nvCxnSpPr>
          <p:cNvPr id="25" name="直接连接符 24"/>
          <p:cNvCxnSpPr/>
          <p:nvPr/>
        </p:nvCxnSpPr>
        <p:spPr>
          <a:xfrm>
            <a:off x="6874414" y="4025176"/>
            <a:ext cx="2059079"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6874414" y="4637011"/>
            <a:ext cx="2059079"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6874414" y="5248847"/>
            <a:ext cx="2059079"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6874414" y="5860682"/>
            <a:ext cx="2059079"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6838406" y="4018179"/>
            <a:ext cx="0" cy="1836371"/>
          </a:xfrm>
          <a:prstGeom prst="line">
            <a:avLst/>
          </a:prstGeom>
          <a:ln w="101600" cmpd="thickThi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5" name="椭圆 34"/>
          <p:cNvSpPr/>
          <p:nvPr/>
        </p:nvSpPr>
        <p:spPr>
          <a:xfrm>
            <a:off x="8933494" y="3959195"/>
            <a:ext cx="119704" cy="119704"/>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36" name="椭圆 35"/>
          <p:cNvSpPr/>
          <p:nvPr/>
        </p:nvSpPr>
        <p:spPr>
          <a:xfrm>
            <a:off x="8933494" y="4571030"/>
            <a:ext cx="119704" cy="119704"/>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37" name="椭圆 36"/>
          <p:cNvSpPr/>
          <p:nvPr/>
        </p:nvSpPr>
        <p:spPr>
          <a:xfrm>
            <a:off x="8933494" y="5182864"/>
            <a:ext cx="119704" cy="119704"/>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38" name="椭圆 37"/>
          <p:cNvSpPr/>
          <p:nvPr/>
        </p:nvSpPr>
        <p:spPr>
          <a:xfrm>
            <a:off x="8933494" y="5794698"/>
            <a:ext cx="119704" cy="119704"/>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nvGrpSpPr>
          <p:cNvPr id="42" name="组合 41"/>
          <p:cNvGrpSpPr/>
          <p:nvPr/>
        </p:nvGrpSpPr>
        <p:grpSpPr>
          <a:xfrm>
            <a:off x="9313001" y="3870171"/>
            <a:ext cx="531250" cy="447383"/>
            <a:chOff x="7005381" y="2413612"/>
            <a:chExt cx="442708" cy="372819"/>
          </a:xfrm>
        </p:grpSpPr>
        <p:sp>
          <p:nvSpPr>
            <p:cNvPr id="40" name="圆角矩形标注 39"/>
            <p:cNvSpPr/>
            <p:nvPr/>
          </p:nvSpPr>
          <p:spPr>
            <a:xfrm>
              <a:off x="7055257" y="2413612"/>
              <a:ext cx="392832" cy="254578"/>
            </a:xfrm>
            <a:prstGeom prst="wedgeRoundRectCallout">
              <a:avLst>
                <a:gd name="adj1" fmla="val -82842"/>
                <a:gd name="adj2" fmla="val -15328"/>
                <a:gd name="adj3" fmla="val 16667"/>
              </a:avLst>
            </a:prstGeom>
            <a:solidFill>
              <a:schemeClr val="bg1"/>
            </a:solidFill>
            <a:ln>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41" name="圆角矩形标注 40"/>
            <p:cNvSpPr/>
            <p:nvPr/>
          </p:nvSpPr>
          <p:spPr>
            <a:xfrm>
              <a:off x="7005381" y="2557616"/>
              <a:ext cx="353077" cy="228815"/>
            </a:xfrm>
            <a:prstGeom prst="wedgeRoundRectCallout">
              <a:avLst>
                <a:gd name="adj1" fmla="val -82842"/>
                <a:gd name="adj2" fmla="val -45106"/>
                <a:gd name="adj3" fmla="val 16667"/>
              </a:avLst>
            </a:prstGeom>
            <a:solidFill>
              <a:schemeClr val="bg1"/>
            </a:solidFill>
            <a:ln>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grpSp>
        <p:nvGrpSpPr>
          <p:cNvPr id="43" name="组合 42"/>
          <p:cNvGrpSpPr/>
          <p:nvPr/>
        </p:nvGrpSpPr>
        <p:grpSpPr>
          <a:xfrm>
            <a:off x="9313001" y="4459534"/>
            <a:ext cx="531250" cy="447383"/>
            <a:chOff x="7005381" y="2413612"/>
            <a:chExt cx="442708" cy="372819"/>
          </a:xfrm>
        </p:grpSpPr>
        <p:sp>
          <p:nvSpPr>
            <p:cNvPr id="44" name="圆角矩形标注 43"/>
            <p:cNvSpPr/>
            <p:nvPr/>
          </p:nvSpPr>
          <p:spPr>
            <a:xfrm>
              <a:off x="7055257" y="2413612"/>
              <a:ext cx="392832" cy="254578"/>
            </a:xfrm>
            <a:prstGeom prst="wedgeRoundRectCallout">
              <a:avLst>
                <a:gd name="adj1" fmla="val -82842"/>
                <a:gd name="adj2" fmla="val -15328"/>
                <a:gd name="adj3" fmla="val 16667"/>
              </a:avLst>
            </a:prstGeom>
            <a:solidFill>
              <a:schemeClr val="bg1"/>
            </a:solidFill>
            <a:ln>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45" name="圆角矩形标注 44"/>
            <p:cNvSpPr/>
            <p:nvPr/>
          </p:nvSpPr>
          <p:spPr>
            <a:xfrm>
              <a:off x="7005381" y="2557616"/>
              <a:ext cx="353077" cy="228815"/>
            </a:xfrm>
            <a:prstGeom prst="wedgeRoundRectCallout">
              <a:avLst>
                <a:gd name="adj1" fmla="val -82842"/>
                <a:gd name="adj2" fmla="val -45106"/>
                <a:gd name="adj3" fmla="val 16667"/>
              </a:avLst>
            </a:prstGeom>
            <a:solidFill>
              <a:schemeClr val="bg1"/>
            </a:solidFill>
            <a:ln>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grpSp>
        <p:nvGrpSpPr>
          <p:cNvPr id="46" name="组合 45"/>
          <p:cNvGrpSpPr/>
          <p:nvPr/>
        </p:nvGrpSpPr>
        <p:grpSpPr>
          <a:xfrm>
            <a:off x="9313001" y="5019023"/>
            <a:ext cx="531250" cy="447383"/>
            <a:chOff x="7005381" y="2413612"/>
            <a:chExt cx="442708" cy="372819"/>
          </a:xfrm>
        </p:grpSpPr>
        <p:sp>
          <p:nvSpPr>
            <p:cNvPr id="47" name="圆角矩形标注 46"/>
            <p:cNvSpPr/>
            <p:nvPr/>
          </p:nvSpPr>
          <p:spPr>
            <a:xfrm>
              <a:off x="7055257" y="2413612"/>
              <a:ext cx="392832" cy="254578"/>
            </a:xfrm>
            <a:prstGeom prst="wedgeRoundRectCallout">
              <a:avLst>
                <a:gd name="adj1" fmla="val -82842"/>
                <a:gd name="adj2" fmla="val -15328"/>
                <a:gd name="adj3" fmla="val 16667"/>
              </a:avLst>
            </a:prstGeom>
            <a:solidFill>
              <a:schemeClr val="bg1"/>
            </a:solidFill>
            <a:ln>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48" name="圆角矩形标注 47"/>
            <p:cNvSpPr/>
            <p:nvPr/>
          </p:nvSpPr>
          <p:spPr>
            <a:xfrm>
              <a:off x="7005381" y="2557616"/>
              <a:ext cx="353077" cy="228815"/>
            </a:xfrm>
            <a:prstGeom prst="wedgeRoundRectCallout">
              <a:avLst>
                <a:gd name="adj1" fmla="val -82842"/>
                <a:gd name="adj2" fmla="val -45106"/>
                <a:gd name="adj3" fmla="val 16667"/>
              </a:avLst>
            </a:prstGeom>
            <a:solidFill>
              <a:schemeClr val="bg1"/>
            </a:solidFill>
            <a:ln>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grpSp>
        <p:nvGrpSpPr>
          <p:cNvPr id="49" name="组合 48"/>
          <p:cNvGrpSpPr/>
          <p:nvPr/>
        </p:nvGrpSpPr>
        <p:grpSpPr>
          <a:xfrm>
            <a:off x="9313001" y="5630858"/>
            <a:ext cx="531250" cy="447383"/>
            <a:chOff x="7005381" y="2413612"/>
            <a:chExt cx="442708" cy="372819"/>
          </a:xfrm>
        </p:grpSpPr>
        <p:sp>
          <p:nvSpPr>
            <p:cNvPr id="50" name="圆角矩形标注 49"/>
            <p:cNvSpPr/>
            <p:nvPr/>
          </p:nvSpPr>
          <p:spPr>
            <a:xfrm>
              <a:off x="7055257" y="2413612"/>
              <a:ext cx="392832" cy="254578"/>
            </a:xfrm>
            <a:prstGeom prst="wedgeRoundRectCallout">
              <a:avLst>
                <a:gd name="adj1" fmla="val -82842"/>
                <a:gd name="adj2" fmla="val -15328"/>
                <a:gd name="adj3" fmla="val 16667"/>
              </a:avLst>
            </a:prstGeom>
            <a:solidFill>
              <a:schemeClr val="bg1"/>
            </a:solidFill>
            <a:ln>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51" name="圆角矩形标注 50"/>
            <p:cNvSpPr/>
            <p:nvPr/>
          </p:nvSpPr>
          <p:spPr>
            <a:xfrm>
              <a:off x="7005381" y="2557616"/>
              <a:ext cx="353077" cy="228815"/>
            </a:xfrm>
            <a:prstGeom prst="wedgeRoundRectCallout">
              <a:avLst>
                <a:gd name="adj1" fmla="val -82842"/>
                <a:gd name="adj2" fmla="val -45106"/>
                <a:gd name="adj3" fmla="val 16667"/>
              </a:avLst>
            </a:prstGeom>
            <a:solidFill>
              <a:schemeClr val="bg1"/>
            </a:solidFill>
            <a:ln>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grpSp>
        <p:nvGrpSpPr>
          <p:cNvPr id="57" name="组合 56"/>
          <p:cNvGrpSpPr/>
          <p:nvPr/>
        </p:nvGrpSpPr>
        <p:grpSpPr>
          <a:xfrm>
            <a:off x="4952649" y="2442183"/>
            <a:ext cx="990032" cy="699990"/>
            <a:chOff x="3619207" y="2035152"/>
            <a:chExt cx="825027" cy="583325"/>
          </a:xfrm>
        </p:grpSpPr>
        <p:sp>
          <p:nvSpPr>
            <p:cNvPr id="55" name="矩形 54"/>
            <p:cNvSpPr/>
            <p:nvPr/>
          </p:nvSpPr>
          <p:spPr>
            <a:xfrm>
              <a:off x="3619207" y="2035152"/>
              <a:ext cx="825027" cy="284843"/>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1685" b="1" dirty="0">
                  <a:solidFill>
                    <a:prstClr val="white"/>
                  </a:solidFill>
                  <a:latin typeface="微软雅黑" panose="020B0503020204020204" pitchFamily="34" charset="-122"/>
                  <a:ea typeface="微软雅黑" panose="020B0503020204020204" pitchFamily="34" charset="-122"/>
                </a:rPr>
                <a:t>微信群</a:t>
              </a:r>
            </a:p>
          </p:txBody>
        </p:sp>
        <p:sp>
          <p:nvSpPr>
            <p:cNvPr id="56" name="矩形 55"/>
            <p:cNvSpPr/>
            <p:nvPr/>
          </p:nvSpPr>
          <p:spPr>
            <a:xfrm>
              <a:off x="3619207" y="2333634"/>
              <a:ext cx="825027" cy="28484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1685" b="1" dirty="0">
                  <a:solidFill>
                    <a:srgbClr val="70AD47"/>
                  </a:solidFill>
                  <a:latin typeface="微软雅黑" panose="020B0503020204020204" pitchFamily="34" charset="-122"/>
                  <a:ea typeface="微软雅黑" panose="020B0503020204020204" pitchFamily="34" charset="-122"/>
                </a:rPr>
                <a:t>顶起制</a:t>
              </a:r>
            </a:p>
          </p:txBody>
        </p:sp>
      </p:grpSp>
      <p:grpSp>
        <p:nvGrpSpPr>
          <p:cNvPr id="58" name="组合 57"/>
          <p:cNvGrpSpPr/>
          <p:nvPr/>
        </p:nvGrpSpPr>
        <p:grpSpPr>
          <a:xfrm>
            <a:off x="6278253" y="2442183"/>
            <a:ext cx="990032" cy="699990"/>
            <a:chOff x="3619207" y="2035152"/>
            <a:chExt cx="825027" cy="583325"/>
          </a:xfrm>
        </p:grpSpPr>
        <p:sp>
          <p:nvSpPr>
            <p:cNvPr id="59" name="矩形 58"/>
            <p:cNvSpPr/>
            <p:nvPr/>
          </p:nvSpPr>
          <p:spPr>
            <a:xfrm>
              <a:off x="3619207" y="2035152"/>
              <a:ext cx="825027" cy="28484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en-US" altLang="zh-CN" sz="1685" b="1" dirty="0">
                  <a:solidFill>
                    <a:prstClr val="white"/>
                  </a:solidFill>
                  <a:latin typeface="微软雅黑" panose="020B0503020204020204" pitchFamily="34" charset="-122"/>
                  <a:ea typeface="微软雅黑" panose="020B0503020204020204" pitchFamily="34" charset="-122"/>
                </a:rPr>
                <a:t>QQ</a:t>
              </a:r>
              <a:r>
                <a:rPr lang="zh-CN" altLang="en-US" sz="1685" b="1" dirty="0">
                  <a:solidFill>
                    <a:prstClr val="white"/>
                  </a:solidFill>
                  <a:latin typeface="微软雅黑" panose="020B0503020204020204" pitchFamily="34" charset="-122"/>
                  <a:ea typeface="微软雅黑" panose="020B0503020204020204" pitchFamily="34" charset="-122"/>
                </a:rPr>
                <a:t>群</a:t>
              </a:r>
            </a:p>
          </p:txBody>
        </p:sp>
        <p:sp>
          <p:nvSpPr>
            <p:cNvPr id="60" name="矩形 59"/>
            <p:cNvSpPr/>
            <p:nvPr/>
          </p:nvSpPr>
          <p:spPr>
            <a:xfrm>
              <a:off x="3619207" y="2333634"/>
              <a:ext cx="825027" cy="28484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1685" b="1" dirty="0">
                  <a:solidFill>
                    <a:srgbClr val="C00000"/>
                  </a:solidFill>
                  <a:latin typeface="微软雅黑" panose="020B0503020204020204" pitchFamily="34" charset="-122"/>
                  <a:ea typeface="微软雅黑" panose="020B0503020204020204" pitchFamily="34" charset="-122"/>
                </a:rPr>
                <a:t>目录制</a:t>
              </a:r>
            </a:p>
          </p:txBody>
        </p:sp>
      </p:grpSp>
      <p:sp>
        <p:nvSpPr>
          <p:cNvPr id="52" name="文本框 51"/>
          <p:cNvSpPr txBox="1"/>
          <p:nvPr/>
        </p:nvSpPr>
        <p:spPr>
          <a:xfrm>
            <a:off x="786277" y="4396005"/>
            <a:ext cx="1257931" cy="387798"/>
          </a:xfrm>
          <a:prstGeom prst="rect">
            <a:avLst/>
          </a:prstGeom>
          <a:noFill/>
        </p:spPr>
        <p:txBody>
          <a:bodyPr wrap="square" rtlCol="0">
            <a:spAutoFit/>
          </a:bodyPr>
          <a:lstStyle/>
          <a:p>
            <a:pPr algn="ctr" defTabSz="855878"/>
            <a:r>
              <a:rPr lang="zh-CN" altLang="en-US" sz="1920" b="1" dirty="0">
                <a:solidFill>
                  <a:srgbClr val="70AD47"/>
                </a:solidFill>
                <a:latin typeface="微软雅黑" panose="020B0503020204020204" pitchFamily="34" charset="-122"/>
                <a:ea typeface="微软雅黑" panose="020B0503020204020204" pitchFamily="34" charset="-122"/>
              </a:rPr>
              <a:t>时间线</a:t>
            </a:r>
          </a:p>
        </p:txBody>
      </p:sp>
      <p:sp>
        <p:nvSpPr>
          <p:cNvPr id="53" name="文本框 52"/>
          <p:cNvSpPr txBox="1"/>
          <p:nvPr/>
        </p:nvSpPr>
        <p:spPr>
          <a:xfrm>
            <a:off x="6194847" y="5944615"/>
            <a:ext cx="1257931" cy="387798"/>
          </a:xfrm>
          <a:prstGeom prst="rect">
            <a:avLst/>
          </a:prstGeom>
          <a:noFill/>
        </p:spPr>
        <p:txBody>
          <a:bodyPr wrap="square" rtlCol="0">
            <a:spAutoFit/>
          </a:bodyPr>
          <a:lstStyle/>
          <a:p>
            <a:pPr algn="ctr" defTabSz="855878"/>
            <a:r>
              <a:rPr lang="zh-CN" altLang="en-US" sz="1920" b="1" dirty="0">
                <a:solidFill>
                  <a:srgbClr val="C00000"/>
                </a:solidFill>
                <a:latin typeface="微软雅黑" panose="020B0503020204020204" pitchFamily="34" charset="-122"/>
                <a:ea typeface="微软雅黑" panose="020B0503020204020204" pitchFamily="34" charset="-122"/>
              </a:rPr>
              <a:t>目录线</a:t>
            </a:r>
          </a:p>
        </p:txBody>
      </p:sp>
    </p:spTree>
    <p:extLst>
      <p:ext uri="{BB962C8B-B14F-4D97-AF65-F5344CB8AC3E}">
        <p14:creationId xmlns:p14="http://schemas.microsoft.com/office/powerpoint/2010/main" val="117801431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770116" y="2465466"/>
            <a:ext cx="1224783" cy="694004"/>
            <a:chOff x="6673348" y="3429000"/>
            <a:chExt cx="1465026" cy="830134"/>
          </a:xfrm>
        </p:grpSpPr>
        <p:sp>
          <p:nvSpPr>
            <p:cNvPr id="9" name="椭圆 8"/>
            <p:cNvSpPr/>
            <p:nvPr/>
          </p:nvSpPr>
          <p:spPr>
            <a:xfrm>
              <a:off x="6812783" y="3429000"/>
              <a:ext cx="640582" cy="64058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4" name="组合 13"/>
            <p:cNvGrpSpPr/>
            <p:nvPr/>
          </p:nvGrpSpPr>
          <p:grpSpPr>
            <a:xfrm rot="19195328">
              <a:off x="6673348" y="3806959"/>
              <a:ext cx="1465026" cy="452175"/>
              <a:chOff x="8634027" y="3819204"/>
              <a:chExt cx="1465026" cy="452175"/>
            </a:xfrm>
          </p:grpSpPr>
          <p:sp>
            <p:nvSpPr>
              <p:cNvPr id="11" name="矩形 10"/>
              <p:cNvSpPr/>
              <p:nvPr/>
            </p:nvSpPr>
            <p:spPr>
              <a:xfrm>
                <a:off x="8634027" y="3819204"/>
                <a:ext cx="1426864" cy="452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3" name="直接连接符 12"/>
              <p:cNvCxnSpPr/>
              <p:nvPr/>
            </p:nvCxnSpPr>
            <p:spPr>
              <a:xfrm>
                <a:off x="8672187" y="3851791"/>
                <a:ext cx="142686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p:nvSpPr>
          <p:spPr>
            <a:xfrm>
              <a:off x="6907739" y="3474770"/>
              <a:ext cx="393275" cy="478592"/>
            </a:xfrm>
            <a:prstGeom prst="rect">
              <a:avLst/>
            </a:prstGeom>
            <a:noFill/>
          </p:spPr>
          <p:txBody>
            <a:bodyPr wrap="square" rtlCol="0">
              <a:spAutoFit/>
            </a:bodyPr>
            <a:lstStyle/>
            <a:p>
              <a:r>
                <a:rPr lang="en-US" altLang="zh-CN" sz="2000" dirty="0" smtClean="0">
                  <a:solidFill>
                    <a:prstClr val="white"/>
                  </a:solidFill>
                </a:rPr>
                <a:t>3</a:t>
              </a:r>
              <a:endParaRPr lang="zh-CN" altLang="en-US" sz="2000" dirty="0">
                <a:solidFill>
                  <a:prstClr val="white"/>
                </a:solidFill>
              </a:endParaRPr>
            </a:p>
          </p:txBody>
        </p:sp>
      </p:grpSp>
      <p:sp>
        <p:nvSpPr>
          <p:cNvPr id="2" name="文本框 1"/>
          <p:cNvSpPr txBox="1"/>
          <p:nvPr/>
        </p:nvSpPr>
        <p:spPr>
          <a:xfrm>
            <a:off x="1268203" y="2844225"/>
            <a:ext cx="3386924" cy="584775"/>
          </a:xfrm>
          <a:prstGeom prst="rect">
            <a:avLst/>
          </a:prstGeom>
          <a:noFill/>
        </p:spPr>
        <p:txBody>
          <a:bodyPr wrap="square" rtlCol="0">
            <a:spAutoFit/>
          </a:bodyPr>
          <a:lstStyle/>
          <a:p>
            <a:r>
              <a:rPr lang="zh-CN" altLang="en-US" sz="3200" spc="300" dirty="0" smtClean="0">
                <a:solidFill>
                  <a:srgbClr val="C00000"/>
                </a:solidFill>
              </a:rPr>
              <a:t>管理工具</a:t>
            </a:r>
          </a:p>
        </p:txBody>
      </p:sp>
    </p:spTree>
    <p:extLst>
      <p:ext uri="{BB962C8B-B14F-4D97-AF65-F5344CB8AC3E}">
        <p14:creationId xmlns:p14="http://schemas.microsoft.com/office/powerpoint/2010/main" val="28874602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a:off x="1660314" y="2250014"/>
            <a:ext cx="3987265" cy="3866136"/>
            <a:chOff x="1975630" y="1336513"/>
            <a:chExt cx="3976180" cy="3855388"/>
          </a:xfrm>
        </p:grpSpPr>
        <p:sp>
          <p:nvSpPr>
            <p:cNvPr id="2" name="矩形 2"/>
            <p:cNvSpPr/>
            <p:nvPr/>
          </p:nvSpPr>
          <p:spPr>
            <a:xfrm>
              <a:off x="2447022" y="1336578"/>
              <a:ext cx="3494208" cy="1603673"/>
            </a:xfrm>
            <a:custGeom>
              <a:avLst/>
              <a:gdLst>
                <a:gd name="connsiteX0" fmla="*/ 0 w 4320480"/>
                <a:gd name="connsiteY0" fmla="*/ 0 h 2304256"/>
                <a:gd name="connsiteX1" fmla="*/ 4320480 w 4320480"/>
                <a:gd name="connsiteY1" fmla="*/ 0 h 2304256"/>
                <a:gd name="connsiteX2" fmla="*/ 4320480 w 4320480"/>
                <a:gd name="connsiteY2" fmla="*/ 2304256 h 2304256"/>
                <a:gd name="connsiteX3" fmla="*/ 0 w 4320480"/>
                <a:gd name="connsiteY3" fmla="*/ 2304256 h 2304256"/>
                <a:gd name="connsiteX4" fmla="*/ 0 w 4320480"/>
                <a:gd name="connsiteY4" fmla="*/ 0 h 2304256"/>
                <a:gd name="connsiteX0" fmla="*/ 0 w 5493960"/>
                <a:gd name="connsiteY0" fmla="*/ 0 h 2304256"/>
                <a:gd name="connsiteX1" fmla="*/ 4320480 w 5493960"/>
                <a:gd name="connsiteY1" fmla="*/ 0 h 2304256"/>
                <a:gd name="connsiteX2" fmla="*/ 5493960 w 5493960"/>
                <a:gd name="connsiteY2" fmla="*/ 2022316 h 2304256"/>
                <a:gd name="connsiteX3" fmla="*/ 0 w 5493960"/>
                <a:gd name="connsiteY3" fmla="*/ 2304256 h 2304256"/>
                <a:gd name="connsiteX4" fmla="*/ 0 w 5493960"/>
                <a:gd name="connsiteY4" fmla="*/ 0 h 2304256"/>
                <a:gd name="connsiteX0" fmla="*/ 0 w 5493960"/>
                <a:gd name="connsiteY0" fmla="*/ 0 h 2563336"/>
                <a:gd name="connsiteX1" fmla="*/ 4320480 w 5493960"/>
                <a:gd name="connsiteY1" fmla="*/ 0 h 2563336"/>
                <a:gd name="connsiteX2" fmla="*/ 5493960 w 5493960"/>
                <a:gd name="connsiteY2" fmla="*/ 2022316 h 2563336"/>
                <a:gd name="connsiteX3" fmla="*/ 1196340 w 5493960"/>
                <a:gd name="connsiteY3" fmla="*/ 2563336 h 2563336"/>
                <a:gd name="connsiteX4" fmla="*/ 0 w 5493960"/>
                <a:gd name="connsiteY4" fmla="*/ 0 h 2563336"/>
                <a:gd name="connsiteX0" fmla="*/ 0 w 5501580"/>
                <a:gd name="connsiteY0" fmla="*/ 15240 h 2563336"/>
                <a:gd name="connsiteX1" fmla="*/ 4328100 w 5501580"/>
                <a:gd name="connsiteY1" fmla="*/ 0 h 2563336"/>
                <a:gd name="connsiteX2" fmla="*/ 5501580 w 5501580"/>
                <a:gd name="connsiteY2" fmla="*/ 2022316 h 2563336"/>
                <a:gd name="connsiteX3" fmla="*/ 1203960 w 5501580"/>
                <a:gd name="connsiteY3" fmla="*/ 2563336 h 2563336"/>
                <a:gd name="connsiteX4" fmla="*/ 0 w 5501580"/>
                <a:gd name="connsiteY4" fmla="*/ 15240 h 2563336"/>
                <a:gd name="connsiteX0" fmla="*/ 0 w 5501580"/>
                <a:gd name="connsiteY0" fmla="*/ 15240 h 2572861"/>
                <a:gd name="connsiteX1" fmla="*/ 4328100 w 5501580"/>
                <a:gd name="connsiteY1" fmla="*/ 0 h 2572861"/>
                <a:gd name="connsiteX2" fmla="*/ 5501580 w 5501580"/>
                <a:gd name="connsiteY2" fmla="*/ 2022316 h 2572861"/>
                <a:gd name="connsiteX3" fmla="*/ 1230154 w 5501580"/>
                <a:gd name="connsiteY3" fmla="*/ 2572861 h 2572861"/>
                <a:gd name="connsiteX4" fmla="*/ 0 w 5501580"/>
                <a:gd name="connsiteY4" fmla="*/ 15240 h 2572861"/>
                <a:gd name="connsiteX0" fmla="*/ 0 w 5501580"/>
                <a:gd name="connsiteY0" fmla="*/ 15240 h 2572861"/>
                <a:gd name="connsiteX1" fmla="*/ 4328100 w 5501580"/>
                <a:gd name="connsiteY1" fmla="*/ 0 h 2572861"/>
                <a:gd name="connsiteX2" fmla="*/ 5501580 w 5501580"/>
                <a:gd name="connsiteY2" fmla="*/ 2022316 h 2572861"/>
                <a:gd name="connsiteX3" fmla="*/ 1230154 w 5501580"/>
                <a:gd name="connsiteY3" fmla="*/ 2572861 h 2572861"/>
                <a:gd name="connsiteX4" fmla="*/ 0 w 5501580"/>
                <a:gd name="connsiteY4" fmla="*/ 15240 h 2572861"/>
                <a:gd name="connsiteX0" fmla="*/ 0 w 5501580"/>
                <a:gd name="connsiteY0" fmla="*/ 15240 h 2525236"/>
                <a:gd name="connsiteX1" fmla="*/ 4328100 w 5501580"/>
                <a:gd name="connsiteY1" fmla="*/ 0 h 2525236"/>
                <a:gd name="connsiteX2" fmla="*/ 5501580 w 5501580"/>
                <a:gd name="connsiteY2" fmla="*/ 2022316 h 2525236"/>
                <a:gd name="connsiteX3" fmla="*/ 1165860 w 5501580"/>
                <a:gd name="connsiteY3" fmla="*/ 2525236 h 2525236"/>
                <a:gd name="connsiteX4" fmla="*/ 0 w 5501580"/>
                <a:gd name="connsiteY4" fmla="*/ 15240 h 2525236"/>
                <a:gd name="connsiteX0" fmla="*/ 0 w 5501580"/>
                <a:gd name="connsiteY0" fmla="*/ 15240 h 2527243"/>
                <a:gd name="connsiteX1" fmla="*/ 4328100 w 5501580"/>
                <a:gd name="connsiteY1" fmla="*/ 0 h 2527243"/>
                <a:gd name="connsiteX2" fmla="*/ 5501580 w 5501580"/>
                <a:gd name="connsiteY2" fmla="*/ 2022316 h 2527243"/>
                <a:gd name="connsiteX3" fmla="*/ 1165860 w 5501580"/>
                <a:gd name="connsiteY3" fmla="*/ 2525236 h 2527243"/>
                <a:gd name="connsiteX4" fmla="*/ 0 w 5501580"/>
                <a:gd name="connsiteY4" fmla="*/ 15240 h 2527243"/>
                <a:gd name="connsiteX0" fmla="*/ 0 w 5501580"/>
                <a:gd name="connsiteY0" fmla="*/ 15240 h 2579396"/>
                <a:gd name="connsiteX1" fmla="*/ 4328100 w 5501580"/>
                <a:gd name="connsiteY1" fmla="*/ 0 h 2579396"/>
                <a:gd name="connsiteX2" fmla="*/ 5501580 w 5501580"/>
                <a:gd name="connsiteY2" fmla="*/ 2022316 h 2579396"/>
                <a:gd name="connsiteX3" fmla="*/ 1306354 w 5501580"/>
                <a:gd name="connsiteY3" fmla="*/ 2577624 h 2579396"/>
                <a:gd name="connsiteX4" fmla="*/ 0 w 5501580"/>
                <a:gd name="connsiteY4" fmla="*/ 15240 h 2579396"/>
                <a:gd name="connsiteX0" fmla="*/ 0 w 5501580"/>
                <a:gd name="connsiteY0" fmla="*/ 15240 h 2579396"/>
                <a:gd name="connsiteX1" fmla="*/ 4328100 w 5501580"/>
                <a:gd name="connsiteY1" fmla="*/ 0 h 2579396"/>
                <a:gd name="connsiteX2" fmla="*/ 5501580 w 5501580"/>
                <a:gd name="connsiteY2" fmla="*/ 2022316 h 2579396"/>
                <a:gd name="connsiteX3" fmla="*/ 1306354 w 5501580"/>
                <a:gd name="connsiteY3" fmla="*/ 2577624 h 2579396"/>
                <a:gd name="connsiteX4" fmla="*/ 0 w 5501580"/>
                <a:gd name="connsiteY4" fmla="*/ 15240 h 2579396"/>
                <a:gd name="connsiteX0" fmla="*/ 0 w 5501580"/>
                <a:gd name="connsiteY0" fmla="*/ 15240 h 2579202"/>
                <a:gd name="connsiteX1" fmla="*/ 4328100 w 5501580"/>
                <a:gd name="connsiteY1" fmla="*/ 0 h 2579202"/>
                <a:gd name="connsiteX2" fmla="*/ 5501580 w 5501580"/>
                <a:gd name="connsiteY2" fmla="*/ 2022316 h 2579202"/>
                <a:gd name="connsiteX3" fmla="*/ 1306354 w 5501580"/>
                <a:gd name="connsiteY3" fmla="*/ 2577624 h 2579202"/>
                <a:gd name="connsiteX4" fmla="*/ 0 w 5501580"/>
                <a:gd name="connsiteY4" fmla="*/ 15240 h 2579202"/>
                <a:gd name="connsiteX0" fmla="*/ 0 w 5450780"/>
                <a:gd name="connsiteY0" fmla="*/ 15240 h 2579202"/>
                <a:gd name="connsiteX1" fmla="*/ 4328100 w 5450780"/>
                <a:gd name="connsiteY1" fmla="*/ 0 h 2579202"/>
                <a:gd name="connsiteX2" fmla="*/ 5450780 w 5450780"/>
                <a:gd name="connsiteY2" fmla="*/ 2054066 h 2579202"/>
                <a:gd name="connsiteX3" fmla="*/ 1306354 w 5450780"/>
                <a:gd name="connsiteY3" fmla="*/ 2577624 h 2579202"/>
                <a:gd name="connsiteX4" fmla="*/ 0 w 5450780"/>
                <a:gd name="connsiteY4" fmla="*/ 15240 h 2579202"/>
                <a:gd name="connsiteX0" fmla="*/ 0 w 5491610"/>
                <a:gd name="connsiteY0" fmla="*/ 15240 h 2579202"/>
                <a:gd name="connsiteX1" fmla="*/ 4328100 w 5491610"/>
                <a:gd name="connsiteY1" fmla="*/ 0 h 2579202"/>
                <a:gd name="connsiteX2" fmla="*/ 5450780 w 5491610"/>
                <a:gd name="connsiteY2" fmla="*/ 2054066 h 2579202"/>
                <a:gd name="connsiteX3" fmla="*/ 1306354 w 5491610"/>
                <a:gd name="connsiteY3" fmla="*/ 2577624 h 2579202"/>
                <a:gd name="connsiteX4" fmla="*/ 0 w 5491610"/>
                <a:gd name="connsiteY4" fmla="*/ 15240 h 2579202"/>
                <a:gd name="connsiteX0" fmla="*/ 0 w 5490768"/>
                <a:gd name="connsiteY0" fmla="*/ 0 h 2563962"/>
                <a:gd name="connsiteX1" fmla="*/ 4302700 w 5490768"/>
                <a:gd name="connsiteY1" fmla="*/ 3810 h 2563962"/>
                <a:gd name="connsiteX2" fmla="*/ 5450780 w 5490768"/>
                <a:gd name="connsiteY2" fmla="*/ 2038826 h 2563962"/>
                <a:gd name="connsiteX3" fmla="*/ 1306354 w 5490768"/>
                <a:gd name="connsiteY3" fmla="*/ 2562384 h 2563962"/>
                <a:gd name="connsiteX4" fmla="*/ 0 w 5490768"/>
                <a:gd name="connsiteY4" fmla="*/ 0 h 2563962"/>
                <a:gd name="connsiteX0" fmla="*/ 0 w 5490182"/>
                <a:gd name="connsiteY0" fmla="*/ 0 h 2563962"/>
                <a:gd name="connsiteX1" fmla="*/ 4302700 w 5490182"/>
                <a:gd name="connsiteY1" fmla="*/ 3810 h 2563962"/>
                <a:gd name="connsiteX2" fmla="*/ 5450780 w 5490182"/>
                <a:gd name="connsiteY2" fmla="*/ 2038826 h 2563962"/>
                <a:gd name="connsiteX3" fmla="*/ 1306354 w 5490182"/>
                <a:gd name="connsiteY3" fmla="*/ 2562384 h 2563962"/>
                <a:gd name="connsiteX4" fmla="*/ 0 w 5490182"/>
                <a:gd name="connsiteY4" fmla="*/ 0 h 2563962"/>
                <a:gd name="connsiteX0" fmla="*/ 0 w 5490182"/>
                <a:gd name="connsiteY0" fmla="*/ 0 h 2563393"/>
                <a:gd name="connsiteX1" fmla="*/ 4302700 w 5490182"/>
                <a:gd name="connsiteY1" fmla="*/ 3810 h 2563393"/>
                <a:gd name="connsiteX2" fmla="*/ 5450780 w 5490182"/>
                <a:gd name="connsiteY2" fmla="*/ 2038826 h 2563393"/>
                <a:gd name="connsiteX3" fmla="*/ 1306354 w 5490182"/>
                <a:gd name="connsiteY3" fmla="*/ 2562384 h 2563393"/>
                <a:gd name="connsiteX4" fmla="*/ 0 w 5490182"/>
                <a:gd name="connsiteY4" fmla="*/ 0 h 2563393"/>
                <a:gd name="connsiteX0" fmla="*/ 0 w 5490182"/>
                <a:gd name="connsiteY0" fmla="*/ 0 h 2563369"/>
                <a:gd name="connsiteX1" fmla="*/ 4302700 w 5490182"/>
                <a:gd name="connsiteY1" fmla="*/ 3810 h 2563369"/>
                <a:gd name="connsiteX2" fmla="*/ 5450780 w 5490182"/>
                <a:gd name="connsiteY2" fmla="*/ 2038826 h 2563369"/>
                <a:gd name="connsiteX3" fmla="*/ 1306354 w 5490182"/>
                <a:gd name="connsiteY3" fmla="*/ 2562384 h 2563369"/>
                <a:gd name="connsiteX4" fmla="*/ 0 w 5490182"/>
                <a:gd name="connsiteY4" fmla="*/ 0 h 2563369"/>
                <a:gd name="connsiteX0" fmla="*/ 0 w 5490182"/>
                <a:gd name="connsiteY0" fmla="*/ 0 h 2563369"/>
                <a:gd name="connsiteX1" fmla="*/ 4302700 w 5490182"/>
                <a:gd name="connsiteY1" fmla="*/ 3810 h 2563369"/>
                <a:gd name="connsiteX2" fmla="*/ 5450780 w 5490182"/>
                <a:gd name="connsiteY2" fmla="*/ 2038826 h 2563369"/>
                <a:gd name="connsiteX3" fmla="*/ 1306354 w 5490182"/>
                <a:gd name="connsiteY3" fmla="*/ 2562384 h 2563369"/>
                <a:gd name="connsiteX4" fmla="*/ 0 w 5490182"/>
                <a:gd name="connsiteY4" fmla="*/ 0 h 2563369"/>
                <a:gd name="connsiteX0" fmla="*/ 0 w 5490182"/>
                <a:gd name="connsiteY0" fmla="*/ 40903 h 2604272"/>
                <a:gd name="connsiteX1" fmla="*/ 40506 w 5490182"/>
                <a:gd name="connsiteY1" fmla="*/ 0 h 2604272"/>
                <a:gd name="connsiteX2" fmla="*/ 4302700 w 5490182"/>
                <a:gd name="connsiteY2" fmla="*/ 44713 h 2604272"/>
                <a:gd name="connsiteX3" fmla="*/ 5450780 w 5490182"/>
                <a:gd name="connsiteY3" fmla="*/ 2079729 h 2604272"/>
                <a:gd name="connsiteX4" fmla="*/ 1306354 w 5490182"/>
                <a:gd name="connsiteY4" fmla="*/ 2603287 h 2604272"/>
                <a:gd name="connsiteX5" fmla="*/ 0 w 5490182"/>
                <a:gd name="connsiteY5" fmla="*/ 40903 h 2604272"/>
                <a:gd name="connsiteX0" fmla="*/ 0 w 5490182"/>
                <a:gd name="connsiteY0" fmla="*/ 40903 h 2604272"/>
                <a:gd name="connsiteX1" fmla="*/ 40506 w 5490182"/>
                <a:gd name="connsiteY1" fmla="*/ 0 h 2604272"/>
                <a:gd name="connsiteX2" fmla="*/ 4302700 w 5490182"/>
                <a:gd name="connsiteY2" fmla="*/ 44713 h 2604272"/>
                <a:gd name="connsiteX3" fmla="*/ 5450780 w 5490182"/>
                <a:gd name="connsiteY3" fmla="*/ 2079729 h 2604272"/>
                <a:gd name="connsiteX4" fmla="*/ 1306354 w 5490182"/>
                <a:gd name="connsiteY4" fmla="*/ 2603287 h 2604272"/>
                <a:gd name="connsiteX5" fmla="*/ 0 w 5490182"/>
                <a:gd name="connsiteY5" fmla="*/ 40903 h 2604272"/>
                <a:gd name="connsiteX0" fmla="*/ 0 w 5490182"/>
                <a:gd name="connsiteY0" fmla="*/ 40903 h 2604272"/>
                <a:gd name="connsiteX1" fmla="*/ 40506 w 5490182"/>
                <a:gd name="connsiteY1" fmla="*/ 0 h 2604272"/>
                <a:gd name="connsiteX2" fmla="*/ 4302700 w 5490182"/>
                <a:gd name="connsiteY2" fmla="*/ 44713 h 2604272"/>
                <a:gd name="connsiteX3" fmla="*/ 5450780 w 5490182"/>
                <a:gd name="connsiteY3" fmla="*/ 2079729 h 2604272"/>
                <a:gd name="connsiteX4" fmla="*/ 1306354 w 5490182"/>
                <a:gd name="connsiteY4" fmla="*/ 2603287 h 2604272"/>
                <a:gd name="connsiteX5" fmla="*/ 0 w 5490182"/>
                <a:gd name="connsiteY5" fmla="*/ 40903 h 2604272"/>
                <a:gd name="connsiteX0" fmla="*/ 0 w 5490182"/>
                <a:gd name="connsiteY0" fmla="*/ 40903 h 2604272"/>
                <a:gd name="connsiteX1" fmla="*/ 40506 w 5490182"/>
                <a:gd name="connsiteY1" fmla="*/ 0 h 2604272"/>
                <a:gd name="connsiteX2" fmla="*/ 4302700 w 5490182"/>
                <a:gd name="connsiteY2" fmla="*/ 44713 h 2604272"/>
                <a:gd name="connsiteX3" fmla="*/ 5450780 w 5490182"/>
                <a:gd name="connsiteY3" fmla="*/ 2079729 h 2604272"/>
                <a:gd name="connsiteX4" fmla="*/ 1306354 w 5490182"/>
                <a:gd name="connsiteY4" fmla="*/ 2603287 h 2604272"/>
                <a:gd name="connsiteX5" fmla="*/ 0 w 5490182"/>
                <a:gd name="connsiteY5" fmla="*/ 40903 h 2604272"/>
                <a:gd name="connsiteX0" fmla="*/ 0 w 5490182"/>
                <a:gd name="connsiteY0" fmla="*/ 40903 h 2604272"/>
                <a:gd name="connsiteX1" fmla="*/ 40506 w 5490182"/>
                <a:gd name="connsiteY1" fmla="*/ 0 h 2604272"/>
                <a:gd name="connsiteX2" fmla="*/ 4302700 w 5490182"/>
                <a:gd name="connsiteY2" fmla="*/ 44713 h 2604272"/>
                <a:gd name="connsiteX3" fmla="*/ 5450780 w 5490182"/>
                <a:gd name="connsiteY3" fmla="*/ 2079729 h 2604272"/>
                <a:gd name="connsiteX4" fmla="*/ 1306354 w 5490182"/>
                <a:gd name="connsiteY4" fmla="*/ 2603287 h 2604272"/>
                <a:gd name="connsiteX5" fmla="*/ 0 w 5490182"/>
                <a:gd name="connsiteY5" fmla="*/ 40903 h 2604272"/>
                <a:gd name="connsiteX0" fmla="*/ 0 w 5490182"/>
                <a:gd name="connsiteY0" fmla="*/ 40903 h 2604277"/>
                <a:gd name="connsiteX1" fmla="*/ 40506 w 5490182"/>
                <a:gd name="connsiteY1" fmla="*/ 0 h 2604277"/>
                <a:gd name="connsiteX2" fmla="*/ 4302700 w 5490182"/>
                <a:gd name="connsiteY2" fmla="*/ 44713 h 2604277"/>
                <a:gd name="connsiteX3" fmla="*/ 5450780 w 5490182"/>
                <a:gd name="connsiteY3" fmla="*/ 2079729 h 2604277"/>
                <a:gd name="connsiteX4" fmla="*/ 1306354 w 5490182"/>
                <a:gd name="connsiteY4" fmla="*/ 2603287 h 2604277"/>
                <a:gd name="connsiteX5" fmla="*/ 0 w 5490182"/>
                <a:gd name="connsiteY5" fmla="*/ 40903 h 2604277"/>
                <a:gd name="connsiteX0" fmla="*/ 0 w 5490182"/>
                <a:gd name="connsiteY0" fmla="*/ 40903 h 2642357"/>
                <a:gd name="connsiteX1" fmla="*/ 40506 w 5490182"/>
                <a:gd name="connsiteY1" fmla="*/ 0 h 2642357"/>
                <a:gd name="connsiteX2" fmla="*/ 4302700 w 5490182"/>
                <a:gd name="connsiteY2" fmla="*/ 44713 h 2642357"/>
                <a:gd name="connsiteX3" fmla="*/ 5450780 w 5490182"/>
                <a:gd name="connsiteY3" fmla="*/ 2079729 h 2642357"/>
                <a:gd name="connsiteX4" fmla="*/ 1334929 w 5490182"/>
                <a:gd name="connsiteY4" fmla="*/ 2641387 h 2642357"/>
                <a:gd name="connsiteX5" fmla="*/ 0 w 5490182"/>
                <a:gd name="connsiteY5" fmla="*/ 40903 h 2642357"/>
                <a:gd name="connsiteX0" fmla="*/ 0 w 5434920"/>
                <a:gd name="connsiteY0" fmla="*/ 40903 h 2642357"/>
                <a:gd name="connsiteX1" fmla="*/ 40506 w 5434920"/>
                <a:gd name="connsiteY1" fmla="*/ 0 h 2642357"/>
                <a:gd name="connsiteX2" fmla="*/ 4302700 w 5434920"/>
                <a:gd name="connsiteY2" fmla="*/ 44713 h 2642357"/>
                <a:gd name="connsiteX3" fmla="*/ 5393630 w 5434920"/>
                <a:gd name="connsiteY3" fmla="*/ 2113067 h 2642357"/>
                <a:gd name="connsiteX4" fmla="*/ 1334929 w 5434920"/>
                <a:gd name="connsiteY4" fmla="*/ 2641387 h 2642357"/>
                <a:gd name="connsiteX5" fmla="*/ 0 w 5434920"/>
                <a:gd name="connsiteY5" fmla="*/ 40903 h 2642357"/>
                <a:gd name="connsiteX0" fmla="*/ 0 w 5497249"/>
                <a:gd name="connsiteY0" fmla="*/ 40903 h 2642357"/>
                <a:gd name="connsiteX1" fmla="*/ 40506 w 5497249"/>
                <a:gd name="connsiteY1" fmla="*/ 0 h 2642357"/>
                <a:gd name="connsiteX2" fmla="*/ 4302700 w 5497249"/>
                <a:gd name="connsiteY2" fmla="*/ 44713 h 2642357"/>
                <a:gd name="connsiteX3" fmla="*/ 5393630 w 5497249"/>
                <a:gd name="connsiteY3" fmla="*/ 2113067 h 2642357"/>
                <a:gd name="connsiteX4" fmla="*/ 1334929 w 5497249"/>
                <a:gd name="connsiteY4" fmla="*/ 2641387 h 2642357"/>
                <a:gd name="connsiteX5" fmla="*/ 0 w 5497249"/>
                <a:gd name="connsiteY5" fmla="*/ 40903 h 2642357"/>
                <a:gd name="connsiteX0" fmla="*/ 0 w 5537801"/>
                <a:gd name="connsiteY0" fmla="*/ 40903 h 2642357"/>
                <a:gd name="connsiteX1" fmla="*/ 40506 w 5537801"/>
                <a:gd name="connsiteY1" fmla="*/ 0 h 2642357"/>
                <a:gd name="connsiteX2" fmla="*/ 4302700 w 5537801"/>
                <a:gd name="connsiteY2" fmla="*/ 44713 h 2642357"/>
                <a:gd name="connsiteX3" fmla="*/ 5393630 w 5537801"/>
                <a:gd name="connsiteY3" fmla="*/ 2113067 h 2642357"/>
                <a:gd name="connsiteX4" fmla="*/ 1334929 w 5537801"/>
                <a:gd name="connsiteY4" fmla="*/ 2641387 h 2642357"/>
                <a:gd name="connsiteX5" fmla="*/ 0 w 5537801"/>
                <a:gd name="connsiteY5" fmla="*/ 40903 h 2642357"/>
                <a:gd name="connsiteX0" fmla="*/ 0 w 5526790"/>
                <a:gd name="connsiteY0" fmla="*/ 40903 h 2642357"/>
                <a:gd name="connsiteX1" fmla="*/ 40506 w 5526790"/>
                <a:gd name="connsiteY1" fmla="*/ 0 h 2642357"/>
                <a:gd name="connsiteX2" fmla="*/ 4302700 w 5526790"/>
                <a:gd name="connsiteY2" fmla="*/ 44713 h 2642357"/>
                <a:gd name="connsiteX3" fmla="*/ 5393630 w 5526790"/>
                <a:gd name="connsiteY3" fmla="*/ 2113067 h 2642357"/>
                <a:gd name="connsiteX4" fmla="*/ 1334929 w 5526790"/>
                <a:gd name="connsiteY4" fmla="*/ 2641387 h 2642357"/>
                <a:gd name="connsiteX5" fmla="*/ 0 w 5526790"/>
                <a:gd name="connsiteY5" fmla="*/ 40903 h 2642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6790" h="2642357">
                  <a:moveTo>
                    <a:pt x="0" y="40903"/>
                  </a:moveTo>
                  <a:cubicBezTo>
                    <a:pt x="19851" y="20919"/>
                    <a:pt x="15892" y="5696"/>
                    <a:pt x="40506" y="0"/>
                  </a:cubicBezTo>
                  <a:lnTo>
                    <a:pt x="4302700" y="44713"/>
                  </a:lnTo>
                  <a:cubicBezTo>
                    <a:pt x="4657877" y="761152"/>
                    <a:pt x="5938567" y="2106240"/>
                    <a:pt x="5393630" y="2113067"/>
                  </a:cubicBezTo>
                  <a:cubicBezTo>
                    <a:pt x="3948390" y="2280707"/>
                    <a:pt x="2500769" y="2559472"/>
                    <a:pt x="1334929" y="2641387"/>
                  </a:cubicBezTo>
                  <a:cubicBezTo>
                    <a:pt x="1048703" y="2690548"/>
                    <a:pt x="405288" y="858518"/>
                    <a:pt x="0" y="40903"/>
                  </a:cubicBezTo>
                  <a:close/>
                </a:path>
              </a:pathLst>
            </a:custGeom>
            <a:noFill/>
            <a:ln w="1905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3" name="矩形 4"/>
            <p:cNvSpPr/>
            <p:nvPr/>
          </p:nvSpPr>
          <p:spPr>
            <a:xfrm>
              <a:off x="1975630" y="1345920"/>
              <a:ext cx="589150" cy="1167869"/>
            </a:xfrm>
            <a:custGeom>
              <a:avLst/>
              <a:gdLst>
                <a:gd name="connsiteX0" fmla="*/ 0 w 576064"/>
                <a:gd name="connsiteY0" fmla="*/ 0 h 1800200"/>
                <a:gd name="connsiteX1" fmla="*/ 576064 w 576064"/>
                <a:gd name="connsiteY1" fmla="*/ 0 h 1800200"/>
                <a:gd name="connsiteX2" fmla="*/ 576064 w 576064"/>
                <a:gd name="connsiteY2" fmla="*/ 1800200 h 1800200"/>
                <a:gd name="connsiteX3" fmla="*/ 0 w 576064"/>
                <a:gd name="connsiteY3" fmla="*/ 1800200 h 1800200"/>
                <a:gd name="connsiteX4" fmla="*/ 0 w 576064"/>
                <a:gd name="connsiteY4" fmla="*/ 0 h 1800200"/>
                <a:gd name="connsiteX0" fmla="*/ 742950 w 1319014"/>
                <a:gd name="connsiteY0" fmla="*/ 0 h 1800200"/>
                <a:gd name="connsiteX1" fmla="*/ 1319014 w 1319014"/>
                <a:gd name="connsiteY1" fmla="*/ 0 h 1800200"/>
                <a:gd name="connsiteX2" fmla="*/ 1319014 w 1319014"/>
                <a:gd name="connsiteY2" fmla="*/ 1800200 h 1800200"/>
                <a:gd name="connsiteX3" fmla="*/ 0 w 1319014"/>
                <a:gd name="connsiteY3" fmla="*/ 1800200 h 1800200"/>
                <a:gd name="connsiteX4" fmla="*/ 742950 w 1319014"/>
                <a:gd name="connsiteY4" fmla="*/ 0 h 1800200"/>
                <a:gd name="connsiteX0" fmla="*/ 742950 w 1319014"/>
                <a:gd name="connsiteY0" fmla="*/ 0 h 1800200"/>
                <a:gd name="connsiteX1" fmla="*/ 918964 w 1319014"/>
                <a:gd name="connsiteY1" fmla="*/ 431800 h 1800200"/>
                <a:gd name="connsiteX2" fmla="*/ 1319014 w 1319014"/>
                <a:gd name="connsiteY2" fmla="*/ 1800200 h 1800200"/>
                <a:gd name="connsiteX3" fmla="*/ 0 w 1319014"/>
                <a:gd name="connsiteY3" fmla="*/ 1800200 h 1800200"/>
                <a:gd name="connsiteX4" fmla="*/ 742950 w 1319014"/>
                <a:gd name="connsiteY4" fmla="*/ 0 h 1800200"/>
                <a:gd name="connsiteX0" fmla="*/ 742950 w 918964"/>
                <a:gd name="connsiteY0" fmla="*/ 0 h 1825600"/>
                <a:gd name="connsiteX1" fmla="*/ 918964 w 918964"/>
                <a:gd name="connsiteY1" fmla="*/ 431800 h 1825600"/>
                <a:gd name="connsiteX2" fmla="*/ 264914 w 918964"/>
                <a:gd name="connsiteY2" fmla="*/ 1825600 h 1825600"/>
                <a:gd name="connsiteX3" fmla="*/ 0 w 918964"/>
                <a:gd name="connsiteY3" fmla="*/ 1800200 h 1825600"/>
                <a:gd name="connsiteX4" fmla="*/ 742950 w 918964"/>
                <a:gd name="connsiteY4" fmla="*/ 0 h 1825600"/>
                <a:gd name="connsiteX0" fmla="*/ 742950 w 912614"/>
                <a:gd name="connsiteY0" fmla="*/ 0 h 1825600"/>
                <a:gd name="connsiteX1" fmla="*/ 912614 w 912614"/>
                <a:gd name="connsiteY1" fmla="*/ 406400 h 1825600"/>
                <a:gd name="connsiteX2" fmla="*/ 264914 w 912614"/>
                <a:gd name="connsiteY2" fmla="*/ 1825600 h 1825600"/>
                <a:gd name="connsiteX3" fmla="*/ 0 w 912614"/>
                <a:gd name="connsiteY3" fmla="*/ 1800200 h 1825600"/>
                <a:gd name="connsiteX4" fmla="*/ 742950 w 912614"/>
                <a:gd name="connsiteY4" fmla="*/ 0 h 1825600"/>
                <a:gd name="connsiteX0" fmla="*/ 743141 w 912805"/>
                <a:gd name="connsiteY0" fmla="*/ 0 h 1873957"/>
                <a:gd name="connsiteX1" fmla="*/ 912805 w 912805"/>
                <a:gd name="connsiteY1" fmla="*/ 406400 h 1873957"/>
                <a:gd name="connsiteX2" fmla="*/ 265105 w 912805"/>
                <a:gd name="connsiteY2" fmla="*/ 1825600 h 1873957"/>
                <a:gd name="connsiteX3" fmla="*/ 191 w 912805"/>
                <a:gd name="connsiteY3" fmla="*/ 1800200 h 1873957"/>
                <a:gd name="connsiteX4" fmla="*/ 743141 w 912805"/>
                <a:gd name="connsiteY4" fmla="*/ 0 h 1873957"/>
                <a:gd name="connsiteX0" fmla="*/ 746319 w 915983"/>
                <a:gd name="connsiteY0" fmla="*/ 0 h 1859956"/>
                <a:gd name="connsiteX1" fmla="*/ 915983 w 915983"/>
                <a:gd name="connsiteY1" fmla="*/ 406400 h 1859956"/>
                <a:gd name="connsiteX2" fmla="*/ 268283 w 915983"/>
                <a:gd name="connsiteY2" fmla="*/ 1825600 h 1859956"/>
                <a:gd name="connsiteX3" fmla="*/ 3369 w 915983"/>
                <a:gd name="connsiteY3" fmla="*/ 1800200 h 1859956"/>
                <a:gd name="connsiteX4" fmla="*/ 746319 w 915983"/>
                <a:gd name="connsiteY4" fmla="*/ 0 h 1859956"/>
                <a:gd name="connsiteX0" fmla="*/ 746319 w 915983"/>
                <a:gd name="connsiteY0" fmla="*/ 0 h 1902062"/>
                <a:gd name="connsiteX1" fmla="*/ 915983 w 915983"/>
                <a:gd name="connsiteY1" fmla="*/ 406400 h 1902062"/>
                <a:gd name="connsiteX2" fmla="*/ 268283 w 915983"/>
                <a:gd name="connsiteY2" fmla="*/ 1825600 h 1902062"/>
                <a:gd name="connsiteX3" fmla="*/ 3369 w 915983"/>
                <a:gd name="connsiteY3" fmla="*/ 1800200 h 1902062"/>
                <a:gd name="connsiteX4" fmla="*/ 746319 w 915983"/>
                <a:gd name="connsiteY4" fmla="*/ 0 h 1902062"/>
                <a:gd name="connsiteX0" fmla="*/ 746319 w 931858"/>
                <a:gd name="connsiteY0" fmla="*/ 0 h 1902062"/>
                <a:gd name="connsiteX1" fmla="*/ 931858 w 931858"/>
                <a:gd name="connsiteY1" fmla="*/ 393700 h 1902062"/>
                <a:gd name="connsiteX2" fmla="*/ 268283 w 931858"/>
                <a:gd name="connsiteY2" fmla="*/ 1825600 h 1902062"/>
                <a:gd name="connsiteX3" fmla="*/ 3369 w 931858"/>
                <a:gd name="connsiteY3" fmla="*/ 1800200 h 1902062"/>
                <a:gd name="connsiteX4" fmla="*/ 746319 w 931858"/>
                <a:gd name="connsiteY4" fmla="*/ 0 h 1902062"/>
                <a:gd name="connsiteX0" fmla="*/ 762194 w 931858"/>
                <a:gd name="connsiteY0" fmla="*/ 0 h 1924287"/>
                <a:gd name="connsiteX1" fmla="*/ 931858 w 931858"/>
                <a:gd name="connsiteY1" fmla="*/ 415925 h 1924287"/>
                <a:gd name="connsiteX2" fmla="*/ 268283 w 931858"/>
                <a:gd name="connsiteY2" fmla="*/ 1847825 h 1924287"/>
                <a:gd name="connsiteX3" fmla="*/ 3369 w 931858"/>
                <a:gd name="connsiteY3" fmla="*/ 1822425 h 1924287"/>
                <a:gd name="connsiteX4" fmla="*/ 762194 w 931858"/>
                <a:gd name="connsiteY4" fmla="*/ 0 h 1924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858" h="1924287">
                  <a:moveTo>
                    <a:pt x="762194" y="0"/>
                  </a:moveTo>
                  <a:lnTo>
                    <a:pt x="931858" y="415925"/>
                  </a:lnTo>
                  <a:lnTo>
                    <a:pt x="268283" y="1847825"/>
                  </a:lnTo>
                  <a:cubicBezTo>
                    <a:pt x="179978" y="1839358"/>
                    <a:pt x="-28976" y="2040442"/>
                    <a:pt x="3369" y="1822425"/>
                  </a:cubicBezTo>
                  <a:lnTo>
                    <a:pt x="762194" y="0"/>
                  </a:lnTo>
                  <a:close/>
                </a:path>
              </a:pathLst>
            </a:custGeom>
            <a:noFill/>
            <a:ln w="1905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855878"/>
              <a:endParaRPr lang="zh-CN" altLang="en-US" sz="1685">
                <a:solidFill>
                  <a:prstClr val="white"/>
                </a:solidFill>
              </a:endParaRPr>
            </a:p>
          </p:txBody>
        </p:sp>
        <p:sp>
          <p:nvSpPr>
            <p:cNvPr id="4" name="矩形 4"/>
            <p:cNvSpPr/>
            <p:nvPr/>
          </p:nvSpPr>
          <p:spPr>
            <a:xfrm>
              <a:off x="2008899" y="1405105"/>
              <a:ext cx="579113" cy="1128825"/>
            </a:xfrm>
            <a:custGeom>
              <a:avLst/>
              <a:gdLst>
                <a:gd name="connsiteX0" fmla="*/ 0 w 576064"/>
                <a:gd name="connsiteY0" fmla="*/ 0 h 1800200"/>
                <a:gd name="connsiteX1" fmla="*/ 576064 w 576064"/>
                <a:gd name="connsiteY1" fmla="*/ 0 h 1800200"/>
                <a:gd name="connsiteX2" fmla="*/ 576064 w 576064"/>
                <a:gd name="connsiteY2" fmla="*/ 1800200 h 1800200"/>
                <a:gd name="connsiteX3" fmla="*/ 0 w 576064"/>
                <a:gd name="connsiteY3" fmla="*/ 1800200 h 1800200"/>
                <a:gd name="connsiteX4" fmla="*/ 0 w 576064"/>
                <a:gd name="connsiteY4" fmla="*/ 0 h 1800200"/>
                <a:gd name="connsiteX0" fmla="*/ 742950 w 1319014"/>
                <a:gd name="connsiteY0" fmla="*/ 0 h 1800200"/>
                <a:gd name="connsiteX1" fmla="*/ 1319014 w 1319014"/>
                <a:gd name="connsiteY1" fmla="*/ 0 h 1800200"/>
                <a:gd name="connsiteX2" fmla="*/ 1319014 w 1319014"/>
                <a:gd name="connsiteY2" fmla="*/ 1800200 h 1800200"/>
                <a:gd name="connsiteX3" fmla="*/ 0 w 1319014"/>
                <a:gd name="connsiteY3" fmla="*/ 1800200 h 1800200"/>
                <a:gd name="connsiteX4" fmla="*/ 742950 w 1319014"/>
                <a:gd name="connsiteY4" fmla="*/ 0 h 1800200"/>
                <a:gd name="connsiteX0" fmla="*/ 742950 w 1319014"/>
                <a:gd name="connsiteY0" fmla="*/ 0 h 1800200"/>
                <a:gd name="connsiteX1" fmla="*/ 918964 w 1319014"/>
                <a:gd name="connsiteY1" fmla="*/ 431800 h 1800200"/>
                <a:gd name="connsiteX2" fmla="*/ 1319014 w 1319014"/>
                <a:gd name="connsiteY2" fmla="*/ 1800200 h 1800200"/>
                <a:gd name="connsiteX3" fmla="*/ 0 w 1319014"/>
                <a:gd name="connsiteY3" fmla="*/ 1800200 h 1800200"/>
                <a:gd name="connsiteX4" fmla="*/ 742950 w 1319014"/>
                <a:gd name="connsiteY4" fmla="*/ 0 h 1800200"/>
                <a:gd name="connsiteX0" fmla="*/ 742950 w 918964"/>
                <a:gd name="connsiteY0" fmla="*/ 0 h 1825600"/>
                <a:gd name="connsiteX1" fmla="*/ 918964 w 918964"/>
                <a:gd name="connsiteY1" fmla="*/ 431800 h 1825600"/>
                <a:gd name="connsiteX2" fmla="*/ 264914 w 918964"/>
                <a:gd name="connsiteY2" fmla="*/ 1825600 h 1825600"/>
                <a:gd name="connsiteX3" fmla="*/ 0 w 918964"/>
                <a:gd name="connsiteY3" fmla="*/ 1800200 h 1825600"/>
                <a:gd name="connsiteX4" fmla="*/ 742950 w 918964"/>
                <a:gd name="connsiteY4" fmla="*/ 0 h 1825600"/>
                <a:gd name="connsiteX0" fmla="*/ 742950 w 912614"/>
                <a:gd name="connsiteY0" fmla="*/ 0 h 1825600"/>
                <a:gd name="connsiteX1" fmla="*/ 912614 w 912614"/>
                <a:gd name="connsiteY1" fmla="*/ 406400 h 1825600"/>
                <a:gd name="connsiteX2" fmla="*/ 264914 w 912614"/>
                <a:gd name="connsiteY2" fmla="*/ 1825600 h 1825600"/>
                <a:gd name="connsiteX3" fmla="*/ 0 w 912614"/>
                <a:gd name="connsiteY3" fmla="*/ 1800200 h 1825600"/>
                <a:gd name="connsiteX4" fmla="*/ 742950 w 912614"/>
                <a:gd name="connsiteY4" fmla="*/ 0 h 1825600"/>
                <a:gd name="connsiteX0" fmla="*/ 743141 w 912805"/>
                <a:gd name="connsiteY0" fmla="*/ 0 h 1873957"/>
                <a:gd name="connsiteX1" fmla="*/ 912805 w 912805"/>
                <a:gd name="connsiteY1" fmla="*/ 406400 h 1873957"/>
                <a:gd name="connsiteX2" fmla="*/ 265105 w 912805"/>
                <a:gd name="connsiteY2" fmla="*/ 1825600 h 1873957"/>
                <a:gd name="connsiteX3" fmla="*/ 191 w 912805"/>
                <a:gd name="connsiteY3" fmla="*/ 1800200 h 1873957"/>
                <a:gd name="connsiteX4" fmla="*/ 743141 w 912805"/>
                <a:gd name="connsiteY4" fmla="*/ 0 h 1873957"/>
                <a:gd name="connsiteX0" fmla="*/ 746319 w 915983"/>
                <a:gd name="connsiteY0" fmla="*/ 0 h 1859956"/>
                <a:gd name="connsiteX1" fmla="*/ 915983 w 915983"/>
                <a:gd name="connsiteY1" fmla="*/ 406400 h 1859956"/>
                <a:gd name="connsiteX2" fmla="*/ 268283 w 915983"/>
                <a:gd name="connsiteY2" fmla="*/ 1825600 h 1859956"/>
                <a:gd name="connsiteX3" fmla="*/ 3369 w 915983"/>
                <a:gd name="connsiteY3" fmla="*/ 1800200 h 1859956"/>
                <a:gd name="connsiteX4" fmla="*/ 746319 w 915983"/>
                <a:gd name="connsiteY4" fmla="*/ 0 h 1859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983" h="1859956">
                  <a:moveTo>
                    <a:pt x="746319" y="0"/>
                  </a:moveTo>
                  <a:lnTo>
                    <a:pt x="915983" y="406400"/>
                  </a:lnTo>
                  <a:lnTo>
                    <a:pt x="268283" y="1825600"/>
                  </a:lnTo>
                  <a:cubicBezTo>
                    <a:pt x="179978" y="1817133"/>
                    <a:pt x="-28976" y="1922967"/>
                    <a:pt x="3369" y="1800200"/>
                  </a:cubicBezTo>
                  <a:lnTo>
                    <a:pt x="746319" y="0"/>
                  </a:lnTo>
                  <a:close/>
                </a:path>
              </a:pathLst>
            </a:custGeom>
            <a:noFill/>
            <a:ln w="1905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855878"/>
              <a:endParaRPr lang="zh-CN" altLang="en-US" sz="1685">
                <a:solidFill>
                  <a:prstClr val="white"/>
                </a:solidFill>
              </a:endParaRPr>
            </a:p>
          </p:txBody>
        </p:sp>
        <p:sp>
          <p:nvSpPr>
            <p:cNvPr id="5" name="矩形 6"/>
            <p:cNvSpPr/>
            <p:nvPr/>
          </p:nvSpPr>
          <p:spPr>
            <a:xfrm>
              <a:off x="2213631" y="1656645"/>
              <a:ext cx="939636" cy="3273297"/>
            </a:xfrm>
            <a:custGeom>
              <a:avLst/>
              <a:gdLst>
                <a:gd name="connsiteX0" fmla="*/ 0 w 1944216"/>
                <a:gd name="connsiteY0" fmla="*/ 0 h 3888432"/>
                <a:gd name="connsiteX1" fmla="*/ 1944216 w 1944216"/>
                <a:gd name="connsiteY1" fmla="*/ 0 h 3888432"/>
                <a:gd name="connsiteX2" fmla="*/ 1944216 w 1944216"/>
                <a:gd name="connsiteY2" fmla="*/ 3888432 h 3888432"/>
                <a:gd name="connsiteX3" fmla="*/ 0 w 1944216"/>
                <a:gd name="connsiteY3" fmla="*/ 3888432 h 3888432"/>
                <a:gd name="connsiteX4" fmla="*/ 0 w 1944216"/>
                <a:gd name="connsiteY4" fmla="*/ 0 h 3888432"/>
                <a:gd name="connsiteX0" fmla="*/ 0 w 2083916"/>
                <a:gd name="connsiteY0" fmla="*/ 622300 h 3888432"/>
                <a:gd name="connsiteX1" fmla="*/ 2083916 w 2083916"/>
                <a:gd name="connsiteY1" fmla="*/ 0 h 3888432"/>
                <a:gd name="connsiteX2" fmla="*/ 2083916 w 2083916"/>
                <a:gd name="connsiteY2" fmla="*/ 3888432 h 3888432"/>
                <a:gd name="connsiteX3" fmla="*/ 139700 w 2083916"/>
                <a:gd name="connsiteY3" fmla="*/ 3888432 h 3888432"/>
                <a:gd name="connsiteX4" fmla="*/ 0 w 2083916"/>
                <a:gd name="connsiteY4" fmla="*/ 622300 h 3888432"/>
                <a:gd name="connsiteX0" fmla="*/ 0 w 2083916"/>
                <a:gd name="connsiteY0" fmla="*/ 1206500 h 4472632"/>
                <a:gd name="connsiteX1" fmla="*/ 559916 w 2083916"/>
                <a:gd name="connsiteY1" fmla="*/ 0 h 4472632"/>
                <a:gd name="connsiteX2" fmla="*/ 2083916 w 2083916"/>
                <a:gd name="connsiteY2" fmla="*/ 4472632 h 4472632"/>
                <a:gd name="connsiteX3" fmla="*/ 139700 w 2083916"/>
                <a:gd name="connsiteY3" fmla="*/ 4472632 h 4472632"/>
                <a:gd name="connsiteX4" fmla="*/ 0 w 2083916"/>
                <a:gd name="connsiteY4" fmla="*/ 1206500 h 4472632"/>
                <a:gd name="connsiteX0" fmla="*/ 0 w 2122016"/>
                <a:gd name="connsiteY0" fmla="*/ 1193800 h 4472632"/>
                <a:gd name="connsiteX1" fmla="*/ 598016 w 2122016"/>
                <a:gd name="connsiteY1" fmla="*/ 0 h 4472632"/>
                <a:gd name="connsiteX2" fmla="*/ 2122016 w 2122016"/>
                <a:gd name="connsiteY2" fmla="*/ 4472632 h 4472632"/>
                <a:gd name="connsiteX3" fmla="*/ 177800 w 2122016"/>
                <a:gd name="connsiteY3" fmla="*/ 4472632 h 4472632"/>
                <a:gd name="connsiteX4" fmla="*/ 0 w 2122016"/>
                <a:gd name="connsiteY4" fmla="*/ 1193800 h 4472632"/>
                <a:gd name="connsiteX0" fmla="*/ 0 w 2122016"/>
                <a:gd name="connsiteY0" fmla="*/ 1282700 h 4561532"/>
                <a:gd name="connsiteX1" fmla="*/ 547216 w 2122016"/>
                <a:gd name="connsiteY1" fmla="*/ 0 h 4561532"/>
                <a:gd name="connsiteX2" fmla="*/ 2122016 w 2122016"/>
                <a:gd name="connsiteY2" fmla="*/ 4561532 h 4561532"/>
                <a:gd name="connsiteX3" fmla="*/ 177800 w 2122016"/>
                <a:gd name="connsiteY3" fmla="*/ 4561532 h 4561532"/>
                <a:gd name="connsiteX4" fmla="*/ 0 w 2122016"/>
                <a:gd name="connsiteY4" fmla="*/ 1282700 h 4561532"/>
                <a:gd name="connsiteX0" fmla="*/ 0 w 1499716"/>
                <a:gd name="connsiteY0" fmla="*/ 1282700 h 5475932"/>
                <a:gd name="connsiteX1" fmla="*/ 547216 w 1499716"/>
                <a:gd name="connsiteY1" fmla="*/ 0 h 5475932"/>
                <a:gd name="connsiteX2" fmla="*/ 1499716 w 1499716"/>
                <a:gd name="connsiteY2" fmla="*/ 5475932 h 5475932"/>
                <a:gd name="connsiteX3" fmla="*/ 177800 w 1499716"/>
                <a:gd name="connsiteY3" fmla="*/ 4561532 h 5475932"/>
                <a:gd name="connsiteX4" fmla="*/ 0 w 1499716"/>
                <a:gd name="connsiteY4" fmla="*/ 1282700 h 5475932"/>
                <a:gd name="connsiteX0" fmla="*/ 0 w 1499716"/>
                <a:gd name="connsiteY0" fmla="*/ 1282700 h 5475932"/>
                <a:gd name="connsiteX1" fmla="*/ 547216 w 1499716"/>
                <a:gd name="connsiteY1" fmla="*/ 0 h 5475932"/>
                <a:gd name="connsiteX2" fmla="*/ 1493925 w 1499716"/>
                <a:gd name="connsiteY2" fmla="*/ 2034058 h 5475932"/>
                <a:gd name="connsiteX3" fmla="*/ 1499716 w 1499716"/>
                <a:gd name="connsiteY3" fmla="*/ 5475932 h 5475932"/>
                <a:gd name="connsiteX4" fmla="*/ 177800 w 1499716"/>
                <a:gd name="connsiteY4" fmla="*/ 4561532 h 5475932"/>
                <a:gd name="connsiteX5" fmla="*/ 0 w 1499716"/>
                <a:gd name="connsiteY5" fmla="*/ 1282700 h 5475932"/>
                <a:gd name="connsiteX0" fmla="*/ 0 w 1499716"/>
                <a:gd name="connsiteY0" fmla="*/ 1282700 h 5475932"/>
                <a:gd name="connsiteX1" fmla="*/ 547216 w 1499716"/>
                <a:gd name="connsiteY1" fmla="*/ 0 h 5475932"/>
                <a:gd name="connsiteX2" fmla="*/ 1493925 w 1499716"/>
                <a:gd name="connsiteY2" fmla="*/ 2034058 h 5475932"/>
                <a:gd name="connsiteX3" fmla="*/ 1499716 w 1499716"/>
                <a:gd name="connsiteY3" fmla="*/ 5475932 h 5475932"/>
                <a:gd name="connsiteX4" fmla="*/ 177800 w 1499716"/>
                <a:gd name="connsiteY4" fmla="*/ 4561532 h 5475932"/>
                <a:gd name="connsiteX5" fmla="*/ 0 w 1499716"/>
                <a:gd name="connsiteY5" fmla="*/ 1282700 h 5475932"/>
                <a:gd name="connsiteX0" fmla="*/ 0 w 1499716"/>
                <a:gd name="connsiteY0" fmla="*/ 1282700 h 5475932"/>
                <a:gd name="connsiteX1" fmla="*/ 547216 w 1499716"/>
                <a:gd name="connsiteY1" fmla="*/ 0 h 5475932"/>
                <a:gd name="connsiteX2" fmla="*/ 1493925 w 1499716"/>
                <a:gd name="connsiteY2" fmla="*/ 2034058 h 5475932"/>
                <a:gd name="connsiteX3" fmla="*/ 1499716 w 1499716"/>
                <a:gd name="connsiteY3" fmla="*/ 5475932 h 5475932"/>
                <a:gd name="connsiteX4" fmla="*/ 177800 w 1499716"/>
                <a:gd name="connsiteY4" fmla="*/ 4561532 h 5475932"/>
                <a:gd name="connsiteX5" fmla="*/ 0 w 1499716"/>
                <a:gd name="connsiteY5" fmla="*/ 1282700 h 5475932"/>
                <a:gd name="connsiteX0" fmla="*/ 0 w 1474316"/>
                <a:gd name="connsiteY0" fmla="*/ 1282700 h 5475932"/>
                <a:gd name="connsiteX1" fmla="*/ 521816 w 1474316"/>
                <a:gd name="connsiteY1" fmla="*/ 0 h 5475932"/>
                <a:gd name="connsiteX2" fmla="*/ 1468525 w 1474316"/>
                <a:gd name="connsiteY2" fmla="*/ 2034058 h 5475932"/>
                <a:gd name="connsiteX3" fmla="*/ 1474316 w 1474316"/>
                <a:gd name="connsiteY3" fmla="*/ 5475932 h 5475932"/>
                <a:gd name="connsiteX4" fmla="*/ 152400 w 1474316"/>
                <a:gd name="connsiteY4" fmla="*/ 4561532 h 5475932"/>
                <a:gd name="connsiteX5" fmla="*/ 0 w 1474316"/>
                <a:gd name="connsiteY5" fmla="*/ 1282700 h 5475932"/>
                <a:gd name="connsiteX0" fmla="*/ 0 w 1474316"/>
                <a:gd name="connsiteY0" fmla="*/ 1257300 h 5475932"/>
                <a:gd name="connsiteX1" fmla="*/ 521816 w 1474316"/>
                <a:gd name="connsiteY1" fmla="*/ 0 h 5475932"/>
                <a:gd name="connsiteX2" fmla="*/ 1468525 w 1474316"/>
                <a:gd name="connsiteY2" fmla="*/ 2034058 h 5475932"/>
                <a:gd name="connsiteX3" fmla="*/ 1474316 w 1474316"/>
                <a:gd name="connsiteY3" fmla="*/ 5475932 h 5475932"/>
                <a:gd name="connsiteX4" fmla="*/ 152400 w 1474316"/>
                <a:gd name="connsiteY4" fmla="*/ 4561532 h 5475932"/>
                <a:gd name="connsiteX5" fmla="*/ 0 w 1474316"/>
                <a:gd name="connsiteY5" fmla="*/ 1257300 h 5475932"/>
                <a:gd name="connsiteX0" fmla="*/ 0 w 1474316"/>
                <a:gd name="connsiteY0" fmla="*/ 1168400 h 5387032"/>
                <a:gd name="connsiteX1" fmla="*/ 588491 w 1474316"/>
                <a:gd name="connsiteY1" fmla="*/ 0 h 5387032"/>
                <a:gd name="connsiteX2" fmla="*/ 1468525 w 1474316"/>
                <a:gd name="connsiteY2" fmla="*/ 1945158 h 5387032"/>
                <a:gd name="connsiteX3" fmla="*/ 1474316 w 1474316"/>
                <a:gd name="connsiteY3" fmla="*/ 5387032 h 5387032"/>
                <a:gd name="connsiteX4" fmla="*/ 152400 w 1474316"/>
                <a:gd name="connsiteY4" fmla="*/ 4472632 h 5387032"/>
                <a:gd name="connsiteX5" fmla="*/ 0 w 1474316"/>
                <a:gd name="connsiteY5" fmla="*/ 1168400 h 5387032"/>
                <a:gd name="connsiteX0" fmla="*/ 0 w 1474316"/>
                <a:gd name="connsiteY0" fmla="*/ 1168400 h 5387032"/>
                <a:gd name="connsiteX1" fmla="*/ 588491 w 1474316"/>
                <a:gd name="connsiteY1" fmla="*/ 0 h 5387032"/>
                <a:gd name="connsiteX2" fmla="*/ 1465350 w 1474316"/>
                <a:gd name="connsiteY2" fmla="*/ 1903883 h 5387032"/>
                <a:gd name="connsiteX3" fmla="*/ 1474316 w 1474316"/>
                <a:gd name="connsiteY3" fmla="*/ 5387032 h 5387032"/>
                <a:gd name="connsiteX4" fmla="*/ 152400 w 1474316"/>
                <a:gd name="connsiteY4" fmla="*/ 4472632 h 5387032"/>
                <a:gd name="connsiteX5" fmla="*/ 0 w 1474316"/>
                <a:gd name="connsiteY5" fmla="*/ 1168400 h 5387032"/>
                <a:gd name="connsiteX0" fmla="*/ 0 w 1474316"/>
                <a:gd name="connsiteY0" fmla="*/ 1168400 h 5387032"/>
                <a:gd name="connsiteX1" fmla="*/ 588491 w 1474316"/>
                <a:gd name="connsiteY1" fmla="*/ 0 h 5387032"/>
                <a:gd name="connsiteX2" fmla="*/ 1465350 w 1474316"/>
                <a:gd name="connsiteY2" fmla="*/ 1903883 h 5387032"/>
                <a:gd name="connsiteX3" fmla="*/ 1474316 w 1474316"/>
                <a:gd name="connsiteY3" fmla="*/ 5387032 h 5387032"/>
                <a:gd name="connsiteX4" fmla="*/ 152400 w 1474316"/>
                <a:gd name="connsiteY4" fmla="*/ 4472632 h 5387032"/>
                <a:gd name="connsiteX5" fmla="*/ 0 w 1474316"/>
                <a:gd name="connsiteY5" fmla="*/ 1168400 h 5387032"/>
                <a:gd name="connsiteX0" fmla="*/ 0 w 1474316"/>
                <a:gd name="connsiteY0" fmla="*/ 1168400 h 5387032"/>
                <a:gd name="connsiteX1" fmla="*/ 588491 w 1474316"/>
                <a:gd name="connsiteY1" fmla="*/ 0 h 5387032"/>
                <a:gd name="connsiteX2" fmla="*/ 1471700 w 1474316"/>
                <a:gd name="connsiteY2" fmla="*/ 1900708 h 5387032"/>
                <a:gd name="connsiteX3" fmla="*/ 1474316 w 1474316"/>
                <a:gd name="connsiteY3" fmla="*/ 5387032 h 5387032"/>
                <a:gd name="connsiteX4" fmla="*/ 152400 w 1474316"/>
                <a:gd name="connsiteY4" fmla="*/ 4472632 h 5387032"/>
                <a:gd name="connsiteX5" fmla="*/ 0 w 1474316"/>
                <a:gd name="connsiteY5" fmla="*/ 1168400 h 5387032"/>
                <a:gd name="connsiteX0" fmla="*/ 0 w 1483841"/>
                <a:gd name="connsiteY0" fmla="*/ 1168400 h 5393382"/>
                <a:gd name="connsiteX1" fmla="*/ 588491 w 1483841"/>
                <a:gd name="connsiteY1" fmla="*/ 0 h 5393382"/>
                <a:gd name="connsiteX2" fmla="*/ 1471700 w 1483841"/>
                <a:gd name="connsiteY2" fmla="*/ 1900708 h 5393382"/>
                <a:gd name="connsiteX3" fmla="*/ 1483841 w 1483841"/>
                <a:gd name="connsiteY3" fmla="*/ 5393382 h 5393382"/>
                <a:gd name="connsiteX4" fmla="*/ 152400 w 1483841"/>
                <a:gd name="connsiteY4" fmla="*/ 4472632 h 5393382"/>
                <a:gd name="connsiteX5" fmla="*/ 0 w 1483841"/>
                <a:gd name="connsiteY5" fmla="*/ 1168400 h 5393382"/>
                <a:gd name="connsiteX0" fmla="*/ 0 w 1486222"/>
                <a:gd name="connsiteY0" fmla="*/ 1168400 h 5393382"/>
                <a:gd name="connsiteX1" fmla="*/ 588491 w 1486222"/>
                <a:gd name="connsiteY1" fmla="*/ 0 h 5393382"/>
                <a:gd name="connsiteX2" fmla="*/ 1471700 w 1486222"/>
                <a:gd name="connsiteY2" fmla="*/ 1900708 h 5393382"/>
                <a:gd name="connsiteX3" fmla="*/ 1486222 w 1486222"/>
                <a:gd name="connsiteY3" fmla="*/ 5393382 h 5393382"/>
                <a:gd name="connsiteX4" fmla="*/ 152400 w 1486222"/>
                <a:gd name="connsiteY4" fmla="*/ 4472632 h 5393382"/>
                <a:gd name="connsiteX5" fmla="*/ 0 w 1486222"/>
                <a:gd name="connsiteY5" fmla="*/ 1168400 h 5393382"/>
                <a:gd name="connsiteX0" fmla="*/ 0 w 1486222"/>
                <a:gd name="connsiteY0" fmla="*/ 1168400 h 5393382"/>
                <a:gd name="connsiteX1" fmla="*/ 588491 w 1486222"/>
                <a:gd name="connsiteY1" fmla="*/ 0 h 5393382"/>
                <a:gd name="connsiteX2" fmla="*/ 1471700 w 1486222"/>
                <a:gd name="connsiteY2" fmla="*/ 1907058 h 5393382"/>
                <a:gd name="connsiteX3" fmla="*/ 1486222 w 1486222"/>
                <a:gd name="connsiteY3" fmla="*/ 5393382 h 5393382"/>
                <a:gd name="connsiteX4" fmla="*/ 152400 w 1486222"/>
                <a:gd name="connsiteY4" fmla="*/ 4472632 h 5393382"/>
                <a:gd name="connsiteX5" fmla="*/ 0 w 1486222"/>
                <a:gd name="connsiteY5" fmla="*/ 1168400 h 5393382"/>
                <a:gd name="connsiteX0" fmla="*/ 0 w 1486222"/>
                <a:gd name="connsiteY0" fmla="*/ 1168400 h 5393382"/>
                <a:gd name="connsiteX1" fmla="*/ 588491 w 1486222"/>
                <a:gd name="connsiteY1" fmla="*/ 0 h 5393382"/>
                <a:gd name="connsiteX2" fmla="*/ 1484400 w 1486222"/>
                <a:gd name="connsiteY2" fmla="*/ 1913408 h 5393382"/>
                <a:gd name="connsiteX3" fmla="*/ 1486222 w 1486222"/>
                <a:gd name="connsiteY3" fmla="*/ 5393382 h 5393382"/>
                <a:gd name="connsiteX4" fmla="*/ 152400 w 1486222"/>
                <a:gd name="connsiteY4" fmla="*/ 4472632 h 5393382"/>
                <a:gd name="connsiteX5" fmla="*/ 0 w 1486222"/>
                <a:gd name="connsiteY5" fmla="*/ 1168400 h 539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222" h="5393382">
                  <a:moveTo>
                    <a:pt x="0" y="1168400"/>
                  </a:moveTo>
                  <a:lnTo>
                    <a:pt x="588491" y="0"/>
                  </a:lnTo>
                  <a:cubicBezTo>
                    <a:pt x="789761" y="398619"/>
                    <a:pt x="1191055" y="1394139"/>
                    <a:pt x="1484400" y="1913408"/>
                  </a:cubicBezTo>
                  <a:cubicBezTo>
                    <a:pt x="1486330" y="3060699"/>
                    <a:pt x="1484292" y="4246091"/>
                    <a:pt x="1486222" y="5393382"/>
                  </a:cubicBezTo>
                  <a:lnTo>
                    <a:pt x="152400" y="4472632"/>
                  </a:lnTo>
                  <a:lnTo>
                    <a:pt x="0" y="1168400"/>
                  </a:lnTo>
                  <a:close/>
                </a:path>
              </a:pathLst>
            </a:custGeom>
            <a:noFill/>
            <a:ln w="1905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855878"/>
              <a:endParaRPr lang="zh-CN" altLang="en-US" sz="1685">
                <a:solidFill>
                  <a:prstClr val="white"/>
                </a:solidFill>
              </a:endParaRPr>
            </a:p>
          </p:txBody>
        </p:sp>
        <p:sp>
          <p:nvSpPr>
            <p:cNvPr id="6" name="矩形 6"/>
            <p:cNvSpPr/>
            <p:nvPr/>
          </p:nvSpPr>
          <p:spPr>
            <a:xfrm>
              <a:off x="2085997" y="2357314"/>
              <a:ext cx="235563" cy="2039288"/>
            </a:xfrm>
            <a:custGeom>
              <a:avLst/>
              <a:gdLst>
                <a:gd name="connsiteX0" fmla="*/ 0 w 1944216"/>
                <a:gd name="connsiteY0" fmla="*/ 0 h 3888432"/>
                <a:gd name="connsiteX1" fmla="*/ 1944216 w 1944216"/>
                <a:gd name="connsiteY1" fmla="*/ 0 h 3888432"/>
                <a:gd name="connsiteX2" fmla="*/ 1944216 w 1944216"/>
                <a:gd name="connsiteY2" fmla="*/ 3888432 h 3888432"/>
                <a:gd name="connsiteX3" fmla="*/ 0 w 1944216"/>
                <a:gd name="connsiteY3" fmla="*/ 3888432 h 3888432"/>
                <a:gd name="connsiteX4" fmla="*/ 0 w 1944216"/>
                <a:gd name="connsiteY4" fmla="*/ 0 h 3888432"/>
                <a:gd name="connsiteX0" fmla="*/ 0 w 2083916"/>
                <a:gd name="connsiteY0" fmla="*/ 622300 h 3888432"/>
                <a:gd name="connsiteX1" fmla="*/ 2083916 w 2083916"/>
                <a:gd name="connsiteY1" fmla="*/ 0 h 3888432"/>
                <a:gd name="connsiteX2" fmla="*/ 2083916 w 2083916"/>
                <a:gd name="connsiteY2" fmla="*/ 3888432 h 3888432"/>
                <a:gd name="connsiteX3" fmla="*/ 139700 w 2083916"/>
                <a:gd name="connsiteY3" fmla="*/ 3888432 h 3888432"/>
                <a:gd name="connsiteX4" fmla="*/ 0 w 2083916"/>
                <a:gd name="connsiteY4" fmla="*/ 622300 h 3888432"/>
                <a:gd name="connsiteX0" fmla="*/ 0 w 2083916"/>
                <a:gd name="connsiteY0" fmla="*/ 1206500 h 4472632"/>
                <a:gd name="connsiteX1" fmla="*/ 559916 w 2083916"/>
                <a:gd name="connsiteY1" fmla="*/ 0 h 4472632"/>
                <a:gd name="connsiteX2" fmla="*/ 2083916 w 2083916"/>
                <a:gd name="connsiteY2" fmla="*/ 4472632 h 4472632"/>
                <a:gd name="connsiteX3" fmla="*/ 139700 w 2083916"/>
                <a:gd name="connsiteY3" fmla="*/ 4472632 h 4472632"/>
                <a:gd name="connsiteX4" fmla="*/ 0 w 2083916"/>
                <a:gd name="connsiteY4" fmla="*/ 1206500 h 4472632"/>
                <a:gd name="connsiteX0" fmla="*/ 0 w 2122016"/>
                <a:gd name="connsiteY0" fmla="*/ 1193800 h 4472632"/>
                <a:gd name="connsiteX1" fmla="*/ 598016 w 2122016"/>
                <a:gd name="connsiteY1" fmla="*/ 0 h 4472632"/>
                <a:gd name="connsiteX2" fmla="*/ 2122016 w 2122016"/>
                <a:gd name="connsiteY2" fmla="*/ 4472632 h 4472632"/>
                <a:gd name="connsiteX3" fmla="*/ 177800 w 2122016"/>
                <a:gd name="connsiteY3" fmla="*/ 4472632 h 4472632"/>
                <a:gd name="connsiteX4" fmla="*/ 0 w 2122016"/>
                <a:gd name="connsiteY4" fmla="*/ 1193800 h 4472632"/>
                <a:gd name="connsiteX0" fmla="*/ 0 w 2122016"/>
                <a:gd name="connsiteY0" fmla="*/ 1282700 h 4561532"/>
                <a:gd name="connsiteX1" fmla="*/ 547216 w 2122016"/>
                <a:gd name="connsiteY1" fmla="*/ 0 h 4561532"/>
                <a:gd name="connsiteX2" fmla="*/ 2122016 w 2122016"/>
                <a:gd name="connsiteY2" fmla="*/ 4561532 h 4561532"/>
                <a:gd name="connsiteX3" fmla="*/ 177800 w 2122016"/>
                <a:gd name="connsiteY3" fmla="*/ 4561532 h 4561532"/>
                <a:gd name="connsiteX4" fmla="*/ 0 w 2122016"/>
                <a:gd name="connsiteY4" fmla="*/ 1282700 h 4561532"/>
                <a:gd name="connsiteX0" fmla="*/ 0 w 1499716"/>
                <a:gd name="connsiteY0" fmla="*/ 1282700 h 5475932"/>
                <a:gd name="connsiteX1" fmla="*/ 547216 w 1499716"/>
                <a:gd name="connsiteY1" fmla="*/ 0 h 5475932"/>
                <a:gd name="connsiteX2" fmla="*/ 1499716 w 1499716"/>
                <a:gd name="connsiteY2" fmla="*/ 5475932 h 5475932"/>
                <a:gd name="connsiteX3" fmla="*/ 177800 w 1499716"/>
                <a:gd name="connsiteY3" fmla="*/ 4561532 h 5475932"/>
                <a:gd name="connsiteX4" fmla="*/ 0 w 1499716"/>
                <a:gd name="connsiteY4" fmla="*/ 1282700 h 5475932"/>
                <a:gd name="connsiteX0" fmla="*/ 0 w 1499716"/>
                <a:gd name="connsiteY0" fmla="*/ 1282700 h 5475932"/>
                <a:gd name="connsiteX1" fmla="*/ 547216 w 1499716"/>
                <a:gd name="connsiteY1" fmla="*/ 0 h 5475932"/>
                <a:gd name="connsiteX2" fmla="*/ 1493925 w 1499716"/>
                <a:gd name="connsiteY2" fmla="*/ 2034058 h 5475932"/>
                <a:gd name="connsiteX3" fmla="*/ 1499716 w 1499716"/>
                <a:gd name="connsiteY3" fmla="*/ 5475932 h 5475932"/>
                <a:gd name="connsiteX4" fmla="*/ 177800 w 1499716"/>
                <a:gd name="connsiteY4" fmla="*/ 4561532 h 5475932"/>
                <a:gd name="connsiteX5" fmla="*/ 0 w 1499716"/>
                <a:gd name="connsiteY5" fmla="*/ 1282700 h 5475932"/>
                <a:gd name="connsiteX0" fmla="*/ 0 w 1499716"/>
                <a:gd name="connsiteY0" fmla="*/ 1282700 h 5475932"/>
                <a:gd name="connsiteX1" fmla="*/ 547216 w 1499716"/>
                <a:gd name="connsiteY1" fmla="*/ 0 h 5475932"/>
                <a:gd name="connsiteX2" fmla="*/ 1493925 w 1499716"/>
                <a:gd name="connsiteY2" fmla="*/ 2034058 h 5475932"/>
                <a:gd name="connsiteX3" fmla="*/ 1499716 w 1499716"/>
                <a:gd name="connsiteY3" fmla="*/ 5475932 h 5475932"/>
                <a:gd name="connsiteX4" fmla="*/ 177800 w 1499716"/>
                <a:gd name="connsiteY4" fmla="*/ 4561532 h 5475932"/>
                <a:gd name="connsiteX5" fmla="*/ 0 w 1499716"/>
                <a:gd name="connsiteY5" fmla="*/ 1282700 h 5475932"/>
                <a:gd name="connsiteX0" fmla="*/ 0 w 1499716"/>
                <a:gd name="connsiteY0" fmla="*/ 1282700 h 5475932"/>
                <a:gd name="connsiteX1" fmla="*/ 547216 w 1499716"/>
                <a:gd name="connsiteY1" fmla="*/ 0 h 5475932"/>
                <a:gd name="connsiteX2" fmla="*/ 1493925 w 1499716"/>
                <a:gd name="connsiteY2" fmla="*/ 2034058 h 5475932"/>
                <a:gd name="connsiteX3" fmla="*/ 1499716 w 1499716"/>
                <a:gd name="connsiteY3" fmla="*/ 5475932 h 5475932"/>
                <a:gd name="connsiteX4" fmla="*/ 177800 w 1499716"/>
                <a:gd name="connsiteY4" fmla="*/ 4561532 h 5475932"/>
                <a:gd name="connsiteX5" fmla="*/ 0 w 1499716"/>
                <a:gd name="connsiteY5" fmla="*/ 1282700 h 5475932"/>
                <a:gd name="connsiteX0" fmla="*/ 0 w 1474316"/>
                <a:gd name="connsiteY0" fmla="*/ 1282700 h 5475932"/>
                <a:gd name="connsiteX1" fmla="*/ 521816 w 1474316"/>
                <a:gd name="connsiteY1" fmla="*/ 0 h 5475932"/>
                <a:gd name="connsiteX2" fmla="*/ 1468525 w 1474316"/>
                <a:gd name="connsiteY2" fmla="*/ 2034058 h 5475932"/>
                <a:gd name="connsiteX3" fmla="*/ 1474316 w 1474316"/>
                <a:gd name="connsiteY3" fmla="*/ 5475932 h 5475932"/>
                <a:gd name="connsiteX4" fmla="*/ 152400 w 1474316"/>
                <a:gd name="connsiteY4" fmla="*/ 4561532 h 5475932"/>
                <a:gd name="connsiteX5" fmla="*/ 0 w 1474316"/>
                <a:gd name="connsiteY5" fmla="*/ 1282700 h 5475932"/>
                <a:gd name="connsiteX0" fmla="*/ 0 w 1474316"/>
                <a:gd name="connsiteY0" fmla="*/ 1257300 h 5475932"/>
                <a:gd name="connsiteX1" fmla="*/ 521816 w 1474316"/>
                <a:gd name="connsiteY1" fmla="*/ 0 h 5475932"/>
                <a:gd name="connsiteX2" fmla="*/ 1468525 w 1474316"/>
                <a:gd name="connsiteY2" fmla="*/ 2034058 h 5475932"/>
                <a:gd name="connsiteX3" fmla="*/ 1474316 w 1474316"/>
                <a:gd name="connsiteY3" fmla="*/ 5475932 h 5475932"/>
                <a:gd name="connsiteX4" fmla="*/ 152400 w 1474316"/>
                <a:gd name="connsiteY4" fmla="*/ 4561532 h 5475932"/>
                <a:gd name="connsiteX5" fmla="*/ 0 w 1474316"/>
                <a:gd name="connsiteY5" fmla="*/ 1257300 h 5475932"/>
                <a:gd name="connsiteX0" fmla="*/ 0 w 1487016"/>
                <a:gd name="connsiteY0" fmla="*/ 1041400 h 5475932"/>
                <a:gd name="connsiteX1" fmla="*/ 534516 w 1487016"/>
                <a:gd name="connsiteY1" fmla="*/ 0 h 5475932"/>
                <a:gd name="connsiteX2" fmla="*/ 1481225 w 1487016"/>
                <a:gd name="connsiteY2" fmla="*/ 2034058 h 5475932"/>
                <a:gd name="connsiteX3" fmla="*/ 1487016 w 1487016"/>
                <a:gd name="connsiteY3" fmla="*/ 5475932 h 5475932"/>
                <a:gd name="connsiteX4" fmla="*/ 165100 w 1487016"/>
                <a:gd name="connsiteY4" fmla="*/ 4561532 h 5475932"/>
                <a:gd name="connsiteX5" fmla="*/ 0 w 1487016"/>
                <a:gd name="connsiteY5" fmla="*/ 1041400 h 5475932"/>
                <a:gd name="connsiteX0" fmla="*/ 0 w 1487016"/>
                <a:gd name="connsiteY0" fmla="*/ 1041400 h 5475932"/>
                <a:gd name="connsiteX1" fmla="*/ 534516 w 1487016"/>
                <a:gd name="connsiteY1" fmla="*/ 0 h 5475932"/>
                <a:gd name="connsiteX2" fmla="*/ 1481225 w 1487016"/>
                <a:gd name="connsiteY2" fmla="*/ 2034058 h 5475932"/>
                <a:gd name="connsiteX3" fmla="*/ 1487016 w 1487016"/>
                <a:gd name="connsiteY3" fmla="*/ 5475932 h 5475932"/>
                <a:gd name="connsiteX4" fmla="*/ 127000 w 1487016"/>
                <a:gd name="connsiteY4" fmla="*/ 4167832 h 5475932"/>
                <a:gd name="connsiteX5" fmla="*/ 0 w 1487016"/>
                <a:gd name="connsiteY5" fmla="*/ 1041400 h 5475932"/>
                <a:gd name="connsiteX0" fmla="*/ 0 w 1481227"/>
                <a:gd name="connsiteY0" fmla="*/ 1041400 h 4167832"/>
                <a:gd name="connsiteX1" fmla="*/ 534516 w 1481227"/>
                <a:gd name="connsiteY1" fmla="*/ 0 h 4167832"/>
                <a:gd name="connsiteX2" fmla="*/ 1481225 w 1481227"/>
                <a:gd name="connsiteY2" fmla="*/ 2034058 h 4167832"/>
                <a:gd name="connsiteX3" fmla="*/ 372591 w 1481227"/>
                <a:gd name="connsiteY3" fmla="*/ 4132907 h 4167832"/>
                <a:gd name="connsiteX4" fmla="*/ 127000 w 1481227"/>
                <a:gd name="connsiteY4" fmla="*/ 4167832 h 4167832"/>
                <a:gd name="connsiteX5" fmla="*/ 0 w 1481227"/>
                <a:gd name="connsiteY5" fmla="*/ 1041400 h 4167832"/>
                <a:gd name="connsiteX0" fmla="*/ 0 w 568136"/>
                <a:gd name="connsiteY0" fmla="*/ 1041400 h 4167832"/>
                <a:gd name="connsiteX1" fmla="*/ 534516 w 568136"/>
                <a:gd name="connsiteY1" fmla="*/ 0 h 4167832"/>
                <a:gd name="connsiteX2" fmla="*/ 233450 w 568136"/>
                <a:gd name="connsiteY2" fmla="*/ 929158 h 4167832"/>
                <a:gd name="connsiteX3" fmla="*/ 372591 w 568136"/>
                <a:gd name="connsiteY3" fmla="*/ 4132907 h 4167832"/>
                <a:gd name="connsiteX4" fmla="*/ 127000 w 568136"/>
                <a:gd name="connsiteY4" fmla="*/ 4167832 h 4167832"/>
                <a:gd name="connsiteX5" fmla="*/ 0 w 568136"/>
                <a:gd name="connsiteY5" fmla="*/ 1041400 h 4167832"/>
                <a:gd name="connsiteX0" fmla="*/ 0 w 590447"/>
                <a:gd name="connsiteY0" fmla="*/ 1041400 h 4167832"/>
                <a:gd name="connsiteX1" fmla="*/ 534516 w 590447"/>
                <a:gd name="connsiteY1" fmla="*/ 0 h 4167832"/>
                <a:gd name="connsiteX2" fmla="*/ 233450 w 590447"/>
                <a:gd name="connsiteY2" fmla="*/ 929158 h 4167832"/>
                <a:gd name="connsiteX3" fmla="*/ 372591 w 590447"/>
                <a:gd name="connsiteY3" fmla="*/ 4132907 h 4167832"/>
                <a:gd name="connsiteX4" fmla="*/ 127000 w 590447"/>
                <a:gd name="connsiteY4" fmla="*/ 4167832 h 4167832"/>
                <a:gd name="connsiteX5" fmla="*/ 0 w 590447"/>
                <a:gd name="connsiteY5" fmla="*/ 1041400 h 4167832"/>
                <a:gd name="connsiteX0" fmla="*/ 0 w 534516"/>
                <a:gd name="connsiteY0" fmla="*/ 1041400 h 4167832"/>
                <a:gd name="connsiteX1" fmla="*/ 534516 w 534516"/>
                <a:gd name="connsiteY1" fmla="*/ 0 h 4167832"/>
                <a:gd name="connsiteX2" fmla="*/ 233450 w 534516"/>
                <a:gd name="connsiteY2" fmla="*/ 929158 h 4167832"/>
                <a:gd name="connsiteX3" fmla="*/ 372591 w 534516"/>
                <a:gd name="connsiteY3" fmla="*/ 4132907 h 4167832"/>
                <a:gd name="connsiteX4" fmla="*/ 127000 w 534516"/>
                <a:gd name="connsiteY4" fmla="*/ 4167832 h 4167832"/>
                <a:gd name="connsiteX5" fmla="*/ 0 w 534516"/>
                <a:gd name="connsiteY5" fmla="*/ 1041400 h 4167832"/>
                <a:gd name="connsiteX0" fmla="*/ 0 w 534516"/>
                <a:gd name="connsiteY0" fmla="*/ 1041400 h 4167832"/>
                <a:gd name="connsiteX1" fmla="*/ 534516 w 534516"/>
                <a:gd name="connsiteY1" fmla="*/ 0 h 4167832"/>
                <a:gd name="connsiteX2" fmla="*/ 214400 w 534516"/>
                <a:gd name="connsiteY2" fmla="*/ 881533 h 4167832"/>
                <a:gd name="connsiteX3" fmla="*/ 372591 w 534516"/>
                <a:gd name="connsiteY3" fmla="*/ 4132907 h 4167832"/>
                <a:gd name="connsiteX4" fmla="*/ 127000 w 534516"/>
                <a:gd name="connsiteY4" fmla="*/ 4167832 h 4167832"/>
                <a:gd name="connsiteX5" fmla="*/ 0 w 534516"/>
                <a:gd name="connsiteY5" fmla="*/ 1041400 h 4167832"/>
                <a:gd name="connsiteX0" fmla="*/ 0 w 372591"/>
                <a:gd name="connsiteY0" fmla="*/ 399553 h 3525985"/>
                <a:gd name="connsiteX1" fmla="*/ 39216 w 372591"/>
                <a:gd name="connsiteY1" fmla="*/ 72528 h 3525985"/>
                <a:gd name="connsiteX2" fmla="*/ 214400 w 372591"/>
                <a:gd name="connsiteY2" fmla="*/ 239686 h 3525985"/>
                <a:gd name="connsiteX3" fmla="*/ 372591 w 372591"/>
                <a:gd name="connsiteY3" fmla="*/ 3491060 h 3525985"/>
                <a:gd name="connsiteX4" fmla="*/ 127000 w 372591"/>
                <a:gd name="connsiteY4" fmla="*/ 3525985 h 3525985"/>
                <a:gd name="connsiteX5" fmla="*/ 0 w 372591"/>
                <a:gd name="connsiteY5" fmla="*/ 399553 h 3525985"/>
                <a:gd name="connsiteX0" fmla="*/ 0 w 372591"/>
                <a:gd name="connsiteY0" fmla="*/ 159867 h 3286299"/>
                <a:gd name="connsiteX1" fmla="*/ 214400 w 372591"/>
                <a:gd name="connsiteY1" fmla="*/ 0 h 3286299"/>
                <a:gd name="connsiteX2" fmla="*/ 372591 w 372591"/>
                <a:gd name="connsiteY2" fmla="*/ 3251374 h 3286299"/>
                <a:gd name="connsiteX3" fmla="*/ 127000 w 372591"/>
                <a:gd name="connsiteY3" fmla="*/ 3286299 h 3286299"/>
                <a:gd name="connsiteX4" fmla="*/ 0 w 372591"/>
                <a:gd name="connsiteY4" fmla="*/ 159867 h 3286299"/>
                <a:gd name="connsiteX0" fmla="*/ 0 w 372591"/>
                <a:gd name="connsiteY0" fmla="*/ 207492 h 3286299"/>
                <a:gd name="connsiteX1" fmla="*/ 214400 w 372591"/>
                <a:gd name="connsiteY1" fmla="*/ 0 h 3286299"/>
                <a:gd name="connsiteX2" fmla="*/ 372591 w 372591"/>
                <a:gd name="connsiteY2" fmla="*/ 3251374 h 3286299"/>
                <a:gd name="connsiteX3" fmla="*/ 127000 w 372591"/>
                <a:gd name="connsiteY3" fmla="*/ 3286299 h 3286299"/>
                <a:gd name="connsiteX4" fmla="*/ 0 w 372591"/>
                <a:gd name="connsiteY4" fmla="*/ 207492 h 3286299"/>
                <a:gd name="connsiteX0" fmla="*/ 0 w 372591"/>
                <a:gd name="connsiteY0" fmla="*/ 207492 h 3286299"/>
                <a:gd name="connsiteX1" fmla="*/ 214400 w 372591"/>
                <a:gd name="connsiteY1" fmla="*/ 0 h 3286299"/>
                <a:gd name="connsiteX2" fmla="*/ 372591 w 372591"/>
                <a:gd name="connsiteY2" fmla="*/ 3251374 h 3286299"/>
                <a:gd name="connsiteX3" fmla="*/ 127000 w 372591"/>
                <a:gd name="connsiteY3" fmla="*/ 3286299 h 3286299"/>
                <a:gd name="connsiteX4" fmla="*/ 0 w 372591"/>
                <a:gd name="connsiteY4" fmla="*/ 207492 h 3286299"/>
                <a:gd name="connsiteX0" fmla="*/ 0 w 372591"/>
                <a:gd name="connsiteY0" fmla="*/ 207492 h 3286299"/>
                <a:gd name="connsiteX1" fmla="*/ 214400 w 372591"/>
                <a:gd name="connsiteY1" fmla="*/ 0 h 3286299"/>
                <a:gd name="connsiteX2" fmla="*/ 372591 w 372591"/>
                <a:gd name="connsiteY2" fmla="*/ 3251374 h 3286299"/>
                <a:gd name="connsiteX3" fmla="*/ 127000 w 372591"/>
                <a:gd name="connsiteY3" fmla="*/ 3286299 h 3286299"/>
                <a:gd name="connsiteX4" fmla="*/ 0 w 372591"/>
                <a:gd name="connsiteY4" fmla="*/ 207492 h 3286299"/>
                <a:gd name="connsiteX0" fmla="*/ 0 w 372591"/>
                <a:gd name="connsiteY0" fmla="*/ 207492 h 3286299"/>
                <a:gd name="connsiteX1" fmla="*/ 214400 w 372591"/>
                <a:gd name="connsiteY1" fmla="*/ 0 h 3286299"/>
                <a:gd name="connsiteX2" fmla="*/ 372591 w 372591"/>
                <a:gd name="connsiteY2" fmla="*/ 3251374 h 3286299"/>
                <a:gd name="connsiteX3" fmla="*/ 127000 w 372591"/>
                <a:gd name="connsiteY3" fmla="*/ 3286299 h 3286299"/>
                <a:gd name="connsiteX4" fmla="*/ 0 w 372591"/>
                <a:gd name="connsiteY4" fmla="*/ 207492 h 3286299"/>
                <a:gd name="connsiteX0" fmla="*/ 0 w 372591"/>
                <a:gd name="connsiteY0" fmla="*/ 264642 h 3343449"/>
                <a:gd name="connsiteX1" fmla="*/ 207256 w 372591"/>
                <a:gd name="connsiteY1" fmla="*/ 0 h 3343449"/>
                <a:gd name="connsiteX2" fmla="*/ 372591 w 372591"/>
                <a:gd name="connsiteY2" fmla="*/ 3308524 h 3343449"/>
                <a:gd name="connsiteX3" fmla="*/ 127000 w 372591"/>
                <a:gd name="connsiteY3" fmla="*/ 3343449 h 3343449"/>
                <a:gd name="connsiteX4" fmla="*/ 0 w 372591"/>
                <a:gd name="connsiteY4" fmla="*/ 264642 h 3343449"/>
                <a:gd name="connsiteX0" fmla="*/ 0 w 372591"/>
                <a:gd name="connsiteY0" fmla="*/ 250354 h 3343449"/>
                <a:gd name="connsiteX1" fmla="*/ 207256 w 372591"/>
                <a:gd name="connsiteY1" fmla="*/ 0 h 3343449"/>
                <a:gd name="connsiteX2" fmla="*/ 372591 w 372591"/>
                <a:gd name="connsiteY2" fmla="*/ 3308524 h 3343449"/>
                <a:gd name="connsiteX3" fmla="*/ 127000 w 372591"/>
                <a:gd name="connsiteY3" fmla="*/ 3343449 h 3343449"/>
                <a:gd name="connsiteX4" fmla="*/ 0 w 372591"/>
                <a:gd name="connsiteY4" fmla="*/ 250354 h 3343449"/>
                <a:gd name="connsiteX0" fmla="*/ 0 w 372591"/>
                <a:gd name="connsiteY0" fmla="*/ 250354 h 3343449"/>
                <a:gd name="connsiteX1" fmla="*/ 207256 w 372591"/>
                <a:gd name="connsiteY1" fmla="*/ 0 h 3343449"/>
                <a:gd name="connsiteX2" fmla="*/ 372591 w 372591"/>
                <a:gd name="connsiteY2" fmla="*/ 3308524 h 3343449"/>
                <a:gd name="connsiteX3" fmla="*/ 127000 w 372591"/>
                <a:gd name="connsiteY3" fmla="*/ 3343449 h 3343449"/>
                <a:gd name="connsiteX4" fmla="*/ 0 w 372591"/>
                <a:gd name="connsiteY4" fmla="*/ 250354 h 3343449"/>
                <a:gd name="connsiteX0" fmla="*/ 0 w 372591"/>
                <a:gd name="connsiteY0" fmla="*/ 250354 h 3343449"/>
                <a:gd name="connsiteX1" fmla="*/ 204875 w 372591"/>
                <a:gd name="connsiteY1" fmla="*/ 0 h 3343449"/>
                <a:gd name="connsiteX2" fmla="*/ 372591 w 372591"/>
                <a:gd name="connsiteY2" fmla="*/ 3308524 h 3343449"/>
                <a:gd name="connsiteX3" fmla="*/ 127000 w 372591"/>
                <a:gd name="connsiteY3" fmla="*/ 3343449 h 3343449"/>
                <a:gd name="connsiteX4" fmla="*/ 0 w 372591"/>
                <a:gd name="connsiteY4" fmla="*/ 250354 h 3343449"/>
                <a:gd name="connsiteX0" fmla="*/ 0 w 372591"/>
                <a:gd name="connsiteY0" fmla="*/ 250354 h 3343449"/>
                <a:gd name="connsiteX1" fmla="*/ 197731 w 372591"/>
                <a:gd name="connsiteY1" fmla="*/ 0 h 3343449"/>
                <a:gd name="connsiteX2" fmla="*/ 372591 w 372591"/>
                <a:gd name="connsiteY2" fmla="*/ 3308524 h 3343449"/>
                <a:gd name="connsiteX3" fmla="*/ 127000 w 372591"/>
                <a:gd name="connsiteY3" fmla="*/ 3343449 h 3343449"/>
                <a:gd name="connsiteX4" fmla="*/ 0 w 372591"/>
                <a:gd name="connsiteY4" fmla="*/ 250354 h 3343449"/>
                <a:gd name="connsiteX0" fmla="*/ 0 w 372591"/>
                <a:gd name="connsiteY0" fmla="*/ 250354 h 3343449"/>
                <a:gd name="connsiteX1" fmla="*/ 197731 w 372591"/>
                <a:gd name="connsiteY1" fmla="*/ 0 h 3343449"/>
                <a:gd name="connsiteX2" fmla="*/ 372591 w 372591"/>
                <a:gd name="connsiteY2" fmla="*/ 3308524 h 3343449"/>
                <a:gd name="connsiteX3" fmla="*/ 127000 w 372591"/>
                <a:gd name="connsiteY3" fmla="*/ 3343449 h 3343449"/>
                <a:gd name="connsiteX4" fmla="*/ 0 w 372591"/>
                <a:gd name="connsiteY4" fmla="*/ 250354 h 3343449"/>
                <a:gd name="connsiteX0" fmla="*/ 0 w 372591"/>
                <a:gd name="connsiteY0" fmla="*/ 250354 h 3343449"/>
                <a:gd name="connsiteX1" fmla="*/ 197731 w 372591"/>
                <a:gd name="connsiteY1" fmla="*/ 0 h 3343449"/>
                <a:gd name="connsiteX2" fmla="*/ 372591 w 372591"/>
                <a:gd name="connsiteY2" fmla="*/ 3308524 h 3343449"/>
                <a:gd name="connsiteX3" fmla="*/ 127000 w 372591"/>
                <a:gd name="connsiteY3" fmla="*/ 3343449 h 3343449"/>
                <a:gd name="connsiteX4" fmla="*/ 0 w 372591"/>
                <a:gd name="connsiteY4" fmla="*/ 250354 h 3343449"/>
                <a:gd name="connsiteX0" fmla="*/ 0 w 372591"/>
                <a:gd name="connsiteY0" fmla="*/ 267023 h 3360118"/>
                <a:gd name="connsiteX1" fmla="*/ 207256 w 372591"/>
                <a:gd name="connsiteY1" fmla="*/ 0 h 3360118"/>
                <a:gd name="connsiteX2" fmla="*/ 372591 w 372591"/>
                <a:gd name="connsiteY2" fmla="*/ 3325193 h 3360118"/>
                <a:gd name="connsiteX3" fmla="*/ 127000 w 372591"/>
                <a:gd name="connsiteY3" fmla="*/ 3360118 h 3360118"/>
                <a:gd name="connsiteX4" fmla="*/ 0 w 372591"/>
                <a:gd name="connsiteY4" fmla="*/ 267023 h 3360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91" h="3360118">
                  <a:moveTo>
                    <a:pt x="0" y="267023"/>
                  </a:moveTo>
                  <a:cubicBezTo>
                    <a:pt x="154017" y="207384"/>
                    <a:pt x="135789" y="69164"/>
                    <a:pt x="207256" y="0"/>
                  </a:cubicBezTo>
                  <a:cubicBezTo>
                    <a:pt x="280147" y="877257"/>
                    <a:pt x="332561" y="2307442"/>
                    <a:pt x="372591" y="3325193"/>
                  </a:cubicBezTo>
                  <a:lnTo>
                    <a:pt x="127000" y="3360118"/>
                  </a:lnTo>
                  <a:lnTo>
                    <a:pt x="0" y="267023"/>
                  </a:lnTo>
                  <a:close/>
                </a:path>
              </a:pathLst>
            </a:custGeom>
            <a:noFill/>
            <a:ln w="1905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855878"/>
              <a:endParaRPr lang="zh-CN" altLang="en-US" sz="1685">
                <a:solidFill>
                  <a:prstClr val="white"/>
                </a:solidFill>
              </a:endParaRPr>
            </a:p>
          </p:txBody>
        </p:sp>
        <p:sp>
          <p:nvSpPr>
            <p:cNvPr id="7" name="矩形 8"/>
            <p:cNvSpPr/>
            <p:nvPr/>
          </p:nvSpPr>
          <p:spPr>
            <a:xfrm>
              <a:off x="2067908" y="2515442"/>
              <a:ext cx="105987" cy="1888073"/>
            </a:xfrm>
            <a:custGeom>
              <a:avLst/>
              <a:gdLst>
                <a:gd name="connsiteX0" fmla="*/ 0 w 45719"/>
                <a:gd name="connsiteY0" fmla="*/ 0 h 2912840"/>
                <a:gd name="connsiteX1" fmla="*/ 45719 w 45719"/>
                <a:gd name="connsiteY1" fmla="*/ 0 h 2912840"/>
                <a:gd name="connsiteX2" fmla="*/ 45719 w 45719"/>
                <a:gd name="connsiteY2" fmla="*/ 2912840 h 2912840"/>
                <a:gd name="connsiteX3" fmla="*/ 0 w 45719"/>
                <a:gd name="connsiteY3" fmla="*/ 2912840 h 2912840"/>
                <a:gd name="connsiteX4" fmla="*/ 0 w 45719"/>
                <a:gd name="connsiteY4" fmla="*/ 0 h 2912840"/>
                <a:gd name="connsiteX0" fmla="*/ 0 w 167639"/>
                <a:gd name="connsiteY0" fmla="*/ 0 h 3110960"/>
                <a:gd name="connsiteX1" fmla="*/ 45719 w 167639"/>
                <a:gd name="connsiteY1" fmla="*/ 0 h 3110960"/>
                <a:gd name="connsiteX2" fmla="*/ 167639 w 167639"/>
                <a:gd name="connsiteY2" fmla="*/ 3110960 h 3110960"/>
                <a:gd name="connsiteX3" fmla="*/ 0 w 167639"/>
                <a:gd name="connsiteY3" fmla="*/ 2912840 h 3110960"/>
                <a:gd name="connsiteX4" fmla="*/ 0 w 167639"/>
                <a:gd name="connsiteY4" fmla="*/ 0 h 3110960"/>
                <a:gd name="connsiteX0" fmla="*/ 0 w 167639"/>
                <a:gd name="connsiteY0" fmla="*/ 0 h 3110960"/>
                <a:gd name="connsiteX1" fmla="*/ 45719 w 167639"/>
                <a:gd name="connsiteY1" fmla="*/ 0 h 3110960"/>
                <a:gd name="connsiteX2" fmla="*/ 167639 w 167639"/>
                <a:gd name="connsiteY2" fmla="*/ 3110960 h 3110960"/>
                <a:gd name="connsiteX3" fmla="*/ 91440 w 167639"/>
                <a:gd name="connsiteY3" fmla="*/ 3072860 h 3110960"/>
                <a:gd name="connsiteX4" fmla="*/ 0 w 167639"/>
                <a:gd name="connsiteY4" fmla="*/ 0 h 3110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39" h="3110960">
                  <a:moveTo>
                    <a:pt x="0" y="0"/>
                  </a:moveTo>
                  <a:lnTo>
                    <a:pt x="45719" y="0"/>
                  </a:lnTo>
                  <a:lnTo>
                    <a:pt x="167639" y="3110960"/>
                  </a:lnTo>
                  <a:lnTo>
                    <a:pt x="91440" y="3072860"/>
                  </a:lnTo>
                  <a:lnTo>
                    <a:pt x="0" y="0"/>
                  </a:lnTo>
                  <a:close/>
                </a:path>
              </a:pathLst>
            </a:custGeom>
            <a:noFill/>
            <a:ln w="1905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855878"/>
              <a:endParaRPr lang="zh-CN" altLang="en-US" sz="1685">
                <a:solidFill>
                  <a:prstClr val="white"/>
                </a:solidFill>
              </a:endParaRPr>
            </a:p>
          </p:txBody>
        </p:sp>
        <p:sp>
          <p:nvSpPr>
            <p:cNvPr id="8" name="矩形 8"/>
            <p:cNvSpPr/>
            <p:nvPr/>
          </p:nvSpPr>
          <p:spPr>
            <a:xfrm>
              <a:off x="3144232" y="2812251"/>
              <a:ext cx="67346" cy="2334159"/>
            </a:xfrm>
            <a:custGeom>
              <a:avLst/>
              <a:gdLst>
                <a:gd name="connsiteX0" fmla="*/ 0 w 45719"/>
                <a:gd name="connsiteY0" fmla="*/ 0 h 2912840"/>
                <a:gd name="connsiteX1" fmla="*/ 45719 w 45719"/>
                <a:gd name="connsiteY1" fmla="*/ 0 h 2912840"/>
                <a:gd name="connsiteX2" fmla="*/ 45719 w 45719"/>
                <a:gd name="connsiteY2" fmla="*/ 2912840 h 2912840"/>
                <a:gd name="connsiteX3" fmla="*/ 0 w 45719"/>
                <a:gd name="connsiteY3" fmla="*/ 2912840 h 2912840"/>
                <a:gd name="connsiteX4" fmla="*/ 0 w 45719"/>
                <a:gd name="connsiteY4" fmla="*/ 0 h 2912840"/>
                <a:gd name="connsiteX0" fmla="*/ 0 w 167639"/>
                <a:gd name="connsiteY0" fmla="*/ 0 h 3110960"/>
                <a:gd name="connsiteX1" fmla="*/ 45719 w 167639"/>
                <a:gd name="connsiteY1" fmla="*/ 0 h 3110960"/>
                <a:gd name="connsiteX2" fmla="*/ 167639 w 167639"/>
                <a:gd name="connsiteY2" fmla="*/ 3110960 h 3110960"/>
                <a:gd name="connsiteX3" fmla="*/ 0 w 167639"/>
                <a:gd name="connsiteY3" fmla="*/ 2912840 h 3110960"/>
                <a:gd name="connsiteX4" fmla="*/ 0 w 167639"/>
                <a:gd name="connsiteY4" fmla="*/ 0 h 3110960"/>
                <a:gd name="connsiteX0" fmla="*/ 0 w 167639"/>
                <a:gd name="connsiteY0" fmla="*/ 0 h 3110960"/>
                <a:gd name="connsiteX1" fmla="*/ 45719 w 167639"/>
                <a:gd name="connsiteY1" fmla="*/ 0 h 3110960"/>
                <a:gd name="connsiteX2" fmla="*/ 167639 w 167639"/>
                <a:gd name="connsiteY2" fmla="*/ 3110960 h 3110960"/>
                <a:gd name="connsiteX3" fmla="*/ 91440 w 167639"/>
                <a:gd name="connsiteY3" fmla="*/ 3072860 h 3110960"/>
                <a:gd name="connsiteX4" fmla="*/ 0 w 167639"/>
                <a:gd name="connsiteY4" fmla="*/ 0 h 3110960"/>
                <a:gd name="connsiteX0" fmla="*/ 0 w 167639"/>
                <a:gd name="connsiteY0" fmla="*/ 0 h 3809460"/>
                <a:gd name="connsiteX1" fmla="*/ 45719 w 167639"/>
                <a:gd name="connsiteY1" fmla="*/ 0 h 3809460"/>
                <a:gd name="connsiteX2" fmla="*/ 167639 w 167639"/>
                <a:gd name="connsiteY2" fmla="*/ 3110960 h 3809460"/>
                <a:gd name="connsiteX3" fmla="*/ 15240 w 167639"/>
                <a:gd name="connsiteY3" fmla="*/ 3809460 h 3809460"/>
                <a:gd name="connsiteX4" fmla="*/ 0 w 167639"/>
                <a:gd name="connsiteY4" fmla="*/ 0 h 3809460"/>
                <a:gd name="connsiteX0" fmla="*/ 0 w 104139"/>
                <a:gd name="connsiteY0" fmla="*/ 0 h 3860260"/>
                <a:gd name="connsiteX1" fmla="*/ 45719 w 104139"/>
                <a:gd name="connsiteY1" fmla="*/ 0 h 3860260"/>
                <a:gd name="connsiteX2" fmla="*/ 104139 w 104139"/>
                <a:gd name="connsiteY2" fmla="*/ 3860260 h 3860260"/>
                <a:gd name="connsiteX3" fmla="*/ 15240 w 104139"/>
                <a:gd name="connsiteY3" fmla="*/ 3809460 h 3860260"/>
                <a:gd name="connsiteX4" fmla="*/ 0 w 104139"/>
                <a:gd name="connsiteY4" fmla="*/ 0 h 3860260"/>
                <a:gd name="connsiteX0" fmla="*/ 0 w 104139"/>
                <a:gd name="connsiteY0" fmla="*/ 0 h 3860260"/>
                <a:gd name="connsiteX1" fmla="*/ 48894 w 104139"/>
                <a:gd name="connsiteY1" fmla="*/ 82550 h 3860260"/>
                <a:gd name="connsiteX2" fmla="*/ 104139 w 104139"/>
                <a:gd name="connsiteY2" fmla="*/ 3860260 h 3860260"/>
                <a:gd name="connsiteX3" fmla="*/ 15240 w 104139"/>
                <a:gd name="connsiteY3" fmla="*/ 3809460 h 3860260"/>
                <a:gd name="connsiteX4" fmla="*/ 0 w 104139"/>
                <a:gd name="connsiteY4" fmla="*/ 0 h 3860260"/>
                <a:gd name="connsiteX0" fmla="*/ 0 w 106521"/>
                <a:gd name="connsiteY0" fmla="*/ 0 h 3845973"/>
                <a:gd name="connsiteX1" fmla="*/ 51276 w 106521"/>
                <a:gd name="connsiteY1" fmla="*/ 68263 h 3845973"/>
                <a:gd name="connsiteX2" fmla="*/ 106521 w 106521"/>
                <a:gd name="connsiteY2" fmla="*/ 3845973 h 3845973"/>
                <a:gd name="connsiteX3" fmla="*/ 17622 w 106521"/>
                <a:gd name="connsiteY3" fmla="*/ 3795173 h 3845973"/>
                <a:gd name="connsiteX4" fmla="*/ 0 w 106521"/>
                <a:gd name="connsiteY4" fmla="*/ 0 h 3845973"/>
                <a:gd name="connsiteX0" fmla="*/ 0 w 106521"/>
                <a:gd name="connsiteY0" fmla="*/ 0 h 3845973"/>
                <a:gd name="connsiteX1" fmla="*/ 51276 w 106521"/>
                <a:gd name="connsiteY1" fmla="*/ 84931 h 3845973"/>
                <a:gd name="connsiteX2" fmla="*/ 106521 w 106521"/>
                <a:gd name="connsiteY2" fmla="*/ 3845973 h 3845973"/>
                <a:gd name="connsiteX3" fmla="*/ 17622 w 106521"/>
                <a:gd name="connsiteY3" fmla="*/ 3795173 h 3845973"/>
                <a:gd name="connsiteX4" fmla="*/ 0 w 106521"/>
                <a:gd name="connsiteY4" fmla="*/ 0 h 3845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21" h="3845973">
                  <a:moveTo>
                    <a:pt x="0" y="0"/>
                  </a:moveTo>
                  <a:lnTo>
                    <a:pt x="51276" y="84931"/>
                  </a:lnTo>
                  <a:lnTo>
                    <a:pt x="106521" y="3845973"/>
                  </a:lnTo>
                  <a:lnTo>
                    <a:pt x="17622" y="3795173"/>
                  </a:lnTo>
                  <a:lnTo>
                    <a:pt x="0" y="0"/>
                  </a:lnTo>
                  <a:close/>
                </a:path>
              </a:pathLst>
            </a:custGeom>
            <a:noFill/>
            <a:ln w="1905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855878"/>
              <a:endParaRPr lang="zh-CN" altLang="en-US" sz="1685">
                <a:solidFill>
                  <a:prstClr val="white"/>
                </a:solidFill>
              </a:endParaRPr>
            </a:p>
          </p:txBody>
        </p:sp>
        <p:sp>
          <p:nvSpPr>
            <p:cNvPr id="9" name="矩形 10"/>
            <p:cNvSpPr/>
            <p:nvPr/>
          </p:nvSpPr>
          <p:spPr>
            <a:xfrm>
              <a:off x="3177153" y="2860291"/>
              <a:ext cx="184398" cy="2280338"/>
            </a:xfrm>
            <a:custGeom>
              <a:avLst/>
              <a:gdLst>
                <a:gd name="connsiteX0" fmla="*/ 0 w 282932"/>
                <a:gd name="connsiteY0" fmla="*/ 0 h 3711255"/>
                <a:gd name="connsiteX1" fmla="*/ 282932 w 282932"/>
                <a:gd name="connsiteY1" fmla="*/ 0 h 3711255"/>
                <a:gd name="connsiteX2" fmla="*/ 282932 w 282932"/>
                <a:gd name="connsiteY2" fmla="*/ 3711255 h 3711255"/>
                <a:gd name="connsiteX3" fmla="*/ 0 w 282932"/>
                <a:gd name="connsiteY3" fmla="*/ 3711255 h 3711255"/>
                <a:gd name="connsiteX4" fmla="*/ 0 w 282932"/>
                <a:gd name="connsiteY4" fmla="*/ 0 h 3711255"/>
                <a:gd name="connsiteX0" fmla="*/ 0 w 282932"/>
                <a:gd name="connsiteY0" fmla="*/ 0 h 3711255"/>
                <a:gd name="connsiteX1" fmla="*/ 282932 w 282932"/>
                <a:gd name="connsiteY1" fmla="*/ 66675 h 3711255"/>
                <a:gd name="connsiteX2" fmla="*/ 282932 w 282932"/>
                <a:gd name="connsiteY2" fmla="*/ 3711255 h 3711255"/>
                <a:gd name="connsiteX3" fmla="*/ 0 w 282932"/>
                <a:gd name="connsiteY3" fmla="*/ 3711255 h 3711255"/>
                <a:gd name="connsiteX4" fmla="*/ 0 w 282932"/>
                <a:gd name="connsiteY4" fmla="*/ 0 h 3711255"/>
                <a:gd name="connsiteX0" fmla="*/ 0 w 282932"/>
                <a:gd name="connsiteY0" fmla="*/ 0 h 3739830"/>
                <a:gd name="connsiteX1" fmla="*/ 282932 w 282932"/>
                <a:gd name="connsiteY1" fmla="*/ 95250 h 3739830"/>
                <a:gd name="connsiteX2" fmla="*/ 282932 w 282932"/>
                <a:gd name="connsiteY2" fmla="*/ 3739830 h 3739830"/>
                <a:gd name="connsiteX3" fmla="*/ 0 w 282932"/>
                <a:gd name="connsiteY3" fmla="*/ 3739830 h 3739830"/>
                <a:gd name="connsiteX4" fmla="*/ 0 w 282932"/>
                <a:gd name="connsiteY4" fmla="*/ 0 h 3739830"/>
                <a:gd name="connsiteX0" fmla="*/ 0 w 282932"/>
                <a:gd name="connsiteY0" fmla="*/ 0 h 3739830"/>
                <a:gd name="connsiteX1" fmla="*/ 282932 w 282932"/>
                <a:gd name="connsiteY1" fmla="*/ 95250 h 3739830"/>
                <a:gd name="connsiteX2" fmla="*/ 282932 w 282932"/>
                <a:gd name="connsiteY2" fmla="*/ 3739830 h 3739830"/>
                <a:gd name="connsiteX3" fmla="*/ 47625 w 282932"/>
                <a:gd name="connsiteY3" fmla="*/ 3730305 h 3739830"/>
                <a:gd name="connsiteX4" fmla="*/ 0 w 282932"/>
                <a:gd name="connsiteY4" fmla="*/ 0 h 3739830"/>
                <a:gd name="connsiteX0" fmla="*/ 0 w 282932"/>
                <a:gd name="connsiteY0" fmla="*/ 0 h 3730305"/>
                <a:gd name="connsiteX1" fmla="*/ 282932 w 282932"/>
                <a:gd name="connsiteY1" fmla="*/ 95250 h 3730305"/>
                <a:gd name="connsiteX2" fmla="*/ 282932 w 282932"/>
                <a:gd name="connsiteY2" fmla="*/ 3644580 h 3730305"/>
                <a:gd name="connsiteX3" fmla="*/ 47625 w 282932"/>
                <a:gd name="connsiteY3" fmla="*/ 3730305 h 3730305"/>
                <a:gd name="connsiteX4" fmla="*/ 0 w 282932"/>
                <a:gd name="connsiteY4" fmla="*/ 0 h 3730305"/>
                <a:gd name="connsiteX0" fmla="*/ 0 w 282932"/>
                <a:gd name="connsiteY0" fmla="*/ 0 h 3730305"/>
                <a:gd name="connsiteX1" fmla="*/ 282932 w 282932"/>
                <a:gd name="connsiteY1" fmla="*/ 95250 h 3730305"/>
                <a:gd name="connsiteX2" fmla="*/ 282932 w 282932"/>
                <a:gd name="connsiteY2" fmla="*/ 3644580 h 3730305"/>
                <a:gd name="connsiteX3" fmla="*/ 47625 w 282932"/>
                <a:gd name="connsiteY3" fmla="*/ 3730305 h 3730305"/>
                <a:gd name="connsiteX4" fmla="*/ 0 w 282932"/>
                <a:gd name="connsiteY4" fmla="*/ 0 h 3730305"/>
                <a:gd name="connsiteX0" fmla="*/ 0 w 282932"/>
                <a:gd name="connsiteY0" fmla="*/ 0 h 3730305"/>
                <a:gd name="connsiteX1" fmla="*/ 282932 w 282932"/>
                <a:gd name="connsiteY1" fmla="*/ 95250 h 3730305"/>
                <a:gd name="connsiteX2" fmla="*/ 282932 w 282932"/>
                <a:gd name="connsiteY2" fmla="*/ 3644580 h 3730305"/>
                <a:gd name="connsiteX3" fmla="*/ 47625 w 282932"/>
                <a:gd name="connsiteY3" fmla="*/ 3730305 h 3730305"/>
                <a:gd name="connsiteX4" fmla="*/ 0 w 282932"/>
                <a:gd name="connsiteY4" fmla="*/ 0 h 3730305"/>
                <a:gd name="connsiteX0" fmla="*/ 0 w 285313"/>
                <a:gd name="connsiteY0" fmla="*/ 0 h 3749355"/>
                <a:gd name="connsiteX1" fmla="*/ 285313 w 285313"/>
                <a:gd name="connsiteY1" fmla="*/ 114300 h 3749355"/>
                <a:gd name="connsiteX2" fmla="*/ 285313 w 285313"/>
                <a:gd name="connsiteY2" fmla="*/ 3663630 h 3749355"/>
                <a:gd name="connsiteX3" fmla="*/ 50006 w 285313"/>
                <a:gd name="connsiteY3" fmla="*/ 3749355 h 3749355"/>
                <a:gd name="connsiteX4" fmla="*/ 0 w 285313"/>
                <a:gd name="connsiteY4" fmla="*/ 0 h 3749355"/>
                <a:gd name="connsiteX0" fmla="*/ 0 w 285313"/>
                <a:gd name="connsiteY0" fmla="*/ 0 h 3749355"/>
                <a:gd name="connsiteX1" fmla="*/ 285313 w 285313"/>
                <a:gd name="connsiteY1" fmla="*/ 107156 h 3749355"/>
                <a:gd name="connsiteX2" fmla="*/ 285313 w 285313"/>
                <a:gd name="connsiteY2" fmla="*/ 3663630 h 3749355"/>
                <a:gd name="connsiteX3" fmla="*/ 50006 w 285313"/>
                <a:gd name="connsiteY3" fmla="*/ 3749355 h 3749355"/>
                <a:gd name="connsiteX4" fmla="*/ 0 w 285313"/>
                <a:gd name="connsiteY4" fmla="*/ 0 h 3749355"/>
                <a:gd name="connsiteX0" fmla="*/ 0 w 285313"/>
                <a:gd name="connsiteY0" fmla="*/ 0 h 3749355"/>
                <a:gd name="connsiteX1" fmla="*/ 285313 w 285313"/>
                <a:gd name="connsiteY1" fmla="*/ 107156 h 3749355"/>
                <a:gd name="connsiteX2" fmla="*/ 285313 w 285313"/>
                <a:gd name="connsiteY2" fmla="*/ 3663630 h 3749355"/>
                <a:gd name="connsiteX3" fmla="*/ 50006 w 285313"/>
                <a:gd name="connsiteY3" fmla="*/ 3749355 h 3749355"/>
                <a:gd name="connsiteX4" fmla="*/ 0 w 285313"/>
                <a:gd name="connsiteY4" fmla="*/ 0 h 3749355"/>
                <a:gd name="connsiteX0" fmla="*/ 0 w 285313"/>
                <a:gd name="connsiteY0" fmla="*/ 0 h 3749355"/>
                <a:gd name="connsiteX1" fmla="*/ 285313 w 285313"/>
                <a:gd name="connsiteY1" fmla="*/ 107156 h 3749355"/>
                <a:gd name="connsiteX2" fmla="*/ 285313 w 285313"/>
                <a:gd name="connsiteY2" fmla="*/ 3663630 h 3749355"/>
                <a:gd name="connsiteX3" fmla="*/ 50006 w 285313"/>
                <a:gd name="connsiteY3" fmla="*/ 3749355 h 3749355"/>
                <a:gd name="connsiteX4" fmla="*/ 0 w 285313"/>
                <a:gd name="connsiteY4" fmla="*/ 0 h 3749355"/>
                <a:gd name="connsiteX0" fmla="*/ 0 w 285313"/>
                <a:gd name="connsiteY0" fmla="*/ 0 h 3754117"/>
                <a:gd name="connsiteX1" fmla="*/ 285313 w 285313"/>
                <a:gd name="connsiteY1" fmla="*/ 111918 h 3754117"/>
                <a:gd name="connsiteX2" fmla="*/ 285313 w 285313"/>
                <a:gd name="connsiteY2" fmla="*/ 3668392 h 3754117"/>
                <a:gd name="connsiteX3" fmla="*/ 50006 w 285313"/>
                <a:gd name="connsiteY3" fmla="*/ 3754117 h 3754117"/>
                <a:gd name="connsiteX4" fmla="*/ 0 w 285313"/>
                <a:gd name="connsiteY4" fmla="*/ 0 h 3754117"/>
                <a:gd name="connsiteX0" fmla="*/ 0 w 285313"/>
                <a:gd name="connsiteY0" fmla="*/ 0 h 3754117"/>
                <a:gd name="connsiteX1" fmla="*/ 285313 w 285313"/>
                <a:gd name="connsiteY1" fmla="*/ 111918 h 3754117"/>
                <a:gd name="connsiteX2" fmla="*/ 285313 w 285313"/>
                <a:gd name="connsiteY2" fmla="*/ 3668392 h 3754117"/>
                <a:gd name="connsiteX3" fmla="*/ 50006 w 285313"/>
                <a:gd name="connsiteY3" fmla="*/ 3754117 h 3754117"/>
                <a:gd name="connsiteX4" fmla="*/ 0 w 285313"/>
                <a:gd name="connsiteY4" fmla="*/ 0 h 3754117"/>
                <a:gd name="connsiteX0" fmla="*/ 0 w 285313"/>
                <a:gd name="connsiteY0" fmla="*/ 0 h 3757292"/>
                <a:gd name="connsiteX1" fmla="*/ 285313 w 285313"/>
                <a:gd name="connsiteY1" fmla="*/ 115093 h 3757292"/>
                <a:gd name="connsiteX2" fmla="*/ 285313 w 285313"/>
                <a:gd name="connsiteY2" fmla="*/ 3671567 h 3757292"/>
                <a:gd name="connsiteX3" fmla="*/ 50006 w 285313"/>
                <a:gd name="connsiteY3" fmla="*/ 3757292 h 3757292"/>
                <a:gd name="connsiteX4" fmla="*/ 0 w 285313"/>
                <a:gd name="connsiteY4" fmla="*/ 0 h 3757292"/>
                <a:gd name="connsiteX0" fmla="*/ 0 w 285313"/>
                <a:gd name="connsiteY0" fmla="*/ 0 h 3757292"/>
                <a:gd name="connsiteX1" fmla="*/ 285313 w 285313"/>
                <a:gd name="connsiteY1" fmla="*/ 115093 h 3757292"/>
                <a:gd name="connsiteX2" fmla="*/ 285313 w 285313"/>
                <a:gd name="connsiteY2" fmla="*/ 3671567 h 3757292"/>
                <a:gd name="connsiteX3" fmla="*/ 50006 w 285313"/>
                <a:gd name="connsiteY3" fmla="*/ 3757292 h 3757292"/>
                <a:gd name="connsiteX4" fmla="*/ 0 w 285313"/>
                <a:gd name="connsiteY4" fmla="*/ 0 h 3757292"/>
                <a:gd name="connsiteX0" fmla="*/ 0 w 285313"/>
                <a:gd name="connsiteY0" fmla="*/ 0 h 3757292"/>
                <a:gd name="connsiteX1" fmla="*/ 285313 w 285313"/>
                <a:gd name="connsiteY1" fmla="*/ 115093 h 3757292"/>
                <a:gd name="connsiteX2" fmla="*/ 285313 w 285313"/>
                <a:gd name="connsiteY2" fmla="*/ 3671567 h 3757292"/>
                <a:gd name="connsiteX3" fmla="*/ 50006 w 285313"/>
                <a:gd name="connsiteY3" fmla="*/ 3757292 h 3757292"/>
                <a:gd name="connsiteX4" fmla="*/ 0 w 285313"/>
                <a:gd name="connsiteY4" fmla="*/ 0 h 3757292"/>
                <a:gd name="connsiteX0" fmla="*/ 0 w 291663"/>
                <a:gd name="connsiteY0" fmla="*/ 0 h 3757292"/>
                <a:gd name="connsiteX1" fmla="*/ 291663 w 291663"/>
                <a:gd name="connsiteY1" fmla="*/ 111918 h 3757292"/>
                <a:gd name="connsiteX2" fmla="*/ 285313 w 291663"/>
                <a:gd name="connsiteY2" fmla="*/ 3671567 h 3757292"/>
                <a:gd name="connsiteX3" fmla="*/ 50006 w 291663"/>
                <a:gd name="connsiteY3" fmla="*/ 3757292 h 3757292"/>
                <a:gd name="connsiteX4" fmla="*/ 0 w 291663"/>
                <a:gd name="connsiteY4" fmla="*/ 0 h 3757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63" h="3757292">
                  <a:moveTo>
                    <a:pt x="0" y="0"/>
                  </a:moveTo>
                  <a:cubicBezTo>
                    <a:pt x="215755" y="224631"/>
                    <a:pt x="252914" y="76200"/>
                    <a:pt x="291663" y="111918"/>
                  </a:cubicBezTo>
                  <a:cubicBezTo>
                    <a:pt x="289546" y="1298468"/>
                    <a:pt x="287430" y="2485017"/>
                    <a:pt x="285313" y="3671567"/>
                  </a:cubicBezTo>
                  <a:lnTo>
                    <a:pt x="50006" y="3757292"/>
                  </a:lnTo>
                  <a:lnTo>
                    <a:pt x="0" y="0"/>
                  </a:lnTo>
                  <a:close/>
                </a:path>
              </a:pathLst>
            </a:custGeom>
            <a:noFill/>
            <a:ln w="1905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855878"/>
              <a:endParaRPr lang="zh-CN" altLang="en-US" sz="1685">
                <a:solidFill>
                  <a:prstClr val="white"/>
                </a:solidFill>
              </a:endParaRPr>
            </a:p>
          </p:txBody>
        </p:sp>
        <p:sp>
          <p:nvSpPr>
            <p:cNvPr id="10" name="矩形 10"/>
            <p:cNvSpPr/>
            <p:nvPr/>
          </p:nvSpPr>
          <p:spPr>
            <a:xfrm>
              <a:off x="3350721" y="2922374"/>
              <a:ext cx="124681" cy="2265533"/>
            </a:xfrm>
            <a:custGeom>
              <a:avLst/>
              <a:gdLst>
                <a:gd name="connsiteX0" fmla="*/ 0 w 282932"/>
                <a:gd name="connsiteY0" fmla="*/ 0 h 3711255"/>
                <a:gd name="connsiteX1" fmla="*/ 282932 w 282932"/>
                <a:gd name="connsiteY1" fmla="*/ 0 h 3711255"/>
                <a:gd name="connsiteX2" fmla="*/ 282932 w 282932"/>
                <a:gd name="connsiteY2" fmla="*/ 3711255 h 3711255"/>
                <a:gd name="connsiteX3" fmla="*/ 0 w 282932"/>
                <a:gd name="connsiteY3" fmla="*/ 3711255 h 3711255"/>
                <a:gd name="connsiteX4" fmla="*/ 0 w 282932"/>
                <a:gd name="connsiteY4" fmla="*/ 0 h 3711255"/>
                <a:gd name="connsiteX0" fmla="*/ 0 w 282932"/>
                <a:gd name="connsiteY0" fmla="*/ 0 h 3711255"/>
                <a:gd name="connsiteX1" fmla="*/ 282932 w 282932"/>
                <a:gd name="connsiteY1" fmla="*/ 66675 h 3711255"/>
                <a:gd name="connsiteX2" fmla="*/ 282932 w 282932"/>
                <a:gd name="connsiteY2" fmla="*/ 3711255 h 3711255"/>
                <a:gd name="connsiteX3" fmla="*/ 0 w 282932"/>
                <a:gd name="connsiteY3" fmla="*/ 3711255 h 3711255"/>
                <a:gd name="connsiteX4" fmla="*/ 0 w 282932"/>
                <a:gd name="connsiteY4" fmla="*/ 0 h 3711255"/>
                <a:gd name="connsiteX0" fmla="*/ 0 w 282932"/>
                <a:gd name="connsiteY0" fmla="*/ 0 h 3739830"/>
                <a:gd name="connsiteX1" fmla="*/ 282932 w 282932"/>
                <a:gd name="connsiteY1" fmla="*/ 95250 h 3739830"/>
                <a:gd name="connsiteX2" fmla="*/ 282932 w 282932"/>
                <a:gd name="connsiteY2" fmla="*/ 3739830 h 3739830"/>
                <a:gd name="connsiteX3" fmla="*/ 0 w 282932"/>
                <a:gd name="connsiteY3" fmla="*/ 3739830 h 3739830"/>
                <a:gd name="connsiteX4" fmla="*/ 0 w 282932"/>
                <a:gd name="connsiteY4" fmla="*/ 0 h 3739830"/>
                <a:gd name="connsiteX0" fmla="*/ 0 w 282932"/>
                <a:gd name="connsiteY0" fmla="*/ 0 h 3739830"/>
                <a:gd name="connsiteX1" fmla="*/ 282932 w 282932"/>
                <a:gd name="connsiteY1" fmla="*/ 95250 h 3739830"/>
                <a:gd name="connsiteX2" fmla="*/ 282932 w 282932"/>
                <a:gd name="connsiteY2" fmla="*/ 3739830 h 3739830"/>
                <a:gd name="connsiteX3" fmla="*/ 47625 w 282932"/>
                <a:gd name="connsiteY3" fmla="*/ 3730305 h 3739830"/>
                <a:gd name="connsiteX4" fmla="*/ 0 w 282932"/>
                <a:gd name="connsiteY4" fmla="*/ 0 h 3739830"/>
                <a:gd name="connsiteX0" fmla="*/ 0 w 282932"/>
                <a:gd name="connsiteY0" fmla="*/ 0 h 3730305"/>
                <a:gd name="connsiteX1" fmla="*/ 282932 w 282932"/>
                <a:gd name="connsiteY1" fmla="*/ 95250 h 3730305"/>
                <a:gd name="connsiteX2" fmla="*/ 282932 w 282932"/>
                <a:gd name="connsiteY2" fmla="*/ 3644580 h 3730305"/>
                <a:gd name="connsiteX3" fmla="*/ 47625 w 282932"/>
                <a:gd name="connsiteY3" fmla="*/ 3730305 h 3730305"/>
                <a:gd name="connsiteX4" fmla="*/ 0 w 282932"/>
                <a:gd name="connsiteY4" fmla="*/ 0 h 3730305"/>
                <a:gd name="connsiteX0" fmla="*/ 0 w 282932"/>
                <a:gd name="connsiteY0" fmla="*/ 0 h 3730305"/>
                <a:gd name="connsiteX1" fmla="*/ 282932 w 282932"/>
                <a:gd name="connsiteY1" fmla="*/ 95250 h 3730305"/>
                <a:gd name="connsiteX2" fmla="*/ 282932 w 282932"/>
                <a:gd name="connsiteY2" fmla="*/ 3644580 h 3730305"/>
                <a:gd name="connsiteX3" fmla="*/ 47625 w 282932"/>
                <a:gd name="connsiteY3" fmla="*/ 3730305 h 3730305"/>
                <a:gd name="connsiteX4" fmla="*/ 0 w 282932"/>
                <a:gd name="connsiteY4" fmla="*/ 0 h 3730305"/>
                <a:gd name="connsiteX0" fmla="*/ 0 w 282932"/>
                <a:gd name="connsiteY0" fmla="*/ 0 h 3730305"/>
                <a:gd name="connsiteX1" fmla="*/ 282932 w 282932"/>
                <a:gd name="connsiteY1" fmla="*/ 95250 h 3730305"/>
                <a:gd name="connsiteX2" fmla="*/ 282932 w 282932"/>
                <a:gd name="connsiteY2" fmla="*/ 3644580 h 3730305"/>
                <a:gd name="connsiteX3" fmla="*/ 47625 w 282932"/>
                <a:gd name="connsiteY3" fmla="*/ 3730305 h 3730305"/>
                <a:gd name="connsiteX4" fmla="*/ 0 w 282932"/>
                <a:gd name="connsiteY4" fmla="*/ 0 h 3730305"/>
                <a:gd name="connsiteX0" fmla="*/ 0 w 282932"/>
                <a:gd name="connsiteY0" fmla="*/ 0 h 3692205"/>
                <a:gd name="connsiteX1" fmla="*/ 282932 w 282932"/>
                <a:gd name="connsiteY1" fmla="*/ 95250 h 3692205"/>
                <a:gd name="connsiteX2" fmla="*/ 282932 w 282932"/>
                <a:gd name="connsiteY2" fmla="*/ 3644580 h 3692205"/>
                <a:gd name="connsiteX3" fmla="*/ 19050 w 282932"/>
                <a:gd name="connsiteY3" fmla="*/ 3692205 h 3692205"/>
                <a:gd name="connsiteX4" fmla="*/ 0 w 282932"/>
                <a:gd name="connsiteY4" fmla="*/ 0 h 3692205"/>
                <a:gd name="connsiteX0" fmla="*/ 0 w 282932"/>
                <a:gd name="connsiteY0" fmla="*/ 0 h 3863655"/>
                <a:gd name="connsiteX1" fmla="*/ 282932 w 282932"/>
                <a:gd name="connsiteY1" fmla="*/ 95250 h 3863655"/>
                <a:gd name="connsiteX2" fmla="*/ 197207 w 282932"/>
                <a:gd name="connsiteY2" fmla="*/ 3863655 h 3863655"/>
                <a:gd name="connsiteX3" fmla="*/ 19050 w 282932"/>
                <a:gd name="connsiteY3" fmla="*/ 3692205 h 3863655"/>
                <a:gd name="connsiteX4" fmla="*/ 0 w 282932"/>
                <a:gd name="connsiteY4" fmla="*/ 0 h 3863655"/>
                <a:gd name="connsiteX0" fmla="*/ 0 w 216257"/>
                <a:gd name="connsiteY0" fmla="*/ 0 h 3863655"/>
                <a:gd name="connsiteX1" fmla="*/ 216257 w 216257"/>
                <a:gd name="connsiteY1" fmla="*/ 133350 h 3863655"/>
                <a:gd name="connsiteX2" fmla="*/ 197207 w 216257"/>
                <a:gd name="connsiteY2" fmla="*/ 3863655 h 3863655"/>
                <a:gd name="connsiteX3" fmla="*/ 19050 w 216257"/>
                <a:gd name="connsiteY3" fmla="*/ 3692205 h 3863655"/>
                <a:gd name="connsiteX4" fmla="*/ 0 w 216257"/>
                <a:gd name="connsiteY4" fmla="*/ 0 h 3863655"/>
                <a:gd name="connsiteX0" fmla="*/ 14288 w 197207"/>
                <a:gd name="connsiteY0" fmla="*/ 12134 h 3732914"/>
                <a:gd name="connsiteX1" fmla="*/ 197207 w 197207"/>
                <a:gd name="connsiteY1" fmla="*/ 2609 h 3732914"/>
                <a:gd name="connsiteX2" fmla="*/ 178157 w 197207"/>
                <a:gd name="connsiteY2" fmla="*/ 3732914 h 3732914"/>
                <a:gd name="connsiteX3" fmla="*/ 0 w 197207"/>
                <a:gd name="connsiteY3" fmla="*/ 3561464 h 3732914"/>
                <a:gd name="connsiteX4" fmla="*/ 14288 w 197207"/>
                <a:gd name="connsiteY4" fmla="*/ 12134 h 3732914"/>
                <a:gd name="connsiteX0" fmla="*/ 14288 w 197207"/>
                <a:gd name="connsiteY0" fmla="*/ 24718 h 3745498"/>
                <a:gd name="connsiteX1" fmla="*/ 197207 w 197207"/>
                <a:gd name="connsiteY1" fmla="*/ 15193 h 3745498"/>
                <a:gd name="connsiteX2" fmla="*/ 178157 w 197207"/>
                <a:gd name="connsiteY2" fmla="*/ 3745498 h 3745498"/>
                <a:gd name="connsiteX3" fmla="*/ 0 w 197207"/>
                <a:gd name="connsiteY3" fmla="*/ 3574048 h 3745498"/>
                <a:gd name="connsiteX4" fmla="*/ 14288 w 197207"/>
                <a:gd name="connsiteY4" fmla="*/ 24718 h 3745498"/>
                <a:gd name="connsiteX0" fmla="*/ 14288 w 197207"/>
                <a:gd name="connsiteY0" fmla="*/ 12118 h 3732898"/>
                <a:gd name="connsiteX1" fmla="*/ 197207 w 197207"/>
                <a:gd name="connsiteY1" fmla="*/ 2593 h 3732898"/>
                <a:gd name="connsiteX2" fmla="*/ 178157 w 197207"/>
                <a:gd name="connsiteY2" fmla="*/ 3732898 h 3732898"/>
                <a:gd name="connsiteX3" fmla="*/ 0 w 197207"/>
                <a:gd name="connsiteY3" fmla="*/ 3561448 h 3732898"/>
                <a:gd name="connsiteX4" fmla="*/ 14288 w 197207"/>
                <a:gd name="connsiteY4" fmla="*/ 12118 h 373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07" h="3732898">
                  <a:moveTo>
                    <a:pt x="14288" y="12118"/>
                  </a:moveTo>
                  <a:cubicBezTo>
                    <a:pt x="180037" y="-3757"/>
                    <a:pt x="112421" y="-582"/>
                    <a:pt x="197207" y="2593"/>
                  </a:cubicBezTo>
                  <a:lnTo>
                    <a:pt x="178157" y="3732898"/>
                  </a:lnTo>
                  <a:lnTo>
                    <a:pt x="0" y="3561448"/>
                  </a:lnTo>
                  <a:cubicBezTo>
                    <a:pt x="4763" y="2378338"/>
                    <a:pt x="9525" y="1195228"/>
                    <a:pt x="14288" y="12118"/>
                  </a:cubicBezTo>
                  <a:close/>
                </a:path>
              </a:pathLst>
            </a:custGeom>
            <a:noFill/>
            <a:ln w="1905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855878"/>
              <a:endParaRPr lang="zh-CN" altLang="en-US" sz="1685">
                <a:solidFill>
                  <a:prstClr val="white"/>
                </a:solidFill>
              </a:endParaRPr>
            </a:p>
          </p:txBody>
        </p:sp>
        <p:sp>
          <p:nvSpPr>
            <p:cNvPr id="11" name="矩形 8"/>
            <p:cNvSpPr/>
            <p:nvPr/>
          </p:nvSpPr>
          <p:spPr>
            <a:xfrm>
              <a:off x="3459665" y="2921331"/>
              <a:ext cx="67948" cy="2270570"/>
            </a:xfrm>
            <a:custGeom>
              <a:avLst/>
              <a:gdLst>
                <a:gd name="connsiteX0" fmla="*/ 0 w 45719"/>
                <a:gd name="connsiteY0" fmla="*/ 0 h 2912840"/>
                <a:gd name="connsiteX1" fmla="*/ 45719 w 45719"/>
                <a:gd name="connsiteY1" fmla="*/ 0 h 2912840"/>
                <a:gd name="connsiteX2" fmla="*/ 45719 w 45719"/>
                <a:gd name="connsiteY2" fmla="*/ 2912840 h 2912840"/>
                <a:gd name="connsiteX3" fmla="*/ 0 w 45719"/>
                <a:gd name="connsiteY3" fmla="*/ 2912840 h 2912840"/>
                <a:gd name="connsiteX4" fmla="*/ 0 w 45719"/>
                <a:gd name="connsiteY4" fmla="*/ 0 h 2912840"/>
                <a:gd name="connsiteX0" fmla="*/ 0 w 167639"/>
                <a:gd name="connsiteY0" fmla="*/ 0 h 3110960"/>
                <a:gd name="connsiteX1" fmla="*/ 45719 w 167639"/>
                <a:gd name="connsiteY1" fmla="*/ 0 h 3110960"/>
                <a:gd name="connsiteX2" fmla="*/ 167639 w 167639"/>
                <a:gd name="connsiteY2" fmla="*/ 3110960 h 3110960"/>
                <a:gd name="connsiteX3" fmla="*/ 0 w 167639"/>
                <a:gd name="connsiteY3" fmla="*/ 2912840 h 3110960"/>
                <a:gd name="connsiteX4" fmla="*/ 0 w 167639"/>
                <a:gd name="connsiteY4" fmla="*/ 0 h 3110960"/>
                <a:gd name="connsiteX0" fmla="*/ 0 w 167639"/>
                <a:gd name="connsiteY0" fmla="*/ 0 h 3110960"/>
                <a:gd name="connsiteX1" fmla="*/ 45719 w 167639"/>
                <a:gd name="connsiteY1" fmla="*/ 0 h 3110960"/>
                <a:gd name="connsiteX2" fmla="*/ 167639 w 167639"/>
                <a:gd name="connsiteY2" fmla="*/ 3110960 h 3110960"/>
                <a:gd name="connsiteX3" fmla="*/ 91440 w 167639"/>
                <a:gd name="connsiteY3" fmla="*/ 3072860 h 3110960"/>
                <a:gd name="connsiteX4" fmla="*/ 0 w 167639"/>
                <a:gd name="connsiteY4" fmla="*/ 0 h 3110960"/>
                <a:gd name="connsiteX0" fmla="*/ 0 w 167639"/>
                <a:gd name="connsiteY0" fmla="*/ 0 h 3809460"/>
                <a:gd name="connsiteX1" fmla="*/ 45719 w 167639"/>
                <a:gd name="connsiteY1" fmla="*/ 0 h 3809460"/>
                <a:gd name="connsiteX2" fmla="*/ 167639 w 167639"/>
                <a:gd name="connsiteY2" fmla="*/ 3110960 h 3809460"/>
                <a:gd name="connsiteX3" fmla="*/ 15240 w 167639"/>
                <a:gd name="connsiteY3" fmla="*/ 3809460 h 3809460"/>
                <a:gd name="connsiteX4" fmla="*/ 0 w 167639"/>
                <a:gd name="connsiteY4" fmla="*/ 0 h 3809460"/>
                <a:gd name="connsiteX0" fmla="*/ 0 w 104139"/>
                <a:gd name="connsiteY0" fmla="*/ 0 h 3860260"/>
                <a:gd name="connsiteX1" fmla="*/ 45719 w 104139"/>
                <a:gd name="connsiteY1" fmla="*/ 0 h 3860260"/>
                <a:gd name="connsiteX2" fmla="*/ 104139 w 104139"/>
                <a:gd name="connsiteY2" fmla="*/ 3860260 h 3860260"/>
                <a:gd name="connsiteX3" fmla="*/ 15240 w 104139"/>
                <a:gd name="connsiteY3" fmla="*/ 3809460 h 3860260"/>
                <a:gd name="connsiteX4" fmla="*/ 0 w 104139"/>
                <a:gd name="connsiteY4" fmla="*/ 0 h 3860260"/>
                <a:gd name="connsiteX0" fmla="*/ 0 w 104139"/>
                <a:gd name="connsiteY0" fmla="*/ 0 h 3860260"/>
                <a:gd name="connsiteX1" fmla="*/ 48894 w 104139"/>
                <a:gd name="connsiteY1" fmla="*/ 82550 h 3860260"/>
                <a:gd name="connsiteX2" fmla="*/ 104139 w 104139"/>
                <a:gd name="connsiteY2" fmla="*/ 3860260 h 3860260"/>
                <a:gd name="connsiteX3" fmla="*/ 15240 w 104139"/>
                <a:gd name="connsiteY3" fmla="*/ 3809460 h 3860260"/>
                <a:gd name="connsiteX4" fmla="*/ 0 w 104139"/>
                <a:gd name="connsiteY4" fmla="*/ 0 h 3860260"/>
                <a:gd name="connsiteX0" fmla="*/ 0 w 126999"/>
                <a:gd name="connsiteY0" fmla="*/ 0 h 3814540"/>
                <a:gd name="connsiteX1" fmla="*/ 71754 w 126999"/>
                <a:gd name="connsiteY1" fmla="*/ 36830 h 3814540"/>
                <a:gd name="connsiteX2" fmla="*/ 126999 w 126999"/>
                <a:gd name="connsiteY2" fmla="*/ 3814540 h 3814540"/>
                <a:gd name="connsiteX3" fmla="*/ 38100 w 126999"/>
                <a:gd name="connsiteY3" fmla="*/ 3763740 h 3814540"/>
                <a:gd name="connsiteX4" fmla="*/ 0 w 126999"/>
                <a:gd name="connsiteY4" fmla="*/ 0 h 3814540"/>
                <a:gd name="connsiteX0" fmla="*/ 0 w 126999"/>
                <a:gd name="connsiteY0" fmla="*/ 0 h 3814540"/>
                <a:gd name="connsiteX1" fmla="*/ 66991 w 126999"/>
                <a:gd name="connsiteY1" fmla="*/ 5873 h 3814540"/>
                <a:gd name="connsiteX2" fmla="*/ 126999 w 126999"/>
                <a:gd name="connsiteY2" fmla="*/ 3814540 h 3814540"/>
                <a:gd name="connsiteX3" fmla="*/ 38100 w 126999"/>
                <a:gd name="connsiteY3" fmla="*/ 3763740 h 3814540"/>
                <a:gd name="connsiteX4" fmla="*/ 0 w 126999"/>
                <a:gd name="connsiteY4" fmla="*/ 0 h 3814540"/>
                <a:gd name="connsiteX0" fmla="*/ 38100 w 165099"/>
                <a:gd name="connsiteY0" fmla="*/ 0 h 3814540"/>
                <a:gd name="connsiteX1" fmla="*/ 105091 w 165099"/>
                <a:gd name="connsiteY1" fmla="*/ 5873 h 3814540"/>
                <a:gd name="connsiteX2" fmla="*/ 165099 w 165099"/>
                <a:gd name="connsiteY2" fmla="*/ 3814540 h 3814540"/>
                <a:gd name="connsiteX3" fmla="*/ 0 w 165099"/>
                <a:gd name="connsiteY3" fmla="*/ 3744690 h 3814540"/>
                <a:gd name="connsiteX4" fmla="*/ 38100 w 165099"/>
                <a:gd name="connsiteY4" fmla="*/ 0 h 3814540"/>
                <a:gd name="connsiteX0" fmla="*/ 38100 w 105091"/>
                <a:gd name="connsiteY0" fmla="*/ 0 h 3744690"/>
                <a:gd name="connsiteX1" fmla="*/ 105091 w 105091"/>
                <a:gd name="connsiteY1" fmla="*/ 5873 h 3744690"/>
                <a:gd name="connsiteX2" fmla="*/ 86518 w 105091"/>
                <a:gd name="connsiteY2" fmla="*/ 3664521 h 3744690"/>
                <a:gd name="connsiteX3" fmla="*/ 0 w 105091"/>
                <a:gd name="connsiteY3" fmla="*/ 3744690 h 3744690"/>
                <a:gd name="connsiteX4" fmla="*/ 38100 w 105091"/>
                <a:gd name="connsiteY4" fmla="*/ 0 h 3744690"/>
                <a:gd name="connsiteX0" fmla="*/ 21431 w 105091"/>
                <a:gd name="connsiteY0" fmla="*/ 0 h 3739928"/>
                <a:gd name="connsiteX1" fmla="*/ 105091 w 105091"/>
                <a:gd name="connsiteY1" fmla="*/ 1111 h 3739928"/>
                <a:gd name="connsiteX2" fmla="*/ 86518 w 105091"/>
                <a:gd name="connsiteY2" fmla="*/ 3659759 h 3739928"/>
                <a:gd name="connsiteX3" fmla="*/ 0 w 105091"/>
                <a:gd name="connsiteY3" fmla="*/ 3739928 h 3739928"/>
                <a:gd name="connsiteX4" fmla="*/ 21431 w 105091"/>
                <a:gd name="connsiteY4" fmla="*/ 0 h 3739928"/>
                <a:gd name="connsiteX0" fmla="*/ 21431 w 107472"/>
                <a:gd name="connsiteY0" fmla="*/ 1270 h 3741198"/>
                <a:gd name="connsiteX1" fmla="*/ 107472 w 107472"/>
                <a:gd name="connsiteY1" fmla="*/ 0 h 3741198"/>
                <a:gd name="connsiteX2" fmla="*/ 86518 w 107472"/>
                <a:gd name="connsiteY2" fmla="*/ 3661029 h 3741198"/>
                <a:gd name="connsiteX3" fmla="*/ 0 w 107472"/>
                <a:gd name="connsiteY3" fmla="*/ 3741198 h 3741198"/>
                <a:gd name="connsiteX4" fmla="*/ 21431 w 107472"/>
                <a:gd name="connsiteY4" fmla="*/ 1270 h 3741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472" h="3741198">
                  <a:moveTo>
                    <a:pt x="21431" y="1270"/>
                  </a:moveTo>
                  <a:lnTo>
                    <a:pt x="107472" y="0"/>
                  </a:lnTo>
                  <a:lnTo>
                    <a:pt x="86518" y="3661029"/>
                  </a:lnTo>
                  <a:lnTo>
                    <a:pt x="0" y="3741198"/>
                  </a:lnTo>
                  <a:lnTo>
                    <a:pt x="21431" y="1270"/>
                  </a:lnTo>
                  <a:close/>
                </a:path>
              </a:pathLst>
            </a:custGeom>
            <a:noFill/>
            <a:ln w="1905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855878"/>
              <a:endParaRPr lang="zh-CN" altLang="en-US" sz="1685">
                <a:solidFill>
                  <a:prstClr val="white"/>
                </a:solidFill>
              </a:endParaRPr>
            </a:p>
          </p:txBody>
        </p:sp>
        <p:sp>
          <p:nvSpPr>
            <p:cNvPr id="12" name="矩形 8"/>
            <p:cNvSpPr/>
            <p:nvPr/>
          </p:nvSpPr>
          <p:spPr>
            <a:xfrm>
              <a:off x="5674673" y="2616408"/>
              <a:ext cx="186882" cy="1847607"/>
            </a:xfrm>
            <a:custGeom>
              <a:avLst/>
              <a:gdLst>
                <a:gd name="connsiteX0" fmla="*/ 0 w 45719"/>
                <a:gd name="connsiteY0" fmla="*/ 0 h 2912840"/>
                <a:gd name="connsiteX1" fmla="*/ 45719 w 45719"/>
                <a:gd name="connsiteY1" fmla="*/ 0 h 2912840"/>
                <a:gd name="connsiteX2" fmla="*/ 45719 w 45719"/>
                <a:gd name="connsiteY2" fmla="*/ 2912840 h 2912840"/>
                <a:gd name="connsiteX3" fmla="*/ 0 w 45719"/>
                <a:gd name="connsiteY3" fmla="*/ 2912840 h 2912840"/>
                <a:gd name="connsiteX4" fmla="*/ 0 w 45719"/>
                <a:gd name="connsiteY4" fmla="*/ 0 h 2912840"/>
                <a:gd name="connsiteX0" fmla="*/ 0 w 167639"/>
                <a:gd name="connsiteY0" fmla="*/ 0 h 3110960"/>
                <a:gd name="connsiteX1" fmla="*/ 45719 w 167639"/>
                <a:gd name="connsiteY1" fmla="*/ 0 h 3110960"/>
                <a:gd name="connsiteX2" fmla="*/ 167639 w 167639"/>
                <a:gd name="connsiteY2" fmla="*/ 3110960 h 3110960"/>
                <a:gd name="connsiteX3" fmla="*/ 0 w 167639"/>
                <a:gd name="connsiteY3" fmla="*/ 2912840 h 3110960"/>
                <a:gd name="connsiteX4" fmla="*/ 0 w 167639"/>
                <a:gd name="connsiteY4" fmla="*/ 0 h 3110960"/>
                <a:gd name="connsiteX0" fmla="*/ 0 w 167639"/>
                <a:gd name="connsiteY0" fmla="*/ 0 h 3110960"/>
                <a:gd name="connsiteX1" fmla="*/ 45719 w 167639"/>
                <a:gd name="connsiteY1" fmla="*/ 0 h 3110960"/>
                <a:gd name="connsiteX2" fmla="*/ 167639 w 167639"/>
                <a:gd name="connsiteY2" fmla="*/ 3110960 h 3110960"/>
                <a:gd name="connsiteX3" fmla="*/ 91440 w 167639"/>
                <a:gd name="connsiteY3" fmla="*/ 3072860 h 3110960"/>
                <a:gd name="connsiteX4" fmla="*/ 0 w 167639"/>
                <a:gd name="connsiteY4" fmla="*/ 0 h 3110960"/>
                <a:gd name="connsiteX0" fmla="*/ 0 w 167639"/>
                <a:gd name="connsiteY0" fmla="*/ 0 h 3809460"/>
                <a:gd name="connsiteX1" fmla="*/ 45719 w 167639"/>
                <a:gd name="connsiteY1" fmla="*/ 0 h 3809460"/>
                <a:gd name="connsiteX2" fmla="*/ 167639 w 167639"/>
                <a:gd name="connsiteY2" fmla="*/ 3110960 h 3809460"/>
                <a:gd name="connsiteX3" fmla="*/ 15240 w 167639"/>
                <a:gd name="connsiteY3" fmla="*/ 3809460 h 3809460"/>
                <a:gd name="connsiteX4" fmla="*/ 0 w 167639"/>
                <a:gd name="connsiteY4" fmla="*/ 0 h 3809460"/>
                <a:gd name="connsiteX0" fmla="*/ 0 w 104139"/>
                <a:gd name="connsiteY0" fmla="*/ 0 h 3860260"/>
                <a:gd name="connsiteX1" fmla="*/ 45719 w 104139"/>
                <a:gd name="connsiteY1" fmla="*/ 0 h 3860260"/>
                <a:gd name="connsiteX2" fmla="*/ 104139 w 104139"/>
                <a:gd name="connsiteY2" fmla="*/ 3860260 h 3860260"/>
                <a:gd name="connsiteX3" fmla="*/ 15240 w 104139"/>
                <a:gd name="connsiteY3" fmla="*/ 3809460 h 3860260"/>
                <a:gd name="connsiteX4" fmla="*/ 0 w 104139"/>
                <a:gd name="connsiteY4" fmla="*/ 0 h 3860260"/>
                <a:gd name="connsiteX0" fmla="*/ 0 w 104139"/>
                <a:gd name="connsiteY0" fmla="*/ 0 h 3860260"/>
                <a:gd name="connsiteX1" fmla="*/ 48894 w 104139"/>
                <a:gd name="connsiteY1" fmla="*/ 82550 h 3860260"/>
                <a:gd name="connsiteX2" fmla="*/ 104139 w 104139"/>
                <a:gd name="connsiteY2" fmla="*/ 3860260 h 3860260"/>
                <a:gd name="connsiteX3" fmla="*/ 15240 w 104139"/>
                <a:gd name="connsiteY3" fmla="*/ 3809460 h 3860260"/>
                <a:gd name="connsiteX4" fmla="*/ 0 w 104139"/>
                <a:gd name="connsiteY4" fmla="*/ 0 h 3860260"/>
                <a:gd name="connsiteX0" fmla="*/ 0 w 126999"/>
                <a:gd name="connsiteY0" fmla="*/ 0 h 3814540"/>
                <a:gd name="connsiteX1" fmla="*/ 71754 w 126999"/>
                <a:gd name="connsiteY1" fmla="*/ 36830 h 3814540"/>
                <a:gd name="connsiteX2" fmla="*/ 126999 w 126999"/>
                <a:gd name="connsiteY2" fmla="*/ 3814540 h 3814540"/>
                <a:gd name="connsiteX3" fmla="*/ 38100 w 126999"/>
                <a:gd name="connsiteY3" fmla="*/ 3763740 h 3814540"/>
                <a:gd name="connsiteX4" fmla="*/ 0 w 126999"/>
                <a:gd name="connsiteY4" fmla="*/ 0 h 3814540"/>
                <a:gd name="connsiteX0" fmla="*/ 0 w 126999"/>
                <a:gd name="connsiteY0" fmla="*/ 0 h 3814540"/>
                <a:gd name="connsiteX1" fmla="*/ 66991 w 126999"/>
                <a:gd name="connsiteY1" fmla="*/ 5873 h 3814540"/>
                <a:gd name="connsiteX2" fmla="*/ 126999 w 126999"/>
                <a:gd name="connsiteY2" fmla="*/ 3814540 h 3814540"/>
                <a:gd name="connsiteX3" fmla="*/ 38100 w 126999"/>
                <a:gd name="connsiteY3" fmla="*/ 3763740 h 3814540"/>
                <a:gd name="connsiteX4" fmla="*/ 0 w 126999"/>
                <a:gd name="connsiteY4" fmla="*/ 0 h 3814540"/>
                <a:gd name="connsiteX0" fmla="*/ 38100 w 165099"/>
                <a:gd name="connsiteY0" fmla="*/ 0 h 3814540"/>
                <a:gd name="connsiteX1" fmla="*/ 105091 w 165099"/>
                <a:gd name="connsiteY1" fmla="*/ 5873 h 3814540"/>
                <a:gd name="connsiteX2" fmla="*/ 165099 w 165099"/>
                <a:gd name="connsiteY2" fmla="*/ 3814540 h 3814540"/>
                <a:gd name="connsiteX3" fmla="*/ 0 w 165099"/>
                <a:gd name="connsiteY3" fmla="*/ 3744690 h 3814540"/>
                <a:gd name="connsiteX4" fmla="*/ 38100 w 165099"/>
                <a:gd name="connsiteY4" fmla="*/ 0 h 3814540"/>
                <a:gd name="connsiteX0" fmla="*/ 38100 w 105091"/>
                <a:gd name="connsiteY0" fmla="*/ 0 h 3744690"/>
                <a:gd name="connsiteX1" fmla="*/ 105091 w 105091"/>
                <a:gd name="connsiteY1" fmla="*/ 5873 h 3744690"/>
                <a:gd name="connsiteX2" fmla="*/ 86518 w 105091"/>
                <a:gd name="connsiteY2" fmla="*/ 3664521 h 3744690"/>
                <a:gd name="connsiteX3" fmla="*/ 0 w 105091"/>
                <a:gd name="connsiteY3" fmla="*/ 3744690 h 3744690"/>
                <a:gd name="connsiteX4" fmla="*/ 38100 w 105091"/>
                <a:gd name="connsiteY4" fmla="*/ 0 h 3744690"/>
                <a:gd name="connsiteX0" fmla="*/ 0 w 109854"/>
                <a:gd name="connsiteY0" fmla="*/ 0 h 3739928"/>
                <a:gd name="connsiteX1" fmla="*/ 109854 w 109854"/>
                <a:gd name="connsiteY1" fmla="*/ 1111 h 3739928"/>
                <a:gd name="connsiteX2" fmla="*/ 91281 w 109854"/>
                <a:gd name="connsiteY2" fmla="*/ 3659759 h 3739928"/>
                <a:gd name="connsiteX3" fmla="*/ 4763 w 109854"/>
                <a:gd name="connsiteY3" fmla="*/ 3739928 h 3739928"/>
                <a:gd name="connsiteX4" fmla="*/ 0 w 109854"/>
                <a:gd name="connsiteY4" fmla="*/ 0 h 3739928"/>
                <a:gd name="connsiteX0" fmla="*/ 0 w 91281"/>
                <a:gd name="connsiteY0" fmla="*/ 13177 h 3753105"/>
                <a:gd name="connsiteX1" fmla="*/ 59848 w 91281"/>
                <a:gd name="connsiteY1" fmla="*/ 0 h 3753105"/>
                <a:gd name="connsiteX2" fmla="*/ 91281 w 91281"/>
                <a:gd name="connsiteY2" fmla="*/ 3672936 h 3753105"/>
                <a:gd name="connsiteX3" fmla="*/ 4763 w 91281"/>
                <a:gd name="connsiteY3" fmla="*/ 3753105 h 3753105"/>
                <a:gd name="connsiteX4" fmla="*/ 0 w 91281"/>
                <a:gd name="connsiteY4" fmla="*/ 13177 h 3753105"/>
                <a:gd name="connsiteX0" fmla="*/ 235750 w 327031"/>
                <a:gd name="connsiteY0" fmla="*/ 13177 h 3672936"/>
                <a:gd name="connsiteX1" fmla="*/ 295598 w 327031"/>
                <a:gd name="connsiteY1" fmla="*/ 0 h 3672936"/>
                <a:gd name="connsiteX2" fmla="*/ 327031 w 327031"/>
                <a:gd name="connsiteY2" fmla="*/ 3672936 h 3672936"/>
                <a:gd name="connsiteX3" fmla="*/ 7 w 327031"/>
                <a:gd name="connsiteY3" fmla="*/ 3022062 h 3672936"/>
                <a:gd name="connsiteX4" fmla="*/ 235750 w 327031"/>
                <a:gd name="connsiteY4" fmla="*/ 13177 h 3672936"/>
                <a:gd name="connsiteX0" fmla="*/ 235750 w 295598"/>
                <a:gd name="connsiteY0" fmla="*/ 13177 h 3037142"/>
                <a:gd name="connsiteX1" fmla="*/ 295598 w 295598"/>
                <a:gd name="connsiteY1" fmla="*/ 0 h 3037142"/>
                <a:gd name="connsiteX2" fmla="*/ 46043 w 295598"/>
                <a:gd name="connsiteY2" fmla="*/ 3037142 h 3037142"/>
                <a:gd name="connsiteX3" fmla="*/ 7 w 295598"/>
                <a:gd name="connsiteY3" fmla="*/ 3022062 h 3037142"/>
                <a:gd name="connsiteX4" fmla="*/ 235750 w 295598"/>
                <a:gd name="connsiteY4" fmla="*/ 13177 h 3037142"/>
                <a:gd name="connsiteX0" fmla="*/ 235753 w 295601"/>
                <a:gd name="connsiteY0" fmla="*/ 13177 h 3037142"/>
                <a:gd name="connsiteX1" fmla="*/ 295601 w 295601"/>
                <a:gd name="connsiteY1" fmla="*/ 0 h 3037142"/>
                <a:gd name="connsiteX2" fmla="*/ 46046 w 295601"/>
                <a:gd name="connsiteY2" fmla="*/ 3037142 h 3037142"/>
                <a:gd name="connsiteX3" fmla="*/ 10 w 295601"/>
                <a:gd name="connsiteY3" fmla="*/ 3022062 h 3037142"/>
                <a:gd name="connsiteX4" fmla="*/ 235753 w 295601"/>
                <a:gd name="connsiteY4" fmla="*/ 13177 h 3037142"/>
                <a:gd name="connsiteX0" fmla="*/ 235743 w 295591"/>
                <a:gd name="connsiteY0" fmla="*/ 13177 h 3037142"/>
                <a:gd name="connsiteX1" fmla="*/ 295591 w 295591"/>
                <a:gd name="connsiteY1" fmla="*/ 0 h 3037142"/>
                <a:gd name="connsiteX2" fmla="*/ 46036 w 295591"/>
                <a:gd name="connsiteY2" fmla="*/ 3037142 h 3037142"/>
                <a:gd name="connsiteX3" fmla="*/ 0 w 295591"/>
                <a:gd name="connsiteY3" fmla="*/ 3022062 h 3037142"/>
                <a:gd name="connsiteX4" fmla="*/ 235743 w 295591"/>
                <a:gd name="connsiteY4" fmla="*/ 13177 h 3037142"/>
                <a:gd name="connsiteX0" fmla="*/ 235743 w 295591"/>
                <a:gd name="connsiteY0" fmla="*/ 13177 h 3037142"/>
                <a:gd name="connsiteX1" fmla="*/ 295591 w 295591"/>
                <a:gd name="connsiteY1" fmla="*/ 0 h 3037142"/>
                <a:gd name="connsiteX2" fmla="*/ 46036 w 295591"/>
                <a:gd name="connsiteY2" fmla="*/ 3037142 h 3037142"/>
                <a:gd name="connsiteX3" fmla="*/ 0 w 295591"/>
                <a:gd name="connsiteY3" fmla="*/ 3022062 h 3037142"/>
                <a:gd name="connsiteX4" fmla="*/ 235743 w 295591"/>
                <a:gd name="connsiteY4" fmla="*/ 13177 h 3037142"/>
                <a:gd name="connsiteX0" fmla="*/ 230980 w 295591"/>
                <a:gd name="connsiteY0" fmla="*/ 3652 h 3037142"/>
                <a:gd name="connsiteX1" fmla="*/ 295591 w 295591"/>
                <a:gd name="connsiteY1" fmla="*/ 0 h 3037142"/>
                <a:gd name="connsiteX2" fmla="*/ 46036 w 295591"/>
                <a:gd name="connsiteY2" fmla="*/ 3037142 h 3037142"/>
                <a:gd name="connsiteX3" fmla="*/ 0 w 295591"/>
                <a:gd name="connsiteY3" fmla="*/ 3022062 h 3037142"/>
                <a:gd name="connsiteX4" fmla="*/ 230980 w 295591"/>
                <a:gd name="connsiteY4" fmla="*/ 3652 h 3037142"/>
                <a:gd name="connsiteX0" fmla="*/ 230980 w 295591"/>
                <a:gd name="connsiteY0" fmla="*/ 10796 h 3044286"/>
                <a:gd name="connsiteX1" fmla="*/ 295591 w 295591"/>
                <a:gd name="connsiteY1" fmla="*/ 0 h 3044286"/>
                <a:gd name="connsiteX2" fmla="*/ 46036 w 295591"/>
                <a:gd name="connsiteY2" fmla="*/ 3044286 h 3044286"/>
                <a:gd name="connsiteX3" fmla="*/ 0 w 295591"/>
                <a:gd name="connsiteY3" fmla="*/ 3029206 h 3044286"/>
                <a:gd name="connsiteX4" fmla="*/ 230980 w 295591"/>
                <a:gd name="connsiteY4" fmla="*/ 10796 h 3044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91" h="3044286">
                  <a:moveTo>
                    <a:pt x="230980" y="10796"/>
                  </a:moveTo>
                  <a:lnTo>
                    <a:pt x="295591" y="0"/>
                  </a:lnTo>
                  <a:cubicBezTo>
                    <a:pt x="212406" y="1012381"/>
                    <a:pt x="141127" y="2055718"/>
                    <a:pt x="46036" y="3044286"/>
                  </a:cubicBezTo>
                  <a:lnTo>
                    <a:pt x="0" y="3029206"/>
                  </a:lnTo>
                  <a:cubicBezTo>
                    <a:pt x="84137" y="1706363"/>
                    <a:pt x="165893" y="1243152"/>
                    <a:pt x="230980" y="10796"/>
                  </a:cubicBezTo>
                  <a:close/>
                </a:path>
              </a:pathLst>
            </a:custGeom>
            <a:noFill/>
            <a:ln w="1905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855878"/>
              <a:endParaRPr lang="zh-CN" altLang="en-US" sz="1685">
                <a:solidFill>
                  <a:prstClr val="white"/>
                </a:solidFill>
              </a:endParaRPr>
            </a:p>
          </p:txBody>
        </p:sp>
        <p:grpSp>
          <p:nvGrpSpPr>
            <p:cNvPr id="14" name="组合 13"/>
            <p:cNvGrpSpPr/>
            <p:nvPr/>
          </p:nvGrpSpPr>
          <p:grpSpPr>
            <a:xfrm>
              <a:off x="2480747" y="1336513"/>
              <a:ext cx="3471063" cy="1557500"/>
              <a:chOff x="1036772" y="435662"/>
              <a:chExt cx="5490182" cy="2566279"/>
            </a:xfrm>
            <a:noFill/>
          </p:grpSpPr>
          <p:sp>
            <p:nvSpPr>
              <p:cNvPr id="15" name="矩形 2"/>
              <p:cNvSpPr/>
              <p:nvPr/>
            </p:nvSpPr>
            <p:spPr>
              <a:xfrm>
                <a:off x="1036772" y="438572"/>
                <a:ext cx="5490182" cy="2563369"/>
              </a:xfrm>
              <a:custGeom>
                <a:avLst/>
                <a:gdLst>
                  <a:gd name="connsiteX0" fmla="*/ 0 w 4320480"/>
                  <a:gd name="connsiteY0" fmla="*/ 0 h 2304256"/>
                  <a:gd name="connsiteX1" fmla="*/ 4320480 w 4320480"/>
                  <a:gd name="connsiteY1" fmla="*/ 0 h 2304256"/>
                  <a:gd name="connsiteX2" fmla="*/ 4320480 w 4320480"/>
                  <a:gd name="connsiteY2" fmla="*/ 2304256 h 2304256"/>
                  <a:gd name="connsiteX3" fmla="*/ 0 w 4320480"/>
                  <a:gd name="connsiteY3" fmla="*/ 2304256 h 2304256"/>
                  <a:gd name="connsiteX4" fmla="*/ 0 w 4320480"/>
                  <a:gd name="connsiteY4" fmla="*/ 0 h 2304256"/>
                  <a:gd name="connsiteX0" fmla="*/ 0 w 5493960"/>
                  <a:gd name="connsiteY0" fmla="*/ 0 h 2304256"/>
                  <a:gd name="connsiteX1" fmla="*/ 4320480 w 5493960"/>
                  <a:gd name="connsiteY1" fmla="*/ 0 h 2304256"/>
                  <a:gd name="connsiteX2" fmla="*/ 5493960 w 5493960"/>
                  <a:gd name="connsiteY2" fmla="*/ 2022316 h 2304256"/>
                  <a:gd name="connsiteX3" fmla="*/ 0 w 5493960"/>
                  <a:gd name="connsiteY3" fmla="*/ 2304256 h 2304256"/>
                  <a:gd name="connsiteX4" fmla="*/ 0 w 5493960"/>
                  <a:gd name="connsiteY4" fmla="*/ 0 h 2304256"/>
                  <a:gd name="connsiteX0" fmla="*/ 0 w 5493960"/>
                  <a:gd name="connsiteY0" fmla="*/ 0 h 2563336"/>
                  <a:gd name="connsiteX1" fmla="*/ 4320480 w 5493960"/>
                  <a:gd name="connsiteY1" fmla="*/ 0 h 2563336"/>
                  <a:gd name="connsiteX2" fmla="*/ 5493960 w 5493960"/>
                  <a:gd name="connsiteY2" fmla="*/ 2022316 h 2563336"/>
                  <a:gd name="connsiteX3" fmla="*/ 1196340 w 5493960"/>
                  <a:gd name="connsiteY3" fmla="*/ 2563336 h 2563336"/>
                  <a:gd name="connsiteX4" fmla="*/ 0 w 5493960"/>
                  <a:gd name="connsiteY4" fmla="*/ 0 h 2563336"/>
                  <a:gd name="connsiteX0" fmla="*/ 0 w 5501580"/>
                  <a:gd name="connsiteY0" fmla="*/ 15240 h 2563336"/>
                  <a:gd name="connsiteX1" fmla="*/ 4328100 w 5501580"/>
                  <a:gd name="connsiteY1" fmla="*/ 0 h 2563336"/>
                  <a:gd name="connsiteX2" fmla="*/ 5501580 w 5501580"/>
                  <a:gd name="connsiteY2" fmla="*/ 2022316 h 2563336"/>
                  <a:gd name="connsiteX3" fmla="*/ 1203960 w 5501580"/>
                  <a:gd name="connsiteY3" fmla="*/ 2563336 h 2563336"/>
                  <a:gd name="connsiteX4" fmla="*/ 0 w 5501580"/>
                  <a:gd name="connsiteY4" fmla="*/ 15240 h 2563336"/>
                  <a:gd name="connsiteX0" fmla="*/ 0 w 5501580"/>
                  <a:gd name="connsiteY0" fmla="*/ 15240 h 2572861"/>
                  <a:gd name="connsiteX1" fmla="*/ 4328100 w 5501580"/>
                  <a:gd name="connsiteY1" fmla="*/ 0 h 2572861"/>
                  <a:gd name="connsiteX2" fmla="*/ 5501580 w 5501580"/>
                  <a:gd name="connsiteY2" fmla="*/ 2022316 h 2572861"/>
                  <a:gd name="connsiteX3" fmla="*/ 1230154 w 5501580"/>
                  <a:gd name="connsiteY3" fmla="*/ 2572861 h 2572861"/>
                  <a:gd name="connsiteX4" fmla="*/ 0 w 5501580"/>
                  <a:gd name="connsiteY4" fmla="*/ 15240 h 2572861"/>
                  <a:gd name="connsiteX0" fmla="*/ 0 w 5501580"/>
                  <a:gd name="connsiteY0" fmla="*/ 15240 h 2572861"/>
                  <a:gd name="connsiteX1" fmla="*/ 4328100 w 5501580"/>
                  <a:gd name="connsiteY1" fmla="*/ 0 h 2572861"/>
                  <a:gd name="connsiteX2" fmla="*/ 5501580 w 5501580"/>
                  <a:gd name="connsiteY2" fmla="*/ 2022316 h 2572861"/>
                  <a:gd name="connsiteX3" fmla="*/ 1230154 w 5501580"/>
                  <a:gd name="connsiteY3" fmla="*/ 2572861 h 2572861"/>
                  <a:gd name="connsiteX4" fmla="*/ 0 w 5501580"/>
                  <a:gd name="connsiteY4" fmla="*/ 15240 h 2572861"/>
                  <a:gd name="connsiteX0" fmla="*/ 0 w 5501580"/>
                  <a:gd name="connsiteY0" fmla="*/ 15240 h 2525236"/>
                  <a:gd name="connsiteX1" fmla="*/ 4328100 w 5501580"/>
                  <a:gd name="connsiteY1" fmla="*/ 0 h 2525236"/>
                  <a:gd name="connsiteX2" fmla="*/ 5501580 w 5501580"/>
                  <a:gd name="connsiteY2" fmla="*/ 2022316 h 2525236"/>
                  <a:gd name="connsiteX3" fmla="*/ 1165860 w 5501580"/>
                  <a:gd name="connsiteY3" fmla="*/ 2525236 h 2525236"/>
                  <a:gd name="connsiteX4" fmla="*/ 0 w 5501580"/>
                  <a:gd name="connsiteY4" fmla="*/ 15240 h 2525236"/>
                  <a:gd name="connsiteX0" fmla="*/ 0 w 5501580"/>
                  <a:gd name="connsiteY0" fmla="*/ 15240 h 2527243"/>
                  <a:gd name="connsiteX1" fmla="*/ 4328100 w 5501580"/>
                  <a:gd name="connsiteY1" fmla="*/ 0 h 2527243"/>
                  <a:gd name="connsiteX2" fmla="*/ 5501580 w 5501580"/>
                  <a:gd name="connsiteY2" fmla="*/ 2022316 h 2527243"/>
                  <a:gd name="connsiteX3" fmla="*/ 1165860 w 5501580"/>
                  <a:gd name="connsiteY3" fmla="*/ 2525236 h 2527243"/>
                  <a:gd name="connsiteX4" fmla="*/ 0 w 5501580"/>
                  <a:gd name="connsiteY4" fmla="*/ 15240 h 2527243"/>
                  <a:gd name="connsiteX0" fmla="*/ 0 w 5501580"/>
                  <a:gd name="connsiteY0" fmla="*/ 15240 h 2579396"/>
                  <a:gd name="connsiteX1" fmla="*/ 4328100 w 5501580"/>
                  <a:gd name="connsiteY1" fmla="*/ 0 h 2579396"/>
                  <a:gd name="connsiteX2" fmla="*/ 5501580 w 5501580"/>
                  <a:gd name="connsiteY2" fmla="*/ 2022316 h 2579396"/>
                  <a:gd name="connsiteX3" fmla="*/ 1306354 w 5501580"/>
                  <a:gd name="connsiteY3" fmla="*/ 2577624 h 2579396"/>
                  <a:gd name="connsiteX4" fmla="*/ 0 w 5501580"/>
                  <a:gd name="connsiteY4" fmla="*/ 15240 h 2579396"/>
                  <a:gd name="connsiteX0" fmla="*/ 0 w 5501580"/>
                  <a:gd name="connsiteY0" fmla="*/ 15240 h 2579396"/>
                  <a:gd name="connsiteX1" fmla="*/ 4328100 w 5501580"/>
                  <a:gd name="connsiteY1" fmla="*/ 0 h 2579396"/>
                  <a:gd name="connsiteX2" fmla="*/ 5501580 w 5501580"/>
                  <a:gd name="connsiteY2" fmla="*/ 2022316 h 2579396"/>
                  <a:gd name="connsiteX3" fmla="*/ 1306354 w 5501580"/>
                  <a:gd name="connsiteY3" fmla="*/ 2577624 h 2579396"/>
                  <a:gd name="connsiteX4" fmla="*/ 0 w 5501580"/>
                  <a:gd name="connsiteY4" fmla="*/ 15240 h 2579396"/>
                  <a:gd name="connsiteX0" fmla="*/ 0 w 5501580"/>
                  <a:gd name="connsiteY0" fmla="*/ 15240 h 2579202"/>
                  <a:gd name="connsiteX1" fmla="*/ 4328100 w 5501580"/>
                  <a:gd name="connsiteY1" fmla="*/ 0 h 2579202"/>
                  <a:gd name="connsiteX2" fmla="*/ 5501580 w 5501580"/>
                  <a:gd name="connsiteY2" fmla="*/ 2022316 h 2579202"/>
                  <a:gd name="connsiteX3" fmla="*/ 1306354 w 5501580"/>
                  <a:gd name="connsiteY3" fmla="*/ 2577624 h 2579202"/>
                  <a:gd name="connsiteX4" fmla="*/ 0 w 5501580"/>
                  <a:gd name="connsiteY4" fmla="*/ 15240 h 2579202"/>
                  <a:gd name="connsiteX0" fmla="*/ 0 w 5450780"/>
                  <a:gd name="connsiteY0" fmla="*/ 15240 h 2579202"/>
                  <a:gd name="connsiteX1" fmla="*/ 4328100 w 5450780"/>
                  <a:gd name="connsiteY1" fmla="*/ 0 h 2579202"/>
                  <a:gd name="connsiteX2" fmla="*/ 5450780 w 5450780"/>
                  <a:gd name="connsiteY2" fmla="*/ 2054066 h 2579202"/>
                  <a:gd name="connsiteX3" fmla="*/ 1306354 w 5450780"/>
                  <a:gd name="connsiteY3" fmla="*/ 2577624 h 2579202"/>
                  <a:gd name="connsiteX4" fmla="*/ 0 w 5450780"/>
                  <a:gd name="connsiteY4" fmla="*/ 15240 h 2579202"/>
                  <a:gd name="connsiteX0" fmla="*/ 0 w 5491610"/>
                  <a:gd name="connsiteY0" fmla="*/ 15240 h 2579202"/>
                  <a:gd name="connsiteX1" fmla="*/ 4328100 w 5491610"/>
                  <a:gd name="connsiteY1" fmla="*/ 0 h 2579202"/>
                  <a:gd name="connsiteX2" fmla="*/ 5450780 w 5491610"/>
                  <a:gd name="connsiteY2" fmla="*/ 2054066 h 2579202"/>
                  <a:gd name="connsiteX3" fmla="*/ 1306354 w 5491610"/>
                  <a:gd name="connsiteY3" fmla="*/ 2577624 h 2579202"/>
                  <a:gd name="connsiteX4" fmla="*/ 0 w 5491610"/>
                  <a:gd name="connsiteY4" fmla="*/ 15240 h 2579202"/>
                  <a:gd name="connsiteX0" fmla="*/ 0 w 5490768"/>
                  <a:gd name="connsiteY0" fmla="*/ 0 h 2563962"/>
                  <a:gd name="connsiteX1" fmla="*/ 4302700 w 5490768"/>
                  <a:gd name="connsiteY1" fmla="*/ 3810 h 2563962"/>
                  <a:gd name="connsiteX2" fmla="*/ 5450780 w 5490768"/>
                  <a:gd name="connsiteY2" fmla="*/ 2038826 h 2563962"/>
                  <a:gd name="connsiteX3" fmla="*/ 1306354 w 5490768"/>
                  <a:gd name="connsiteY3" fmla="*/ 2562384 h 2563962"/>
                  <a:gd name="connsiteX4" fmla="*/ 0 w 5490768"/>
                  <a:gd name="connsiteY4" fmla="*/ 0 h 2563962"/>
                  <a:gd name="connsiteX0" fmla="*/ 0 w 5490182"/>
                  <a:gd name="connsiteY0" fmla="*/ 0 h 2563962"/>
                  <a:gd name="connsiteX1" fmla="*/ 4302700 w 5490182"/>
                  <a:gd name="connsiteY1" fmla="*/ 3810 h 2563962"/>
                  <a:gd name="connsiteX2" fmla="*/ 5450780 w 5490182"/>
                  <a:gd name="connsiteY2" fmla="*/ 2038826 h 2563962"/>
                  <a:gd name="connsiteX3" fmla="*/ 1306354 w 5490182"/>
                  <a:gd name="connsiteY3" fmla="*/ 2562384 h 2563962"/>
                  <a:gd name="connsiteX4" fmla="*/ 0 w 5490182"/>
                  <a:gd name="connsiteY4" fmla="*/ 0 h 2563962"/>
                  <a:gd name="connsiteX0" fmla="*/ 0 w 5490182"/>
                  <a:gd name="connsiteY0" fmla="*/ 0 h 2563393"/>
                  <a:gd name="connsiteX1" fmla="*/ 4302700 w 5490182"/>
                  <a:gd name="connsiteY1" fmla="*/ 3810 h 2563393"/>
                  <a:gd name="connsiteX2" fmla="*/ 5450780 w 5490182"/>
                  <a:gd name="connsiteY2" fmla="*/ 2038826 h 2563393"/>
                  <a:gd name="connsiteX3" fmla="*/ 1306354 w 5490182"/>
                  <a:gd name="connsiteY3" fmla="*/ 2562384 h 2563393"/>
                  <a:gd name="connsiteX4" fmla="*/ 0 w 5490182"/>
                  <a:gd name="connsiteY4" fmla="*/ 0 h 2563393"/>
                  <a:gd name="connsiteX0" fmla="*/ 0 w 5490182"/>
                  <a:gd name="connsiteY0" fmla="*/ 0 h 2563369"/>
                  <a:gd name="connsiteX1" fmla="*/ 4302700 w 5490182"/>
                  <a:gd name="connsiteY1" fmla="*/ 3810 h 2563369"/>
                  <a:gd name="connsiteX2" fmla="*/ 5450780 w 5490182"/>
                  <a:gd name="connsiteY2" fmla="*/ 2038826 h 2563369"/>
                  <a:gd name="connsiteX3" fmla="*/ 1306354 w 5490182"/>
                  <a:gd name="connsiteY3" fmla="*/ 2562384 h 2563369"/>
                  <a:gd name="connsiteX4" fmla="*/ 0 w 5490182"/>
                  <a:gd name="connsiteY4" fmla="*/ 0 h 2563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0182" h="2563369">
                    <a:moveTo>
                      <a:pt x="0" y="0"/>
                    </a:moveTo>
                    <a:lnTo>
                      <a:pt x="4302700" y="3810"/>
                    </a:lnTo>
                    <a:cubicBezTo>
                      <a:pt x="4657877" y="720249"/>
                      <a:pt x="5705203" y="2027237"/>
                      <a:pt x="5450780" y="2038826"/>
                    </a:cubicBezTo>
                    <a:cubicBezTo>
                      <a:pt x="4005540" y="2206466"/>
                      <a:pt x="2472194" y="2480469"/>
                      <a:pt x="1306354" y="2562384"/>
                    </a:cubicBezTo>
                    <a:cubicBezTo>
                      <a:pt x="1020128" y="2611545"/>
                      <a:pt x="486251" y="808090"/>
                      <a:pt x="0" y="0"/>
                    </a:cubicBezTo>
                    <a:close/>
                  </a:path>
                </a:pathLst>
              </a:custGeom>
              <a:grpFill/>
              <a:ln w="1905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nvGrpSpPr>
              <p:cNvPr id="16" name="组合 15"/>
              <p:cNvGrpSpPr/>
              <p:nvPr/>
            </p:nvGrpSpPr>
            <p:grpSpPr>
              <a:xfrm>
                <a:off x="1433456" y="487008"/>
                <a:ext cx="1264098" cy="2493303"/>
                <a:chOff x="1433456" y="487008"/>
                <a:chExt cx="1264098" cy="2493303"/>
              </a:xfrm>
              <a:grpFill/>
            </p:grpSpPr>
            <p:sp>
              <p:nvSpPr>
                <p:cNvPr id="22" name="矩形 12"/>
                <p:cNvSpPr/>
                <p:nvPr/>
              </p:nvSpPr>
              <p:spPr>
                <a:xfrm>
                  <a:off x="1479458" y="487008"/>
                  <a:ext cx="984069" cy="2184732"/>
                </a:xfrm>
                <a:custGeom>
                  <a:avLst/>
                  <a:gdLst>
                    <a:gd name="connsiteX0" fmla="*/ 0 w 1205140"/>
                    <a:gd name="connsiteY0" fmla="*/ 0 h 2462145"/>
                    <a:gd name="connsiteX1" fmla="*/ 1205140 w 1205140"/>
                    <a:gd name="connsiteY1" fmla="*/ 0 h 2462145"/>
                    <a:gd name="connsiteX2" fmla="*/ 1205140 w 1205140"/>
                    <a:gd name="connsiteY2" fmla="*/ 2462145 h 2462145"/>
                    <a:gd name="connsiteX3" fmla="*/ 0 w 1205140"/>
                    <a:gd name="connsiteY3" fmla="*/ 2462145 h 2462145"/>
                    <a:gd name="connsiteX4" fmla="*/ 0 w 1205140"/>
                    <a:gd name="connsiteY4" fmla="*/ 0 h 2462145"/>
                    <a:gd name="connsiteX0" fmla="*/ 28575 w 1205140"/>
                    <a:gd name="connsiteY0" fmla="*/ 0 h 2462145"/>
                    <a:gd name="connsiteX1" fmla="*/ 1205140 w 1205140"/>
                    <a:gd name="connsiteY1" fmla="*/ 0 h 2462145"/>
                    <a:gd name="connsiteX2" fmla="*/ 1205140 w 1205140"/>
                    <a:gd name="connsiteY2" fmla="*/ 2462145 h 2462145"/>
                    <a:gd name="connsiteX3" fmla="*/ 0 w 1205140"/>
                    <a:gd name="connsiteY3" fmla="*/ 2462145 h 2462145"/>
                    <a:gd name="connsiteX4" fmla="*/ 28575 w 1205140"/>
                    <a:gd name="connsiteY4" fmla="*/ 0 h 2462145"/>
                    <a:gd name="connsiteX0" fmla="*/ 28575 w 1205140"/>
                    <a:gd name="connsiteY0" fmla="*/ 0 h 2462145"/>
                    <a:gd name="connsiteX1" fmla="*/ 1205140 w 1205140"/>
                    <a:gd name="connsiteY1" fmla="*/ 0 h 2462145"/>
                    <a:gd name="connsiteX2" fmla="*/ 957490 w 1205140"/>
                    <a:gd name="connsiteY2" fmla="*/ 1700145 h 2462145"/>
                    <a:gd name="connsiteX3" fmla="*/ 0 w 1205140"/>
                    <a:gd name="connsiteY3" fmla="*/ 2462145 h 2462145"/>
                    <a:gd name="connsiteX4" fmla="*/ 28575 w 1205140"/>
                    <a:gd name="connsiteY4" fmla="*/ 0 h 2462145"/>
                    <a:gd name="connsiteX0" fmla="*/ 0 w 1176565"/>
                    <a:gd name="connsiteY0" fmla="*/ 0 h 1976370"/>
                    <a:gd name="connsiteX1" fmla="*/ 1176565 w 1176565"/>
                    <a:gd name="connsiteY1" fmla="*/ 0 h 1976370"/>
                    <a:gd name="connsiteX2" fmla="*/ 928915 w 1176565"/>
                    <a:gd name="connsiteY2" fmla="*/ 1700145 h 1976370"/>
                    <a:gd name="connsiteX3" fmla="*/ 904875 w 1176565"/>
                    <a:gd name="connsiteY3" fmla="*/ 1976370 h 1976370"/>
                    <a:gd name="connsiteX4" fmla="*/ 0 w 1176565"/>
                    <a:gd name="connsiteY4" fmla="*/ 0 h 1976370"/>
                    <a:gd name="connsiteX0" fmla="*/ 0 w 928915"/>
                    <a:gd name="connsiteY0" fmla="*/ 12700 h 1989070"/>
                    <a:gd name="connsiteX1" fmla="*/ 100240 w 928915"/>
                    <a:gd name="connsiteY1" fmla="*/ 0 h 1989070"/>
                    <a:gd name="connsiteX2" fmla="*/ 928915 w 928915"/>
                    <a:gd name="connsiteY2" fmla="*/ 1712845 h 1989070"/>
                    <a:gd name="connsiteX3" fmla="*/ 904875 w 928915"/>
                    <a:gd name="connsiteY3" fmla="*/ 1989070 h 1989070"/>
                    <a:gd name="connsiteX4" fmla="*/ 0 w 928915"/>
                    <a:gd name="connsiteY4" fmla="*/ 12700 h 1989070"/>
                    <a:gd name="connsiteX0" fmla="*/ 0 w 928915"/>
                    <a:gd name="connsiteY0" fmla="*/ 17575 h 1993945"/>
                    <a:gd name="connsiteX1" fmla="*/ 100240 w 928915"/>
                    <a:gd name="connsiteY1" fmla="*/ 4875 h 1993945"/>
                    <a:gd name="connsiteX2" fmla="*/ 928915 w 928915"/>
                    <a:gd name="connsiteY2" fmla="*/ 1717720 h 1993945"/>
                    <a:gd name="connsiteX3" fmla="*/ 904875 w 928915"/>
                    <a:gd name="connsiteY3" fmla="*/ 1993945 h 1993945"/>
                    <a:gd name="connsiteX4" fmla="*/ 0 w 928915"/>
                    <a:gd name="connsiteY4" fmla="*/ 17575 h 1993945"/>
                    <a:gd name="connsiteX0" fmla="*/ 0 w 928915"/>
                    <a:gd name="connsiteY0" fmla="*/ 17575 h 1993945"/>
                    <a:gd name="connsiteX1" fmla="*/ 100240 w 928915"/>
                    <a:gd name="connsiteY1" fmla="*/ 4875 h 1993945"/>
                    <a:gd name="connsiteX2" fmla="*/ 928915 w 928915"/>
                    <a:gd name="connsiteY2" fmla="*/ 1717720 h 1993945"/>
                    <a:gd name="connsiteX3" fmla="*/ 904875 w 928915"/>
                    <a:gd name="connsiteY3" fmla="*/ 1993945 h 1993945"/>
                    <a:gd name="connsiteX4" fmla="*/ 0 w 928915"/>
                    <a:gd name="connsiteY4" fmla="*/ 17575 h 1993945"/>
                    <a:gd name="connsiteX0" fmla="*/ 0 w 933860"/>
                    <a:gd name="connsiteY0" fmla="*/ 17575 h 1993945"/>
                    <a:gd name="connsiteX1" fmla="*/ 100240 w 933860"/>
                    <a:gd name="connsiteY1" fmla="*/ 4875 h 1993945"/>
                    <a:gd name="connsiteX2" fmla="*/ 928915 w 933860"/>
                    <a:gd name="connsiteY2" fmla="*/ 1717720 h 1993945"/>
                    <a:gd name="connsiteX3" fmla="*/ 904875 w 933860"/>
                    <a:gd name="connsiteY3" fmla="*/ 1993945 h 1993945"/>
                    <a:gd name="connsiteX4" fmla="*/ 0 w 933860"/>
                    <a:gd name="connsiteY4" fmla="*/ 17575 h 1993945"/>
                    <a:gd name="connsiteX0" fmla="*/ 0 w 932424"/>
                    <a:gd name="connsiteY0" fmla="*/ 17575 h 2127295"/>
                    <a:gd name="connsiteX1" fmla="*/ 100240 w 932424"/>
                    <a:gd name="connsiteY1" fmla="*/ 4875 h 2127295"/>
                    <a:gd name="connsiteX2" fmla="*/ 928915 w 932424"/>
                    <a:gd name="connsiteY2" fmla="*/ 1717720 h 2127295"/>
                    <a:gd name="connsiteX3" fmla="*/ 885825 w 932424"/>
                    <a:gd name="connsiteY3" fmla="*/ 2127295 h 2127295"/>
                    <a:gd name="connsiteX4" fmla="*/ 0 w 932424"/>
                    <a:gd name="connsiteY4" fmla="*/ 17575 h 2127295"/>
                    <a:gd name="connsiteX0" fmla="*/ 0 w 932424"/>
                    <a:gd name="connsiteY0" fmla="*/ 1925 h 2137045"/>
                    <a:gd name="connsiteX1" fmla="*/ 100240 w 932424"/>
                    <a:gd name="connsiteY1" fmla="*/ 14625 h 2137045"/>
                    <a:gd name="connsiteX2" fmla="*/ 928915 w 932424"/>
                    <a:gd name="connsiteY2" fmla="*/ 1727470 h 2137045"/>
                    <a:gd name="connsiteX3" fmla="*/ 885825 w 932424"/>
                    <a:gd name="connsiteY3" fmla="*/ 2137045 h 2137045"/>
                    <a:gd name="connsiteX4" fmla="*/ 0 w 932424"/>
                    <a:gd name="connsiteY4" fmla="*/ 1925 h 2137045"/>
                    <a:gd name="connsiteX0" fmla="*/ 0 w 983224"/>
                    <a:gd name="connsiteY0" fmla="*/ 9878 h 2129123"/>
                    <a:gd name="connsiteX1" fmla="*/ 151040 w 983224"/>
                    <a:gd name="connsiteY1" fmla="*/ 6703 h 2129123"/>
                    <a:gd name="connsiteX2" fmla="*/ 979715 w 983224"/>
                    <a:gd name="connsiteY2" fmla="*/ 1719548 h 2129123"/>
                    <a:gd name="connsiteX3" fmla="*/ 936625 w 983224"/>
                    <a:gd name="connsiteY3" fmla="*/ 2129123 h 2129123"/>
                    <a:gd name="connsiteX4" fmla="*/ 0 w 983224"/>
                    <a:gd name="connsiteY4" fmla="*/ 9878 h 2129123"/>
                    <a:gd name="connsiteX0" fmla="*/ 0 w 983224"/>
                    <a:gd name="connsiteY0" fmla="*/ 14687 h 2133932"/>
                    <a:gd name="connsiteX1" fmla="*/ 151040 w 983224"/>
                    <a:gd name="connsiteY1" fmla="*/ 11512 h 2133932"/>
                    <a:gd name="connsiteX2" fmla="*/ 979715 w 983224"/>
                    <a:gd name="connsiteY2" fmla="*/ 1724357 h 2133932"/>
                    <a:gd name="connsiteX3" fmla="*/ 936625 w 983224"/>
                    <a:gd name="connsiteY3" fmla="*/ 2133932 h 2133932"/>
                    <a:gd name="connsiteX4" fmla="*/ 0 w 983224"/>
                    <a:gd name="connsiteY4" fmla="*/ 14687 h 2133932"/>
                    <a:gd name="connsiteX0" fmla="*/ 0 w 982536"/>
                    <a:gd name="connsiteY0" fmla="*/ 14687 h 2137107"/>
                    <a:gd name="connsiteX1" fmla="*/ 151040 w 982536"/>
                    <a:gd name="connsiteY1" fmla="*/ 11512 h 2137107"/>
                    <a:gd name="connsiteX2" fmla="*/ 979715 w 982536"/>
                    <a:gd name="connsiteY2" fmla="*/ 1724357 h 2137107"/>
                    <a:gd name="connsiteX3" fmla="*/ 920750 w 982536"/>
                    <a:gd name="connsiteY3" fmla="*/ 2137107 h 2137107"/>
                    <a:gd name="connsiteX4" fmla="*/ 0 w 982536"/>
                    <a:gd name="connsiteY4" fmla="*/ 14687 h 2137107"/>
                    <a:gd name="connsiteX0" fmla="*/ 0 w 984069"/>
                    <a:gd name="connsiteY0" fmla="*/ 14687 h 2184732"/>
                    <a:gd name="connsiteX1" fmla="*/ 151040 w 984069"/>
                    <a:gd name="connsiteY1" fmla="*/ 11512 h 2184732"/>
                    <a:gd name="connsiteX2" fmla="*/ 979715 w 984069"/>
                    <a:gd name="connsiteY2" fmla="*/ 1724357 h 2184732"/>
                    <a:gd name="connsiteX3" fmla="*/ 949325 w 984069"/>
                    <a:gd name="connsiteY3" fmla="*/ 2184732 h 2184732"/>
                    <a:gd name="connsiteX4" fmla="*/ 0 w 984069"/>
                    <a:gd name="connsiteY4" fmla="*/ 14687 h 2184732"/>
                    <a:gd name="connsiteX0" fmla="*/ 0 w 984069"/>
                    <a:gd name="connsiteY0" fmla="*/ 14687 h 2184732"/>
                    <a:gd name="connsiteX1" fmla="*/ 151040 w 984069"/>
                    <a:gd name="connsiteY1" fmla="*/ 11512 h 2184732"/>
                    <a:gd name="connsiteX2" fmla="*/ 979715 w 984069"/>
                    <a:gd name="connsiteY2" fmla="*/ 1724357 h 2184732"/>
                    <a:gd name="connsiteX3" fmla="*/ 949325 w 984069"/>
                    <a:gd name="connsiteY3" fmla="*/ 2184732 h 2184732"/>
                    <a:gd name="connsiteX4" fmla="*/ 0 w 984069"/>
                    <a:gd name="connsiteY4" fmla="*/ 14687 h 2184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069" h="2184732">
                      <a:moveTo>
                        <a:pt x="0" y="14687"/>
                      </a:moveTo>
                      <a:cubicBezTo>
                        <a:pt x="33413" y="-5421"/>
                        <a:pt x="82702" y="-3305"/>
                        <a:pt x="151040" y="11512"/>
                      </a:cubicBezTo>
                      <a:cubicBezTo>
                        <a:pt x="424090" y="550710"/>
                        <a:pt x="703490" y="1153409"/>
                        <a:pt x="979715" y="1724357"/>
                      </a:cubicBezTo>
                      <a:cubicBezTo>
                        <a:pt x="997102" y="1775157"/>
                        <a:pt x="957338" y="2092657"/>
                        <a:pt x="949325" y="2184732"/>
                      </a:cubicBezTo>
                      <a:cubicBezTo>
                        <a:pt x="623358" y="1480434"/>
                        <a:pt x="316442" y="738035"/>
                        <a:pt x="0" y="14687"/>
                      </a:cubicBezTo>
                      <a:close/>
                    </a:path>
                  </a:pathLst>
                </a:custGeom>
                <a:grpFill/>
                <a:ln w="1905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855878"/>
                  <a:endParaRPr lang="zh-CN" altLang="en-US" sz="1685">
                    <a:solidFill>
                      <a:prstClr val="white"/>
                    </a:solidFill>
                  </a:endParaRPr>
                </a:p>
              </p:txBody>
            </p:sp>
            <p:sp>
              <p:nvSpPr>
                <p:cNvPr id="23" name="矩形 12"/>
                <p:cNvSpPr/>
                <p:nvPr/>
              </p:nvSpPr>
              <p:spPr>
                <a:xfrm>
                  <a:off x="1433456" y="493644"/>
                  <a:ext cx="933860" cy="1993945"/>
                </a:xfrm>
                <a:custGeom>
                  <a:avLst/>
                  <a:gdLst>
                    <a:gd name="connsiteX0" fmla="*/ 0 w 1205140"/>
                    <a:gd name="connsiteY0" fmla="*/ 0 h 2462145"/>
                    <a:gd name="connsiteX1" fmla="*/ 1205140 w 1205140"/>
                    <a:gd name="connsiteY1" fmla="*/ 0 h 2462145"/>
                    <a:gd name="connsiteX2" fmla="*/ 1205140 w 1205140"/>
                    <a:gd name="connsiteY2" fmla="*/ 2462145 h 2462145"/>
                    <a:gd name="connsiteX3" fmla="*/ 0 w 1205140"/>
                    <a:gd name="connsiteY3" fmla="*/ 2462145 h 2462145"/>
                    <a:gd name="connsiteX4" fmla="*/ 0 w 1205140"/>
                    <a:gd name="connsiteY4" fmla="*/ 0 h 2462145"/>
                    <a:gd name="connsiteX0" fmla="*/ 28575 w 1205140"/>
                    <a:gd name="connsiteY0" fmla="*/ 0 h 2462145"/>
                    <a:gd name="connsiteX1" fmla="*/ 1205140 w 1205140"/>
                    <a:gd name="connsiteY1" fmla="*/ 0 h 2462145"/>
                    <a:gd name="connsiteX2" fmla="*/ 1205140 w 1205140"/>
                    <a:gd name="connsiteY2" fmla="*/ 2462145 h 2462145"/>
                    <a:gd name="connsiteX3" fmla="*/ 0 w 1205140"/>
                    <a:gd name="connsiteY3" fmla="*/ 2462145 h 2462145"/>
                    <a:gd name="connsiteX4" fmla="*/ 28575 w 1205140"/>
                    <a:gd name="connsiteY4" fmla="*/ 0 h 2462145"/>
                    <a:gd name="connsiteX0" fmla="*/ 28575 w 1205140"/>
                    <a:gd name="connsiteY0" fmla="*/ 0 h 2462145"/>
                    <a:gd name="connsiteX1" fmla="*/ 1205140 w 1205140"/>
                    <a:gd name="connsiteY1" fmla="*/ 0 h 2462145"/>
                    <a:gd name="connsiteX2" fmla="*/ 957490 w 1205140"/>
                    <a:gd name="connsiteY2" fmla="*/ 1700145 h 2462145"/>
                    <a:gd name="connsiteX3" fmla="*/ 0 w 1205140"/>
                    <a:gd name="connsiteY3" fmla="*/ 2462145 h 2462145"/>
                    <a:gd name="connsiteX4" fmla="*/ 28575 w 1205140"/>
                    <a:gd name="connsiteY4" fmla="*/ 0 h 2462145"/>
                    <a:gd name="connsiteX0" fmla="*/ 0 w 1176565"/>
                    <a:gd name="connsiteY0" fmla="*/ 0 h 1976370"/>
                    <a:gd name="connsiteX1" fmla="*/ 1176565 w 1176565"/>
                    <a:gd name="connsiteY1" fmla="*/ 0 h 1976370"/>
                    <a:gd name="connsiteX2" fmla="*/ 928915 w 1176565"/>
                    <a:gd name="connsiteY2" fmla="*/ 1700145 h 1976370"/>
                    <a:gd name="connsiteX3" fmla="*/ 904875 w 1176565"/>
                    <a:gd name="connsiteY3" fmla="*/ 1976370 h 1976370"/>
                    <a:gd name="connsiteX4" fmla="*/ 0 w 1176565"/>
                    <a:gd name="connsiteY4" fmla="*/ 0 h 1976370"/>
                    <a:gd name="connsiteX0" fmla="*/ 0 w 928915"/>
                    <a:gd name="connsiteY0" fmla="*/ 12700 h 1989070"/>
                    <a:gd name="connsiteX1" fmla="*/ 100240 w 928915"/>
                    <a:gd name="connsiteY1" fmla="*/ 0 h 1989070"/>
                    <a:gd name="connsiteX2" fmla="*/ 928915 w 928915"/>
                    <a:gd name="connsiteY2" fmla="*/ 1712845 h 1989070"/>
                    <a:gd name="connsiteX3" fmla="*/ 904875 w 928915"/>
                    <a:gd name="connsiteY3" fmla="*/ 1989070 h 1989070"/>
                    <a:gd name="connsiteX4" fmla="*/ 0 w 928915"/>
                    <a:gd name="connsiteY4" fmla="*/ 12700 h 1989070"/>
                    <a:gd name="connsiteX0" fmla="*/ 0 w 928915"/>
                    <a:gd name="connsiteY0" fmla="*/ 17575 h 1993945"/>
                    <a:gd name="connsiteX1" fmla="*/ 100240 w 928915"/>
                    <a:gd name="connsiteY1" fmla="*/ 4875 h 1993945"/>
                    <a:gd name="connsiteX2" fmla="*/ 928915 w 928915"/>
                    <a:gd name="connsiteY2" fmla="*/ 1717720 h 1993945"/>
                    <a:gd name="connsiteX3" fmla="*/ 904875 w 928915"/>
                    <a:gd name="connsiteY3" fmla="*/ 1993945 h 1993945"/>
                    <a:gd name="connsiteX4" fmla="*/ 0 w 928915"/>
                    <a:gd name="connsiteY4" fmla="*/ 17575 h 1993945"/>
                    <a:gd name="connsiteX0" fmla="*/ 0 w 928915"/>
                    <a:gd name="connsiteY0" fmla="*/ 17575 h 1993945"/>
                    <a:gd name="connsiteX1" fmla="*/ 100240 w 928915"/>
                    <a:gd name="connsiteY1" fmla="*/ 4875 h 1993945"/>
                    <a:gd name="connsiteX2" fmla="*/ 928915 w 928915"/>
                    <a:gd name="connsiteY2" fmla="*/ 1717720 h 1993945"/>
                    <a:gd name="connsiteX3" fmla="*/ 904875 w 928915"/>
                    <a:gd name="connsiteY3" fmla="*/ 1993945 h 1993945"/>
                    <a:gd name="connsiteX4" fmla="*/ 0 w 928915"/>
                    <a:gd name="connsiteY4" fmla="*/ 17575 h 1993945"/>
                    <a:gd name="connsiteX0" fmla="*/ 0 w 933860"/>
                    <a:gd name="connsiteY0" fmla="*/ 17575 h 1993945"/>
                    <a:gd name="connsiteX1" fmla="*/ 100240 w 933860"/>
                    <a:gd name="connsiteY1" fmla="*/ 4875 h 1993945"/>
                    <a:gd name="connsiteX2" fmla="*/ 928915 w 933860"/>
                    <a:gd name="connsiteY2" fmla="*/ 1717720 h 1993945"/>
                    <a:gd name="connsiteX3" fmla="*/ 904875 w 933860"/>
                    <a:gd name="connsiteY3" fmla="*/ 1993945 h 1993945"/>
                    <a:gd name="connsiteX4" fmla="*/ 0 w 933860"/>
                    <a:gd name="connsiteY4" fmla="*/ 17575 h 1993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860" h="1993945">
                      <a:moveTo>
                        <a:pt x="0" y="17575"/>
                      </a:moveTo>
                      <a:cubicBezTo>
                        <a:pt x="33413" y="13342"/>
                        <a:pt x="31902" y="-9942"/>
                        <a:pt x="100240" y="4875"/>
                      </a:cubicBezTo>
                      <a:cubicBezTo>
                        <a:pt x="373290" y="544073"/>
                        <a:pt x="652690" y="1146772"/>
                        <a:pt x="928915" y="1717720"/>
                      </a:cubicBezTo>
                      <a:cubicBezTo>
                        <a:pt x="946302" y="1768520"/>
                        <a:pt x="912888" y="1901870"/>
                        <a:pt x="904875" y="1993945"/>
                      </a:cubicBezTo>
                      <a:lnTo>
                        <a:pt x="0" y="17575"/>
                      </a:lnTo>
                      <a:close/>
                    </a:path>
                  </a:pathLst>
                </a:custGeom>
                <a:grpFill/>
                <a:ln w="1905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855878"/>
                  <a:endParaRPr lang="zh-CN" altLang="en-US" sz="1685">
                    <a:solidFill>
                      <a:prstClr val="white"/>
                    </a:solidFill>
                  </a:endParaRPr>
                </a:p>
              </p:txBody>
            </p:sp>
            <p:sp>
              <p:nvSpPr>
                <p:cNvPr id="24" name="矩形 14"/>
                <p:cNvSpPr/>
                <p:nvPr/>
              </p:nvSpPr>
              <p:spPr>
                <a:xfrm>
                  <a:off x="2444759" y="2382959"/>
                  <a:ext cx="252795" cy="597352"/>
                </a:xfrm>
                <a:custGeom>
                  <a:avLst/>
                  <a:gdLst>
                    <a:gd name="connsiteX0" fmla="*/ 0 w 294860"/>
                    <a:gd name="connsiteY0" fmla="*/ 0 h 381256"/>
                    <a:gd name="connsiteX1" fmla="*/ 294860 w 294860"/>
                    <a:gd name="connsiteY1" fmla="*/ 0 h 381256"/>
                    <a:gd name="connsiteX2" fmla="*/ 294860 w 294860"/>
                    <a:gd name="connsiteY2" fmla="*/ 381256 h 381256"/>
                    <a:gd name="connsiteX3" fmla="*/ 0 w 294860"/>
                    <a:gd name="connsiteY3" fmla="*/ 381256 h 381256"/>
                    <a:gd name="connsiteX4" fmla="*/ 0 w 294860"/>
                    <a:gd name="connsiteY4" fmla="*/ 0 h 381256"/>
                    <a:gd name="connsiteX0" fmla="*/ 0 w 472660"/>
                    <a:gd name="connsiteY0" fmla="*/ 0 h 387606"/>
                    <a:gd name="connsiteX1" fmla="*/ 472660 w 472660"/>
                    <a:gd name="connsiteY1" fmla="*/ 6350 h 387606"/>
                    <a:gd name="connsiteX2" fmla="*/ 472660 w 472660"/>
                    <a:gd name="connsiteY2" fmla="*/ 387606 h 387606"/>
                    <a:gd name="connsiteX3" fmla="*/ 177800 w 472660"/>
                    <a:gd name="connsiteY3" fmla="*/ 387606 h 387606"/>
                    <a:gd name="connsiteX4" fmla="*/ 0 w 472660"/>
                    <a:gd name="connsiteY4" fmla="*/ 0 h 387606"/>
                    <a:gd name="connsiteX0" fmla="*/ 0 w 472660"/>
                    <a:gd name="connsiteY0" fmla="*/ 0 h 546356"/>
                    <a:gd name="connsiteX1" fmla="*/ 472660 w 472660"/>
                    <a:gd name="connsiteY1" fmla="*/ 6350 h 546356"/>
                    <a:gd name="connsiteX2" fmla="*/ 472660 w 472660"/>
                    <a:gd name="connsiteY2" fmla="*/ 387606 h 546356"/>
                    <a:gd name="connsiteX3" fmla="*/ 177800 w 472660"/>
                    <a:gd name="connsiteY3" fmla="*/ 546356 h 546356"/>
                    <a:gd name="connsiteX4" fmla="*/ 0 w 472660"/>
                    <a:gd name="connsiteY4" fmla="*/ 0 h 546356"/>
                    <a:gd name="connsiteX0" fmla="*/ 0 w 472660"/>
                    <a:gd name="connsiteY0" fmla="*/ 0 h 393956"/>
                    <a:gd name="connsiteX1" fmla="*/ 472660 w 472660"/>
                    <a:gd name="connsiteY1" fmla="*/ 6350 h 393956"/>
                    <a:gd name="connsiteX2" fmla="*/ 472660 w 472660"/>
                    <a:gd name="connsiteY2" fmla="*/ 387606 h 393956"/>
                    <a:gd name="connsiteX3" fmla="*/ 196850 w 472660"/>
                    <a:gd name="connsiteY3" fmla="*/ 393956 h 393956"/>
                    <a:gd name="connsiteX4" fmla="*/ 0 w 472660"/>
                    <a:gd name="connsiteY4" fmla="*/ 0 h 393956"/>
                    <a:gd name="connsiteX0" fmla="*/ 0 w 472660"/>
                    <a:gd name="connsiteY0" fmla="*/ 196850 h 590806"/>
                    <a:gd name="connsiteX1" fmla="*/ 59910 w 472660"/>
                    <a:gd name="connsiteY1" fmla="*/ 0 h 590806"/>
                    <a:gd name="connsiteX2" fmla="*/ 472660 w 472660"/>
                    <a:gd name="connsiteY2" fmla="*/ 584456 h 590806"/>
                    <a:gd name="connsiteX3" fmla="*/ 196850 w 472660"/>
                    <a:gd name="connsiteY3" fmla="*/ 590806 h 590806"/>
                    <a:gd name="connsiteX4" fmla="*/ 0 w 472660"/>
                    <a:gd name="connsiteY4" fmla="*/ 196850 h 590806"/>
                    <a:gd name="connsiteX0" fmla="*/ 0 w 218660"/>
                    <a:gd name="connsiteY0" fmla="*/ 196850 h 590806"/>
                    <a:gd name="connsiteX1" fmla="*/ 59910 w 218660"/>
                    <a:gd name="connsiteY1" fmla="*/ 0 h 590806"/>
                    <a:gd name="connsiteX2" fmla="*/ 218660 w 218660"/>
                    <a:gd name="connsiteY2" fmla="*/ 273306 h 590806"/>
                    <a:gd name="connsiteX3" fmla="*/ 196850 w 218660"/>
                    <a:gd name="connsiteY3" fmla="*/ 590806 h 590806"/>
                    <a:gd name="connsiteX4" fmla="*/ 0 w 218660"/>
                    <a:gd name="connsiteY4" fmla="*/ 196850 h 590806"/>
                    <a:gd name="connsiteX0" fmla="*/ 0 w 173417"/>
                    <a:gd name="connsiteY0" fmla="*/ 280193 h 590806"/>
                    <a:gd name="connsiteX1" fmla="*/ 14667 w 173417"/>
                    <a:gd name="connsiteY1" fmla="*/ 0 h 590806"/>
                    <a:gd name="connsiteX2" fmla="*/ 173417 w 173417"/>
                    <a:gd name="connsiteY2" fmla="*/ 273306 h 590806"/>
                    <a:gd name="connsiteX3" fmla="*/ 151607 w 173417"/>
                    <a:gd name="connsiteY3" fmla="*/ 590806 h 590806"/>
                    <a:gd name="connsiteX4" fmla="*/ 0 w 173417"/>
                    <a:gd name="connsiteY4" fmla="*/ 280193 h 590806"/>
                    <a:gd name="connsiteX0" fmla="*/ 0 w 173417"/>
                    <a:gd name="connsiteY0" fmla="*/ 261143 h 571756"/>
                    <a:gd name="connsiteX1" fmla="*/ 28955 w 173417"/>
                    <a:gd name="connsiteY1" fmla="*/ 0 h 571756"/>
                    <a:gd name="connsiteX2" fmla="*/ 173417 w 173417"/>
                    <a:gd name="connsiteY2" fmla="*/ 254256 h 571756"/>
                    <a:gd name="connsiteX3" fmla="*/ 151607 w 173417"/>
                    <a:gd name="connsiteY3" fmla="*/ 571756 h 571756"/>
                    <a:gd name="connsiteX4" fmla="*/ 0 w 173417"/>
                    <a:gd name="connsiteY4" fmla="*/ 261143 h 571756"/>
                    <a:gd name="connsiteX0" fmla="*/ 0 w 180094"/>
                    <a:gd name="connsiteY0" fmla="*/ 261143 h 571756"/>
                    <a:gd name="connsiteX1" fmla="*/ 28955 w 180094"/>
                    <a:gd name="connsiteY1" fmla="*/ 0 h 571756"/>
                    <a:gd name="connsiteX2" fmla="*/ 173417 w 180094"/>
                    <a:gd name="connsiteY2" fmla="*/ 254256 h 571756"/>
                    <a:gd name="connsiteX3" fmla="*/ 151607 w 180094"/>
                    <a:gd name="connsiteY3" fmla="*/ 571756 h 571756"/>
                    <a:gd name="connsiteX4" fmla="*/ 0 w 180094"/>
                    <a:gd name="connsiteY4" fmla="*/ 261143 h 571756"/>
                    <a:gd name="connsiteX0" fmla="*/ 0 w 239625"/>
                    <a:gd name="connsiteY0" fmla="*/ 11112 h 571756"/>
                    <a:gd name="connsiteX1" fmla="*/ 88486 w 239625"/>
                    <a:gd name="connsiteY1" fmla="*/ 0 h 571756"/>
                    <a:gd name="connsiteX2" fmla="*/ 232948 w 239625"/>
                    <a:gd name="connsiteY2" fmla="*/ 254256 h 571756"/>
                    <a:gd name="connsiteX3" fmla="*/ 211138 w 239625"/>
                    <a:gd name="connsiteY3" fmla="*/ 571756 h 571756"/>
                    <a:gd name="connsiteX4" fmla="*/ 0 w 239625"/>
                    <a:gd name="connsiteY4" fmla="*/ 11112 h 571756"/>
                    <a:gd name="connsiteX0" fmla="*/ 0 w 235855"/>
                    <a:gd name="connsiteY0" fmla="*/ 11112 h 578899"/>
                    <a:gd name="connsiteX1" fmla="*/ 88486 w 235855"/>
                    <a:gd name="connsiteY1" fmla="*/ 0 h 578899"/>
                    <a:gd name="connsiteX2" fmla="*/ 232948 w 235855"/>
                    <a:gd name="connsiteY2" fmla="*/ 254256 h 578899"/>
                    <a:gd name="connsiteX3" fmla="*/ 144463 w 235855"/>
                    <a:gd name="connsiteY3" fmla="*/ 578899 h 578899"/>
                    <a:gd name="connsiteX4" fmla="*/ 0 w 235855"/>
                    <a:gd name="connsiteY4" fmla="*/ 11112 h 578899"/>
                    <a:gd name="connsiteX0" fmla="*/ 0 w 254757"/>
                    <a:gd name="connsiteY0" fmla="*/ 11112 h 620342"/>
                    <a:gd name="connsiteX1" fmla="*/ 88486 w 254757"/>
                    <a:gd name="connsiteY1" fmla="*/ 0 h 620342"/>
                    <a:gd name="connsiteX2" fmla="*/ 232948 w 254757"/>
                    <a:gd name="connsiteY2" fmla="*/ 254256 h 620342"/>
                    <a:gd name="connsiteX3" fmla="*/ 248436 w 254757"/>
                    <a:gd name="connsiteY3" fmla="*/ 567411 h 620342"/>
                    <a:gd name="connsiteX4" fmla="*/ 144463 w 254757"/>
                    <a:gd name="connsiteY4" fmla="*/ 578899 h 620342"/>
                    <a:gd name="connsiteX5" fmla="*/ 0 w 254757"/>
                    <a:gd name="connsiteY5" fmla="*/ 11112 h 620342"/>
                    <a:gd name="connsiteX0" fmla="*/ 0 w 254757"/>
                    <a:gd name="connsiteY0" fmla="*/ 11112 h 614159"/>
                    <a:gd name="connsiteX1" fmla="*/ 88486 w 254757"/>
                    <a:gd name="connsiteY1" fmla="*/ 0 h 614159"/>
                    <a:gd name="connsiteX2" fmla="*/ 232948 w 254757"/>
                    <a:gd name="connsiteY2" fmla="*/ 254256 h 614159"/>
                    <a:gd name="connsiteX3" fmla="*/ 248436 w 254757"/>
                    <a:gd name="connsiteY3" fmla="*/ 567411 h 614159"/>
                    <a:gd name="connsiteX4" fmla="*/ 144463 w 254757"/>
                    <a:gd name="connsiteY4" fmla="*/ 578899 h 614159"/>
                    <a:gd name="connsiteX5" fmla="*/ 0 w 254757"/>
                    <a:gd name="connsiteY5" fmla="*/ 11112 h 614159"/>
                    <a:gd name="connsiteX0" fmla="*/ 0 w 254757"/>
                    <a:gd name="connsiteY0" fmla="*/ 11112 h 591692"/>
                    <a:gd name="connsiteX1" fmla="*/ 88486 w 254757"/>
                    <a:gd name="connsiteY1" fmla="*/ 0 h 591692"/>
                    <a:gd name="connsiteX2" fmla="*/ 232948 w 254757"/>
                    <a:gd name="connsiteY2" fmla="*/ 254256 h 591692"/>
                    <a:gd name="connsiteX3" fmla="*/ 248436 w 254757"/>
                    <a:gd name="connsiteY3" fmla="*/ 567411 h 591692"/>
                    <a:gd name="connsiteX4" fmla="*/ 144463 w 254757"/>
                    <a:gd name="connsiteY4" fmla="*/ 578899 h 591692"/>
                    <a:gd name="connsiteX5" fmla="*/ 0 w 254757"/>
                    <a:gd name="connsiteY5" fmla="*/ 11112 h 591692"/>
                    <a:gd name="connsiteX0" fmla="*/ 0 w 255956"/>
                    <a:gd name="connsiteY0" fmla="*/ 11112 h 591692"/>
                    <a:gd name="connsiteX1" fmla="*/ 88486 w 255956"/>
                    <a:gd name="connsiteY1" fmla="*/ 0 h 591692"/>
                    <a:gd name="connsiteX2" fmla="*/ 237711 w 255956"/>
                    <a:gd name="connsiteY2" fmla="*/ 259019 h 591692"/>
                    <a:gd name="connsiteX3" fmla="*/ 248436 w 255956"/>
                    <a:gd name="connsiteY3" fmla="*/ 567411 h 591692"/>
                    <a:gd name="connsiteX4" fmla="*/ 144463 w 255956"/>
                    <a:gd name="connsiteY4" fmla="*/ 578899 h 591692"/>
                    <a:gd name="connsiteX5" fmla="*/ 0 w 255956"/>
                    <a:gd name="connsiteY5" fmla="*/ 11112 h 591692"/>
                    <a:gd name="connsiteX0" fmla="*/ 0 w 254316"/>
                    <a:gd name="connsiteY0" fmla="*/ 11112 h 591692"/>
                    <a:gd name="connsiteX1" fmla="*/ 88486 w 254316"/>
                    <a:gd name="connsiteY1" fmla="*/ 0 h 591692"/>
                    <a:gd name="connsiteX2" fmla="*/ 237711 w 254316"/>
                    <a:gd name="connsiteY2" fmla="*/ 259019 h 591692"/>
                    <a:gd name="connsiteX3" fmla="*/ 246055 w 254316"/>
                    <a:gd name="connsiteY3" fmla="*/ 567411 h 591692"/>
                    <a:gd name="connsiteX4" fmla="*/ 144463 w 254316"/>
                    <a:gd name="connsiteY4" fmla="*/ 578899 h 591692"/>
                    <a:gd name="connsiteX5" fmla="*/ 0 w 254316"/>
                    <a:gd name="connsiteY5" fmla="*/ 11112 h 591692"/>
                    <a:gd name="connsiteX0" fmla="*/ 0 w 257261"/>
                    <a:gd name="connsiteY0" fmla="*/ 11112 h 591692"/>
                    <a:gd name="connsiteX1" fmla="*/ 88486 w 257261"/>
                    <a:gd name="connsiteY1" fmla="*/ 0 h 591692"/>
                    <a:gd name="connsiteX2" fmla="*/ 244854 w 257261"/>
                    <a:gd name="connsiteY2" fmla="*/ 261400 h 591692"/>
                    <a:gd name="connsiteX3" fmla="*/ 246055 w 257261"/>
                    <a:gd name="connsiteY3" fmla="*/ 567411 h 591692"/>
                    <a:gd name="connsiteX4" fmla="*/ 144463 w 257261"/>
                    <a:gd name="connsiteY4" fmla="*/ 578899 h 591692"/>
                    <a:gd name="connsiteX5" fmla="*/ 0 w 257261"/>
                    <a:gd name="connsiteY5" fmla="*/ 11112 h 591692"/>
                    <a:gd name="connsiteX0" fmla="*/ 0 w 252795"/>
                    <a:gd name="connsiteY0" fmla="*/ 11112 h 593997"/>
                    <a:gd name="connsiteX1" fmla="*/ 88486 w 252795"/>
                    <a:gd name="connsiteY1" fmla="*/ 0 h 593997"/>
                    <a:gd name="connsiteX2" fmla="*/ 244854 w 252795"/>
                    <a:gd name="connsiteY2" fmla="*/ 261400 h 593997"/>
                    <a:gd name="connsiteX3" fmla="*/ 234149 w 252795"/>
                    <a:gd name="connsiteY3" fmla="*/ 572174 h 593997"/>
                    <a:gd name="connsiteX4" fmla="*/ 144463 w 252795"/>
                    <a:gd name="connsiteY4" fmla="*/ 578899 h 593997"/>
                    <a:gd name="connsiteX5" fmla="*/ 0 w 252795"/>
                    <a:gd name="connsiteY5" fmla="*/ 11112 h 593997"/>
                    <a:gd name="connsiteX0" fmla="*/ 0 w 252795"/>
                    <a:gd name="connsiteY0" fmla="*/ 11112 h 597352"/>
                    <a:gd name="connsiteX1" fmla="*/ 88486 w 252795"/>
                    <a:gd name="connsiteY1" fmla="*/ 0 h 597352"/>
                    <a:gd name="connsiteX2" fmla="*/ 244854 w 252795"/>
                    <a:gd name="connsiteY2" fmla="*/ 261400 h 597352"/>
                    <a:gd name="connsiteX3" fmla="*/ 234149 w 252795"/>
                    <a:gd name="connsiteY3" fmla="*/ 572174 h 597352"/>
                    <a:gd name="connsiteX4" fmla="*/ 125413 w 252795"/>
                    <a:gd name="connsiteY4" fmla="*/ 585249 h 597352"/>
                    <a:gd name="connsiteX5" fmla="*/ 0 w 252795"/>
                    <a:gd name="connsiteY5" fmla="*/ 11112 h 59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795" h="597352">
                      <a:moveTo>
                        <a:pt x="0" y="11112"/>
                      </a:moveTo>
                      <a:lnTo>
                        <a:pt x="88486" y="0"/>
                      </a:lnTo>
                      <a:lnTo>
                        <a:pt x="244854" y="261400"/>
                      </a:lnTo>
                      <a:cubicBezTo>
                        <a:pt x="261591" y="332156"/>
                        <a:pt x="248896" y="518067"/>
                        <a:pt x="234149" y="572174"/>
                      </a:cubicBezTo>
                      <a:cubicBezTo>
                        <a:pt x="228927" y="604850"/>
                        <a:pt x="142610" y="601766"/>
                        <a:pt x="125413" y="585249"/>
                      </a:cubicBezTo>
                      <a:lnTo>
                        <a:pt x="0" y="11112"/>
                      </a:lnTo>
                      <a:close/>
                    </a:path>
                  </a:pathLst>
                </a:custGeom>
                <a:grpFill/>
                <a:ln w="1905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855878"/>
                  <a:endParaRPr lang="zh-CN" altLang="en-US" sz="1685">
                    <a:solidFill>
                      <a:prstClr val="white"/>
                    </a:solidFill>
                  </a:endParaRPr>
                </a:p>
              </p:txBody>
            </p:sp>
            <p:sp>
              <p:nvSpPr>
                <p:cNvPr id="25" name="矩形 14"/>
                <p:cNvSpPr/>
                <p:nvPr/>
              </p:nvSpPr>
              <p:spPr>
                <a:xfrm>
                  <a:off x="2423996" y="2407959"/>
                  <a:ext cx="180094" cy="571756"/>
                </a:xfrm>
                <a:custGeom>
                  <a:avLst/>
                  <a:gdLst>
                    <a:gd name="connsiteX0" fmla="*/ 0 w 294860"/>
                    <a:gd name="connsiteY0" fmla="*/ 0 h 381256"/>
                    <a:gd name="connsiteX1" fmla="*/ 294860 w 294860"/>
                    <a:gd name="connsiteY1" fmla="*/ 0 h 381256"/>
                    <a:gd name="connsiteX2" fmla="*/ 294860 w 294860"/>
                    <a:gd name="connsiteY2" fmla="*/ 381256 h 381256"/>
                    <a:gd name="connsiteX3" fmla="*/ 0 w 294860"/>
                    <a:gd name="connsiteY3" fmla="*/ 381256 h 381256"/>
                    <a:gd name="connsiteX4" fmla="*/ 0 w 294860"/>
                    <a:gd name="connsiteY4" fmla="*/ 0 h 381256"/>
                    <a:gd name="connsiteX0" fmla="*/ 0 w 472660"/>
                    <a:gd name="connsiteY0" fmla="*/ 0 h 387606"/>
                    <a:gd name="connsiteX1" fmla="*/ 472660 w 472660"/>
                    <a:gd name="connsiteY1" fmla="*/ 6350 h 387606"/>
                    <a:gd name="connsiteX2" fmla="*/ 472660 w 472660"/>
                    <a:gd name="connsiteY2" fmla="*/ 387606 h 387606"/>
                    <a:gd name="connsiteX3" fmla="*/ 177800 w 472660"/>
                    <a:gd name="connsiteY3" fmla="*/ 387606 h 387606"/>
                    <a:gd name="connsiteX4" fmla="*/ 0 w 472660"/>
                    <a:gd name="connsiteY4" fmla="*/ 0 h 387606"/>
                    <a:gd name="connsiteX0" fmla="*/ 0 w 472660"/>
                    <a:gd name="connsiteY0" fmla="*/ 0 h 546356"/>
                    <a:gd name="connsiteX1" fmla="*/ 472660 w 472660"/>
                    <a:gd name="connsiteY1" fmla="*/ 6350 h 546356"/>
                    <a:gd name="connsiteX2" fmla="*/ 472660 w 472660"/>
                    <a:gd name="connsiteY2" fmla="*/ 387606 h 546356"/>
                    <a:gd name="connsiteX3" fmla="*/ 177800 w 472660"/>
                    <a:gd name="connsiteY3" fmla="*/ 546356 h 546356"/>
                    <a:gd name="connsiteX4" fmla="*/ 0 w 472660"/>
                    <a:gd name="connsiteY4" fmla="*/ 0 h 546356"/>
                    <a:gd name="connsiteX0" fmla="*/ 0 w 472660"/>
                    <a:gd name="connsiteY0" fmla="*/ 0 h 393956"/>
                    <a:gd name="connsiteX1" fmla="*/ 472660 w 472660"/>
                    <a:gd name="connsiteY1" fmla="*/ 6350 h 393956"/>
                    <a:gd name="connsiteX2" fmla="*/ 472660 w 472660"/>
                    <a:gd name="connsiteY2" fmla="*/ 387606 h 393956"/>
                    <a:gd name="connsiteX3" fmla="*/ 196850 w 472660"/>
                    <a:gd name="connsiteY3" fmla="*/ 393956 h 393956"/>
                    <a:gd name="connsiteX4" fmla="*/ 0 w 472660"/>
                    <a:gd name="connsiteY4" fmla="*/ 0 h 393956"/>
                    <a:gd name="connsiteX0" fmla="*/ 0 w 472660"/>
                    <a:gd name="connsiteY0" fmla="*/ 196850 h 590806"/>
                    <a:gd name="connsiteX1" fmla="*/ 59910 w 472660"/>
                    <a:gd name="connsiteY1" fmla="*/ 0 h 590806"/>
                    <a:gd name="connsiteX2" fmla="*/ 472660 w 472660"/>
                    <a:gd name="connsiteY2" fmla="*/ 584456 h 590806"/>
                    <a:gd name="connsiteX3" fmla="*/ 196850 w 472660"/>
                    <a:gd name="connsiteY3" fmla="*/ 590806 h 590806"/>
                    <a:gd name="connsiteX4" fmla="*/ 0 w 472660"/>
                    <a:gd name="connsiteY4" fmla="*/ 196850 h 590806"/>
                    <a:gd name="connsiteX0" fmla="*/ 0 w 218660"/>
                    <a:gd name="connsiteY0" fmla="*/ 196850 h 590806"/>
                    <a:gd name="connsiteX1" fmla="*/ 59910 w 218660"/>
                    <a:gd name="connsiteY1" fmla="*/ 0 h 590806"/>
                    <a:gd name="connsiteX2" fmla="*/ 218660 w 218660"/>
                    <a:gd name="connsiteY2" fmla="*/ 273306 h 590806"/>
                    <a:gd name="connsiteX3" fmla="*/ 196850 w 218660"/>
                    <a:gd name="connsiteY3" fmla="*/ 590806 h 590806"/>
                    <a:gd name="connsiteX4" fmla="*/ 0 w 218660"/>
                    <a:gd name="connsiteY4" fmla="*/ 196850 h 590806"/>
                    <a:gd name="connsiteX0" fmla="*/ 0 w 173417"/>
                    <a:gd name="connsiteY0" fmla="*/ 280193 h 590806"/>
                    <a:gd name="connsiteX1" fmla="*/ 14667 w 173417"/>
                    <a:gd name="connsiteY1" fmla="*/ 0 h 590806"/>
                    <a:gd name="connsiteX2" fmla="*/ 173417 w 173417"/>
                    <a:gd name="connsiteY2" fmla="*/ 273306 h 590806"/>
                    <a:gd name="connsiteX3" fmla="*/ 151607 w 173417"/>
                    <a:gd name="connsiteY3" fmla="*/ 590806 h 590806"/>
                    <a:gd name="connsiteX4" fmla="*/ 0 w 173417"/>
                    <a:gd name="connsiteY4" fmla="*/ 280193 h 590806"/>
                    <a:gd name="connsiteX0" fmla="*/ 0 w 173417"/>
                    <a:gd name="connsiteY0" fmla="*/ 261143 h 571756"/>
                    <a:gd name="connsiteX1" fmla="*/ 28955 w 173417"/>
                    <a:gd name="connsiteY1" fmla="*/ 0 h 571756"/>
                    <a:gd name="connsiteX2" fmla="*/ 173417 w 173417"/>
                    <a:gd name="connsiteY2" fmla="*/ 254256 h 571756"/>
                    <a:gd name="connsiteX3" fmla="*/ 151607 w 173417"/>
                    <a:gd name="connsiteY3" fmla="*/ 571756 h 571756"/>
                    <a:gd name="connsiteX4" fmla="*/ 0 w 173417"/>
                    <a:gd name="connsiteY4" fmla="*/ 261143 h 571756"/>
                    <a:gd name="connsiteX0" fmla="*/ 0 w 180094"/>
                    <a:gd name="connsiteY0" fmla="*/ 261143 h 571756"/>
                    <a:gd name="connsiteX1" fmla="*/ 28955 w 180094"/>
                    <a:gd name="connsiteY1" fmla="*/ 0 h 571756"/>
                    <a:gd name="connsiteX2" fmla="*/ 173417 w 180094"/>
                    <a:gd name="connsiteY2" fmla="*/ 254256 h 571756"/>
                    <a:gd name="connsiteX3" fmla="*/ 151607 w 180094"/>
                    <a:gd name="connsiteY3" fmla="*/ 571756 h 571756"/>
                    <a:gd name="connsiteX4" fmla="*/ 0 w 180094"/>
                    <a:gd name="connsiteY4" fmla="*/ 261143 h 571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94" h="571756">
                      <a:moveTo>
                        <a:pt x="0" y="261143"/>
                      </a:moveTo>
                      <a:lnTo>
                        <a:pt x="28955" y="0"/>
                      </a:lnTo>
                      <a:lnTo>
                        <a:pt x="173417" y="254256"/>
                      </a:lnTo>
                      <a:cubicBezTo>
                        <a:pt x="194722" y="293414"/>
                        <a:pt x="158877" y="465923"/>
                        <a:pt x="151607" y="571756"/>
                      </a:cubicBezTo>
                      <a:lnTo>
                        <a:pt x="0" y="261143"/>
                      </a:lnTo>
                      <a:close/>
                    </a:path>
                  </a:pathLst>
                </a:custGeom>
                <a:grpFill/>
                <a:ln w="1905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855878"/>
                  <a:endParaRPr lang="zh-CN" altLang="en-US" sz="1685">
                    <a:solidFill>
                      <a:prstClr val="white"/>
                    </a:solidFill>
                  </a:endParaRPr>
                </a:p>
              </p:txBody>
            </p:sp>
          </p:grpSp>
          <p:grpSp>
            <p:nvGrpSpPr>
              <p:cNvPr id="17" name="组合 16"/>
              <p:cNvGrpSpPr/>
              <p:nvPr/>
            </p:nvGrpSpPr>
            <p:grpSpPr>
              <a:xfrm>
                <a:off x="5231198" y="435662"/>
                <a:ext cx="1191437" cy="2064351"/>
                <a:chOff x="5231198" y="435662"/>
                <a:chExt cx="1191437" cy="2064351"/>
              </a:xfrm>
              <a:grpFill/>
            </p:grpSpPr>
            <p:sp>
              <p:nvSpPr>
                <p:cNvPr id="18" name="矩形 12"/>
                <p:cNvSpPr/>
                <p:nvPr/>
              </p:nvSpPr>
              <p:spPr>
                <a:xfrm rot="21017097">
                  <a:off x="5319847" y="435662"/>
                  <a:ext cx="770371" cy="1859000"/>
                </a:xfrm>
                <a:custGeom>
                  <a:avLst/>
                  <a:gdLst>
                    <a:gd name="connsiteX0" fmla="*/ 0 w 1205140"/>
                    <a:gd name="connsiteY0" fmla="*/ 0 h 2462145"/>
                    <a:gd name="connsiteX1" fmla="*/ 1205140 w 1205140"/>
                    <a:gd name="connsiteY1" fmla="*/ 0 h 2462145"/>
                    <a:gd name="connsiteX2" fmla="*/ 1205140 w 1205140"/>
                    <a:gd name="connsiteY2" fmla="*/ 2462145 h 2462145"/>
                    <a:gd name="connsiteX3" fmla="*/ 0 w 1205140"/>
                    <a:gd name="connsiteY3" fmla="*/ 2462145 h 2462145"/>
                    <a:gd name="connsiteX4" fmla="*/ 0 w 1205140"/>
                    <a:gd name="connsiteY4" fmla="*/ 0 h 2462145"/>
                    <a:gd name="connsiteX0" fmla="*/ 28575 w 1205140"/>
                    <a:gd name="connsiteY0" fmla="*/ 0 h 2462145"/>
                    <a:gd name="connsiteX1" fmla="*/ 1205140 w 1205140"/>
                    <a:gd name="connsiteY1" fmla="*/ 0 h 2462145"/>
                    <a:gd name="connsiteX2" fmla="*/ 1205140 w 1205140"/>
                    <a:gd name="connsiteY2" fmla="*/ 2462145 h 2462145"/>
                    <a:gd name="connsiteX3" fmla="*/ 0 w 1205140"/>
                    <a:gd name="connsiteY3" fmla="*/ 2462145 h 2462145"/>
                    <a:gd name="connsiteX4" fmla="*/ 28575 w 1205140"/>
                    <a:gd name="connsiteY4" fmla="*/ 0 h 2462145"/>
                    <a:gd name="connsiteX0" fmla="*/ 28575 w 1205140"/>
                    <a:gd name="connsiteY0" fmla="*/ 0 h 2462145"/>
                    <a:gd name="connsiteX1" fmla="*/ 1205140 w 1205140"/>
                    <a:gd name="connsiteY1" fmla="*/ 0 h 2462145"/>
                    <a:gd name="connsiteX2" fmla="*/ 957490 w 1205140"/>
                    <a:gd name="connsiteY2" fmla="*/ 1700145 h 2462145"/>
                    <a:gd name="connsiteX3" fmla="*/ 0 w 1205140"/>
                    <a:gd name="connsiteY3" fmla="*/ 2462145 h 2462145"/>
                    <a:gd name="connsiteX4" fmla="*/ 28575 w 1205140"/>
                    <a:gd name="connsiteY4" fmla="*/ 0 h 2462145"/>
                    <a:gd name="connsiteX0" fmla="*/ 0 w 1176565"/>
                    <a:gd name="connsiteY0" fmla="*/ 0 h 1976370"/>
                    <a:gd name="connsiteX1" fmla="*/ 1176565 w 1176565"/>
                    <a:gd name="connsiteY1" fmla="*/ 0 h 1976370"/>
                    <a:gd name="connsiteX2" fmla="*/ 928915 w 1176565"/>
                    <a:gd name="connsiteY2" fmla="*/ 1700145 h 1976370"/>
                    <a:gd name="connsiteX3" fmla="*/ 904875 w 1176565"/>
                    <a:gd name="connsiteY3" fmla="*/ 1976370 h 1976370"/>
                    <a:gd name="connsiteX4" fmla="*/ 0 w 1176565"/>
                    <a:gd name="connsiteY4" fmla="*/ 0 h 1976370"/>
                    <a:gd name="connsiteX0" fmla="*/ 0 w 928915"/>
                    <a:gd name="connsiteY0" fmla="*/ 12700 h 1989070"/>
                    <a:gd name="connsiteX1" fmla="*/ 100240 w 928915"/>
                    <a:gd name="connsiteY1" fmla="*/ 0 h 1989070"/>
                    <a:gd name="connsiteX2" fmla="*/ 928915 w 928915"/>
                    <a:gd name="connsiteY2" fmla="*/ 1712845 h 1989070"/>
                    <a:gd name="connsiteX3" fmla="*/ 904875 w 928915"/>
                    <a:gd name="connsiteY3" fmla="*/ 1989070 h 1989070"/>
                    <a:gd name="connsiteX4" fmla="*/ 0 w 928915"/>
                    <a:gd name="connsiteY4" fmla="*/ 12700 h 1989070"/>
                    <a:gd name="connsiteX0" fmla="*/ 0 w 928915"/>
                    <a:gd name="connsiteY0" fmla="*/ 17575 h 1993945"/>
                    <a:gd name="connsiteX1" fmla="*/ 100240 w 928915"/>
                    <a:gd name="connsiteY1" fmla="*/ 4875 h 1993945"/>
                    <a:gd name="connsiteX2" fmla="*/ 928915 w 928915"/>
                    <a:gd name="connsiteY2" fmla="*/ 1717720 h 1993945"/>
                    <a:gd name="connsiteX3" fmla="*/ 904875 w 928915"/>
                    <a:gd name="connsiteY3" fmla="*/ 1993945 h 1993945"/>
                    <a:gd name="connsiteX4" fmla="*/ 0 w 928915"/>
                    <a:gd name="connsiteY4" fmla="*/ 17575 h 1993945"/>
                    <a:gd name="connsiteX0" fmla="*/ 0 w 928915"/>
                    <a:gd name="connsiteY0" fmla="*/ 17575 h 1993945"/>
                    <a:gd name="connsiteX1" fmla="*/ 100240 w 928915"/>
                    <a:gd name="connsiteY1" fmla="*/ 4875 h 1993945"/>
                    <a:gd name="connsiteX2" fmla="*/ 928915 w 928915"/>
                    <a:gd name="connsiteY2" fmla="*/ 1717720 h 1993945"/>
                    <a:gd name="connsiteX3" fmla="*/ 904875 w 928915"/>
                    <a:gd name="connsiteY3" fmla="*/ 1993945 h 1993945"/>
                    <a:gd name="connsiteX4" fmla="*/ 0 w 928915"/>
                    <a:gd name="connsiteY4" fmla="*/ 17575 h 1993945"/>
                    <a:gd name="connsiteX0" fmla="*/ 0 w 933860"/>
                    <a:gd name="connsiteY0" fmla="*/ 17575 h 1993945"/>
                    <a:gd name="connsiteX1" fmla="*/ 100240 w 933860"/>
                    <a:gd name="connsiteY1" fmla="*/ 4875 h 1993945"/>
                    <a:gd name="connsiteX2" fmla="*/ 928915 w 933860"/>
                    <a:gd name="connsiteY2" fmla="*/ 1717720 h 1993945"/>
                    <a:gd name="connsiteX3" fmla="*/ 904875 w 933860"/>
                    <a:gd name="connsiteY3" fmla="*/ 1993945 h 1993945"/>
                    <a:gd name="connsiteX4" fmla="*/ 0 w 933860"/>
                    <a:gd name="connsiteY4" fmla="*/ 17575 h 1993945"/>
                    <a:gd name="connsiteX0" fmla="*/ 0 w 932424"/>
                    <a:gd name="connsiteY0" fmla="*/ 17575 h 2127295"/>
                    <a:gd name="connsiteX1" fmla="*/ 100240 w 932424"/>
                    <a:gd name="connsiteY1" fmla="*/ 4875 h 2127295"/>
                    <a:gd name="connsiteX2" fmla="*/ 928915 w 932424"/>
                    <a:gd name="connsiteY2" fmla="*/ 1717720 h 2127295"/>
                    <a:gd name="connsiteX3" fmla="*/ 885825 w 932424"/>
                    <a:gd name="connsiteY3" fmla="*/ 2127295 h 2127295"/>
                    <a:gd name="connsiteX4" fmla="*/ 0 w 932424"/>
                    <a:gd name="connsiteY4" fmla="*/ 17575 h 2127295"/>
                    <a:gd name="connsiteX0" fmla="*/ 0 w 932424"/>
                    <a:gd name="connsiteY0" fmla="*/ 1925 h 2137045"/>
                    <a:gd name="connsiteX1" fmla="*/ 100240 w 932424"/>
                    <a:gd name="connsiteY1" fmla="*/ 14625 h 2137045"/>
                    <a:gd name="connsiteX2" fmla="*/ 928915 w 932424"/>
                    <a:gd name="connsiteY2" fmla="*/ 1727470 h 2137045"/>
                    <a:gd name="connsiteX3" fmla="*/ 885825 w 932424"/>
                    <a:gd name="connsiteY3" fmla="*/ 2137045 h 2137045"/>
                    <a:gd name="connsiteX4" fmla="*/ 0 w 932424"/>
                    <a:gd name="connsiteY4" fmla="*/ 1925 h 2137045"/>
                    <a:gd name="connsiteX0" fmla="*/ 0 w 930503"/>
                    <a:gd name="connsiteY0" fmla="*/ 1925 h 2184552"/>
                    <a:gd name="connsiteX1" fmla="*/ 100240 w 930503"/>
                    <a:gd name="connsiteY1" fmla="*/ 14625 h 2184552"/>
                    <a:gd name="connsiteX2" fmla="*/ 928915 w 930503"/>
                    <a:gd name="connsiteY2" fmla="*/ 1727470 h 2184552"/>
                    <a:gd name="connsiteX3" fmla="*/ 807430 w 930503"/>
                    <a:gd name="connsiteY3" fmla="*/ 2184552 h 2184552"/>
                    <a:gd name="connsiteX4" fmla="*/ 0 w 930503"/>
                    <a:gd name="connsiteY4" fmla="*/ 1925 h 2184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503" h="2184552">
                      <a:moveTo>
                        <a:pt x="0" y="1925"/>
                      </a:moveTo>
                      <a:cubicBezTo>
                        <a:pt x="33413" y="-2308"/>
                        <a:pt x="31902" y="-192"/>
                        <a:pt x="100240" y="14625"/>
                      </a:cubicBezTo>
                      <a:cubicBezTo>
                        <a:pt x="373290" y="553823"/>
                        <a:pt x="652690" y="1156522"/>
                        <a:pt x="928915" y="1727470"/>
                      </a:cubicBezTo>
                      <a:cubicBezTo>
                        <a:pt x="946302" y="1778270"/>
                        <a:pt x="815443" y="2092477"/>
                        <a:pt x="807430" y="2184552"/>
                      </a:cubicBezTo>
                      <a:lnTo>
                        <a:pt x="0" y="1925"/>
                      </a:lnTo>
                      <a:close/>
                    </a:path>
                  </a:pathLst>
                </a:custGeom>
                <a:grpFill/>
                <a:ln w="1905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855878"/>
                  <a:endParaRPr lang="zh-CN" altLang="en-US" sz="1685">
                    <a:solidFill>
                      <a:prstClr val="white"/>
                    </a:solidFill>
                  </a:endParaRPr>
                </a:p>
              </p:txBody>
            </p:sp>
            <p:sp>
              <p:nvSpPr>
                <p:cNvPr id="19" name="矩形 12"/>
                <p:cNvSpPr/>
                <p:nvPr/>
              </p:nvSpPr>
              <p:spPr>
                <a:xfrm rot="21017097">
                  <a:off x="5231198" y="458219"/>
                  <a:ext cx="771363" cy="1728057"/>
                </a:xfrm>
                <a:custGeom>
                  <a:avLst/>
                  <a:gdLst>
                    <a:gd name="connsiteX0" fmla="*/ 0 w 1205140"/>
                    <a:gd name="connsiteY0" fmla="*/ 0 h 2462145"/>
                    <a:gd name="connsiteX1" fmla="*/ 1205140 w 1205140"/>
                    <a:gd name="connsiteY1" fmla="*/ 0 h 2462145"/>
                    <a:gd name="connsiteX2" fmla="*/ 1205140 w 1205140"/>
                    <a:gd name="connsiteY2" fmla="*/ 2462145 h 2462145"/>
                    <a:gd name="connsiteX3" fmla="*/ 0 w 1205140"/>
                    <a:gd name="connsiteY3" fmla="*/ 2462145 h 2462145"/>
                    <a:gd name="connsiteX4" fmla="*/ 0 w 1205140"/>
                    <a:gd name="connsiteY4" fmla="*/ 0 h 2462145"/>
                    <a:gd name="connsiteX0" fmla="*/ 28575 w 1205140"/>
                    <a:gd name="connsiteY0" fmla="*/ 0 h 2462145"/>
                    <a:gd name="connsiteX1" fmla="*/ 1205140 w 1205140"/>
                    <a:gd name="connsiteY1" fmla="*/ 0 h 2462145"/>
                    <a:gd name="connsiteX2" fmla="*/ 1205140 w 1205140"/>
                    <a:gd name="connsiteY2" fmla="*/ 2462145 h 2462145"/>
                    <a:gd name="connsiteX3" fmla="*/ 0 w 1205140"/>
                    <a:gd name="connsiteY3" fmla="*/ 2462145 h 2462145"/>
                    <a:gd name="connsiteX4" fmla="*/ 28575 w 1205140"/>
                    <a:gd name="connsiteY4" fmla="*/ 0 h 2462145"/>
                    <a:gd name="connsiteX0" fmla="*/ 28575 w 1205140"/>
                    <a:gd name="connsiteY0" fmla="*/ 0 h 2462145"/>
                    <a:gd name="connsiteX1" fmla="*/ 1205140 w 1205140"/>
                    <a:gd name="connsiteY1" fmla="*/ 0 h 2462145"/>
                    <a:gd name="connsiteX2" fmla="*/ 957490 w 1205140"/>
                    <a:gd name="connsiteY2" fmla="*/ 1700145 h 2462145"/>
                    <a:gd name="connsiteX3" fmla="*/ 0 w 1205140"/>
                    <a:gd name="connsiteY3" fmla="*/ 2462145 h 2462145"/>
                    <a:gd name="connsiteX4" fmla="*/ 28575 w 1205140"/>
                    <a:gd name="connsiteY4" fmla="*/ 0 h 2462145"/>
                    <a:gd name="connsiteX0" fmla="*/ 0 w 1176565"/>
                    <a:gd name="connsiteY0" fmla="*/ 0 h 1976370"/>
                    <a:gd name="connsiteX1" fmla="*/ 1176565 w 1176565"/>
                    <a:gd name="connsiteY1" fmla="*/ 0 h 1976370"/>
                    <a:gd name="connsiteX2" fmla="*/ 928915 w 1176565"/>
                    <a:gd name="connsiteY2" fmla="*/ 1700145 h 1976370"/>
                    <a:gd name="connsiteX3" fmla="*/ 904875 w 1176565"/>
                    <a:gd name="connsiteY3" fmla="*/ 1976370 h 1976370"/>
                    <a:gd name="connsiteX4" fmla="*/ 0 w 1176565"/>
                    <a:gd name="connsiteY4" fmla="*/ 0 h 1976370"/>
                    <a:gd name="connsiteX0" fmla="*/ 0 w 928915"/>
                    <a:gd name="connsiteY0" fmla="*/ 12700 h 1989070"/>
                    <a:gd name="connsiteX1" fmla="*/ 100240 w 928915"/>
                    <a:gd name="connsiteY1" fmla="*/ 0 h 1989070"/>
                    <a:gd name="connsiteX2" fmla="*/ 928915 w 928915"/>
                    <a:gd name="connsiteY2" fmla="*/ 1712845 h 1989070"/>
                    <a:gd name="connsiteX3" fmla="*/ 904875 w 928915"/>
                    <a:gd name="connsiteY3" fmla="*/ 1989070 h 1989070"/>
                    <a:gd name="connsiteX4" fmla="*/ 0 w 928915"/>
                    <a:gd name="connsiteY4" fmla="*/ 12700 h 1989070"/>
                    <a:gd name="connsiteX0" fmla="*/ 0 w 928915"/>
                    <a:gd name="connsiteY0" fmla="*/ 17575 h 1993945"/>
                    <a:gd name="connsiteX1" fmla="*/ 100240 w 928915"/>
                    <a:gd name="connsiteY1" fmla="*/ 4875 h 1993945"/>
                    <a:gd name="connsiteX2" fmla="*/ 928915 w 928915"/>
                    <a:gd name="connsiteY2" fmla="*/ 1717720 h 1993945"/>
                    <a:gd name="connsiteX3" fmla="*/ 904875 w 928915"/>
                    <a:gd name="connsiteY3" fmla="*/ 1993945 h 1993945"/>
                    <a:gd name="connsiteX4" fmla="*/ 0 w 928915"/>
                    <a:gd name="connsiteY4" fmla="*/ 17575 h 1993945"/>
                    <a:gd name="connsiteX0" fmla="*/ 0 w 928915"/>
                    <a:gd name="connsiteY0" fmla="*/ 17575 h 1993945"/>
                    <a:gd name="connsiteX1" fmla="*/ 100240 w 928915"/>
                    <a:gd name="connsiteY1" fmla="*/ 4875 h 1993945"/>
                    <a:gd name="connsiteX2" fmla="*/ 928915 w 928915"/>
                    <a:gd name="connsiteY2" fmla="*/ 1717720 h 1993945"/>
                    <a:gd name="connsiteX3" fmla="*/ 904875 w 928915"/>
                    <a:gd name="connsiteY3" fmla="*/ 1993945 h 1993945"/>
                    <a:gd name="connsiteX4" fmla="*/ 0 w 928915"/>
                    <a:gd name="connsiteY4" fmla="*/ 17575 h 1993945"/>
                    <a:gd name="connsiteX0" fmla="*/ 0 w 933860"/>
                    <a:gd name="connsiteY0" fmla="*/ 17575 h 1993945"/>
                    <a:gd name="connsiteX1" fmla="*/ 100240 w 933860"/>
                    <a:gd name="connsiteY1" fmla="*/ 4875 h 1993945"/>
                    <a:gd name="connsiteX2" fmla="*/ 928915 w 933860"/>
                    <a:gd name="connsiteY2" fmla="*/ 1717720 h 1993945"/>
                    <a:gd name="connsiteX3" fmla="*/ 904875 w 933860"/>
                    <a:gd name="connsiteY3" fmla="*/ 1993945 h 1993945"/>
                    <a:gd name="connsiteX4" fmla="*/ 0 w 933860"/>
                    <a:gd name="connsiteY4" fmla="*/ 17575 h 1993945"/>
                    <a:gd name="connsiteX0" fmla="*/ 0 w 931631"/>
                    <a:gd name="connsiteY0" fmla="*/ 17575 h 2033037"/>
                    <a:gd name="connsiteX1" fmla="*/ 100240 w 931631"/>
                    <a:gd name="connsiteY1" fmla="*/ 4875 h 2033037"/>
                    <a:gd name="connsiteX2" fmla="*/ 928915 w 931631"/>
                    <a:gd name="connsiteY2" fmla="*/ 1717720 h 2033037"/>
                    <a:gd name="connsiteX3" fmla="*/ 866869 w 931631"/>
                    <a:gd name="connsiteY3" fmla="*/ 2033037 h 2033037"/>
                    <a:gd name="connsiteX4" fmla="*/ 0 w 931631"/>
                    <a:gd name="connsiteY4" fmla="*/ 17575 h 2033037"/>
                    <a:gd name="connsiteX0" fmla="*/ 0 w 931238"/>
                    <a:gd name="connsiteY0" fmla="*/ 17575 h 2030677"/>
                    <a:gd name="connsiteX1" fmla="*/ 100240 w 931238"/>
                    <a:gd name="connsiteY1" fmla="*/ 4875 h 2030677"/>
                    <a:gd name="connsiteX2" fmla="*/ 928915 w 931238"/>
                    <a:gd name="connsiteY2" fmla="*/ 1717720 h 2030677"/>
                    <a:gd name="connsiteX3" fmla="*/ 852693 w 931238"/>
                    <a:gd name="connsiteY3" fmla="*/ 2030677 h 2030677"/>
                    <a:gd name="connsiteX4" fmla="*/ 0 w 931238"/>
                    <a:gd name="connsiteY4" fmla="*/ 17575 h 2030677"/>
                    <a:gd name="connsiteX0" fmla="*/ 0 w 931701"/>
                    <a:gd name="connsiteY0" fmla="*/ 17575 h 2030677"/>
                    <a:gd name="connsiteX1" fmla="*/ 100240 w 931701"/>
                    <a:gd name="connsiteY1" fmla="*/ 4875 h 2030677"/>
                    <a:gd name="connsiteX2" fmla="*/ 928915 w 931701"/>
                    <a:gd name="connsiteY2" fmla="*/ 1717720 h 2030677"/>
                    <a:gd name="connsiteX3" fmla="*/ 852693 w 931701"/>
                    <a:gd name="connsiteY3" fmla="*/ 2030677 h 2030677"/>
                    <a:gd name="connsiteX4" fmla="*/ 0 w 931701"/>
                    <a:gd name="connsiteY4" fmla="*/ 17575 h 2030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01" h="2030677">
                      <a:moveTo>
                        <a:pt x="0" y="17575"/>
                      </a:moveTo>
                      <a:cubicBezTo>
                        <a:pt x="33413" y="13342"/>
                        <a:pt x="31902" y="-9942"/>
                        <a:pt x="100240" y="4875"/>
                      </a:cubicBezTo>
                      <a:cubicBezTo>
                        <a:pt x="373290" y="544073"/>
                        <a:pt x="652690" y="1146772"/>
                        <a:pt x="928915" y="1717720"/>
                      </a:cubicBezTo>
                      <a:cubicBezTo>
                        <a:pt x="946302" y="1768520"/>
                        <a:pt x="877639" y="1958455"/>
                        <a:pt x="852693" y="2030677"/>
                      </a:cubicBezTo>
                      <a:lnTo>
                        <a:pt x="0" y="17575"/>
                      </a:lnTo>
                      <a:close/>
                    </a:path>
                  </a:pathLst>
                </a:custGeom>
                <a:grpFill/>
                <a:ln w="1905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855878"/>
                  <a:endParaRPr lang="zh-CN" altLang="en-US" sz="1685">
                    <a:solidFill>
                      <a:prstClr val="white"/>
                    </a:solidFill>
                  </a:endParaRPr>
                </a:p>
              </p:txBody>
            </p:sp>
            <p:sp>
              <p:nvSpPr>
                <p:cNvPr id="20" name="矩形 14"/>
                <p:cNvSpPr/>
                <p:nvPr/>
              </p:nvSpPr>
              <p:spPr>
                <a:xfrm rot="21017097">
                  <a:off x="6236437" y="1958939"/>
                  <a:ext cx="186198" cy="531869"/>
                </a:xfrm>
                <a:custGeom>
                  <a:avLst/>
                  <a:gdLst>
                    <a:gd name="connsiteX0" fmla="*/ 0 w 294860"/>
                    <a:gd name="connsiteY0" fmla="*/ 0 h 381256"/>
                    <a:gd name="connsiteX1" fmla="*/ 294860 w 294860"/>
                    <a:gd name="connsiteY1" fmla="*/ 0 h 381256"/>
                    <a:gd name="connsiteX2" fmla="*/ 294860 w 294860"/>
                    <a:gd name="connsiteY2" fmla="*/ 381256 h 381256"/>
                    <a:gd name="connsiteX3" fmla="*/ 0 w 294860"/>
                    <a:gd name="connsiteY3" fmla="*/ 381256 h 381256"/>
                    <a:gd name="connsiteX4" fmla="*/ 0 w 294860"/>
                    <a:gd name="connsiteY4" fmla="*/ 0 h 381256"/>
                    <a:gd name="connsiteX0" fmla="*/ 0 w 472660"/>
                    <a:gd name="connsiteY0" fmla="*/ 0 h 387606"/>
                    <a:gd name="connsiteX1" fmla="*/ 472660 w 472660"/>
                    <a:gd name="connsiteY1" fmla="*/ 6350 h 387606"/>
                    <a:gd name="connsiteX2" fmla="*/ 472660 w 472660"/>
                    <a:gd name="connsiteY2" fmla="*/ 387606 h 387606"/>
                    <a:gd name="connsiteX3" fmla="*/ 177800 w 472660"/>
                    <a:gd name="connsiteY3" fmla="*/ 387606 h 387606"/>
                    <a:gd name="connsiteX4" fmla="*/ 0 w 472660"/>
                    <a:gd name="connsiteY4" fmla="*/ 0 h 387606"/>
                    <a:gd name="connsiteX0" fmla="*/ 0 w 472660"/>
                    <a:gd name="connsiteY0" fmla="*/ 0 h 546356"/>
                    <a:gd name="connsiteX1" fmla="*/ 472660 w 472660"/>
                    <a:gd name="connsiteY1" fmla="*/ 6350 h 546356"/>
                    <a:gd name="connsiteX2" fmla="*/ 472660 w 472660"/>
                    <a:gd name="connsiteY2" fmla="*/ 387606 h 546356"/>
                    <a:gd name="connsiteX3" fmla="*/ 177800 w 472660"/>
                    <a:gd name="connsiteY3" fmla="*/ 546356 h 546356"/>
                    <a:gd name="connsiteX4" fmla="*/ 0 w 472660"/>
                    <a:gd name="connsiteY4" fmla="*/ 0 h 546356"/>
                    <a:gd name="connsiteX0" fmla="*/ 0 w 472660"/>
                    <a:gd name="connsiteY0" fmla="*/ 0 h 393956"/>
                    <a:gd name="connsiteX1" fmla="*/ 472660 w 472660"/>
                    <a:gd name="connsiteY1" fmla="*/ 6350 h 393956"/>
                    <a:gd name="connsiteX2" fmla="*/ 472660 w 472660"/>
                    <a:gd name="connsiteY2" fmla="*/ 387606 h 393956"/>
                    <a:gd name="connsiteX3" fmla="*/ 196850 w 472660"/>
                    <a:gd name="connsiteY3" fmla="*/ 393956 h 393956"/>
                    <a:gd name="connsiteX4" fmla="*/ 0 w 472660"/>
                    <a:gd name="connsiteY4" fmla="*/ 0 h 393956"/>
                    <a:gd name="connsiteX0" fmla="*/ 0 w 472660"/>
                    <a:gd name="connsiteY0" fmla="*/ 196850 h 590806"/>
                    <a:gd name="connsiteX1" fmla="*/ 59910 w 472660"/>
                    <a:gd name="connsiteY1" fmla="*/ 0 h 590806"/>
                    <a:gd name="connsiteX2" fmla="*/ 472660 w 472660"/>
                    <a:gd name="connsiteY2" fmla="*/ 584456 h 590806"/>
                    <a:gd name="connsiteX3" fmla="*/ 196850 w 472660"/>
                    <a:gd name="connsiteY3" fmla="*/ 590806 h 590806"/>
                    <a:gd name="connsiteX4" fmla="*/ 0 w 472660"/>
                    <a:gd name="connsiteY4" fmla="*/ 196850 h 590806"/>
                    <a:gd name="connsiteX0" fmla="*/ 0 w 218660"/>
                    <a:gd name="connsiteY0" fmla="*/ 196850 h 590806"/>
                    <a:gd name="connsiteX1" fmla="*/ 59910 w 218660"/>
                    <a:gd name="connsiteY1" fmla="*/ 0 h 590806"/>
                    <a:gd name="connsiteX2" fmla="*/ 218660 w 218660"/>
                    <a:gd name="connsiteY2" fmla="*/ 273306 h 590806"/>
                    <a:gd name="connsiteX3" fmla="*/ 196850 w 218660"/>
                    <a:gd name="connsiteY3" fmla="*/ 590806 h 590806"/>
                    <a:gd name="connsiteX4" fmla="*/ 0 w 218660"/>
                    <a:gd name="connsiteY4" fmla="*/ 196850 h 590806"/>
                    <a:gd name="connsiteX0" fmla="*/ 0 w 173417"/>
                    <a:gd name="connsiteY0" fmla="*/ 280193 h 590806"/>
                    <a:gd name="connsiteX1" fmla="*/ 14667 w 173417"/>
                    <a:gd name="connsiteY1" fmla="*/ 0 h 590806"/>
                    <a:gd name="connsiteX2" fmla="*/ 173417 w 173417"/>
                    <a:gd name="connsiteY2" fmla="*/ 273306 h 590806"/>
                    <a:gd name="connsiteX3" fmla="*/ 151607 w 173417"/>
                    <a:gd name="connsiteY3" fmla="*/ 590806 h 590806"/>
                    <a:gd name="connsiteX4" fmla="*/ 0 w 173417"/>
                    <a:gd name="connsiteY4" fmla="*/ 280193 h 590806"/>
                    <a:gd name="connsiteX0" fmla="*/ 0 w 173417"/>
                    <a:gd name="connsiteY0" fmla="*/ 261143 h 571756"/>
                    <a:gd name="connsiteX1" fmla="*/ 28955 w 173417"/>
                    <a:gd name="connsiteY1" fmla="*/ 0 h 571756"/>
                    <a:gd name="connsiteX2" fmla="*/ 173417 w 173417"/>
                    <a:gd name="connsiteY2" fmla="*/ 254256 h 571756"/>
                    <a:gd name="connsiteX3" fmla="*/ 151607 w 173417"/>
                    <a:gd name="connsiteY3" fmla="*/ 571756 h 571756"/>
                    <a:gd name="connsiteX4" fmla="*/ 0 w 173417"/>
                    <a:gd name="connsiteY4" fmla="*/ 261143 h 571756"/>
                    <a:gd name="connsiteX0" fmla="*/ 0 w 180094"/>
                    <a:gd name="connsiteY0" fmla="*/ 261143 h 571756"/>
                    <a:gd name="connsiteX1" fmla="*/ 28955 w 180094"/>
                    <a:gd name="connsiteY1" fmla="*/ 0 h 571756"/>
                    <a:gd name="connsiteX2" fmla="*/ 173417 w 180094"/>
                    <a:gd name="connsiteY2" fmla="*/ 254256 h 571756"/>
                    <a:gd name="connsiteX3" fmla="*/ 151607 w 180094"/>
                    <a:gd name="connsiteY3" fmla="*/ 571756 h 571756"/>
                    <a:gd name="connsiteX4" fmla="*/ 0 w 180094"/>
                    <a:gd name="connsiteY4" fmla="*/ 261143 h 571756"/>
                    <a:gd name="connsiteX0" fmla="*/ 0 w 239625"/>
                    <a:gd name="connsiteY0" fmla="*/ 11112 h 571756"/>
                    <a:gd name="connsiteX1" fmla="*/ 88486 w 239625"/>
                    <a:gd name="connsiteY1" fmla="*/ 0 h 571756"/>
                    <a:gd name="connsiteX2" fmla="*/ 232948 w 239625"/>
                    <a:gd name="connsiteY2" fmla="*/ 254256 h 571756"/>
                    <a:gd name="connsiteX3" fmla="*/ 211138 w 239625"/>
                    <a:gd name="connsiteY3" fmla="*/ 571756 h 571756"/>
                    <a:gd name="connsiteX4" fmla="*/ 0 w 239625"/>
                    <a:gd name="connsiteY4" fmla="*/ 11112 h 571756"/>
                    <a:gd name="connsiteX0" fmla="*/ 0 w 235855"/>
                    <a:gd name="connsiteY0" fmla="*/ 11112 h 578899"/>
                    <a:gd name="connsiteX1" fmla="*/ 88486 w 235855"/>
                    <a:gd name="connsiteY1" fmla="*/ 0 h 578899"/>
                    <a:gd name="connsiteX2" fmla="*/ 232948 w 235855"/>
                    <a:gd name="connsiteY2" fmla="*/ 254256 h 578899"/>
                    <a:gd name="connsiteX3" fmla="*/ 144463 w 235855"/>
                    <a:gd name="connsiteY3" fmla="*/ 578899 h 578899"/>
                    <a:gd name="connsiteX4" fmla="*/ 0 w 235855"/>
                    <a:gd name="connsiteY4" fmla="*/ 11112 h 578899"/>
                    <a:gd name="connsiteX0" fmla="*/ 0 w 254757"/>
                    <a:gd name="connsiteY0" fmla="*/ 11112 h 620342"/>
                    <a:gd name="connsiteX1" fmla="*/ 88486 w 254757"/>
                    <a:gd name="connsiteY1" fmla="*/ 0 h 620342"/>
                    <a:gd name="connsiteX2" fmla="*/ 232948 w 254757"/>
                    <a:gd name="connsiteY2" fmla="*/ 254256 h 620342"/>
                    <a:gd name="connsiteX3" fmla="*/ 248436 w 254757"/>
                    <a:gd name="connsiteY3" fmla="*/ 567411 h 620342"/>
                    <a:gd name="connsiteX4" fmla="*/ 144463 w 254757"/>
                    <a:gd name="connsiteY4" fmla="*/ 578899 h 620342"/>
                    <a:gd name="connsiteX5" fmla="*/ 0 w 254757"/>
                    <a:gd name="connsiteY5" fmla="*/ 11112 h 620342"/>
                    <a:gd name="connsiteX0" fmla="*/ 0 w 254757"/>
                    <a:gd name="connsiteY0" fmla="*/ 11112 h 614159"/>
                    <a:gd name="connsiteX1" fmla="*/ 88486 w 254757"/>
                    <a:gd name="connsiteY1" fmla="*/ 0 h 614159"/>
                    <a:gd name="connsiteX2" fmla="*/ 232948 w 254757"/>
                    <a:gd name="connsiteY2" fmla="*/ 254256 h 614159"/>
                    <a:gd name="connsiteX3" fmla="*/ 248436 w 254757"/>
                    <a:gd name="connsiteY3" fmla="*/ 567411 h 614159"/>
                    <a:gd name="connsiteX4" fmla="*/ 144463 w 254757"/>
                    <a:gd name="connsiteY4" fmla="*/ 578899 h 614159"/>
                    <a:gd name="connsiteX5" fmla="*/ 0 w 254757"/>
                    <a:gd name="connsiteY5" fmla="*/ 11112 h 614159"/>
                    <a:gd name="connsiteX0" fmla="*/ 0 w 254757"/>
                    <a:gd name="connsiteY0" fmla="*/ 11112 h 591692"/>
                    <a:gd name="connsiteX1" fmla="*/ 88486 w 254757"/>
                    <a:gd name="connsiteY1" fmla="*/ 0 h 591692"/>
                    <a:gd name="connsiteX2" fmla="*/ 232948 w 254757"/>
                    <a:gd name="connsiteY2" fmla="*/ 254256 h 591692"/>
                    <a:gd name="connsiteX3" fmla="*/ 248436 w 254757"/>
                    <a:gd name="connsiteY3" fmla="*/ 567411 h 591692"/>
                    <a:gd name="connsiteX4" fmla="*/ 144463 w 254757"/>
                    <a:gd name="connsiteY4" fmla="*/ 578899 h 591692"/>
                    <a:gd name="connsiteX5" fmla="*/ 0 w 254757"/>
                    <a:gd name="connsiteY5" fmla="*/ 11112 h 591692"/>
                    <a:gd name="connsiteX0" fmla="*/ 0 w 255956"/>
                    <a:gd name="connsiteY0" fmla="*/ 11112 h 591692"/>
                    <a:gd name="connsiteX1" fmla="*/ 88486 w 255956"/>
                    <a:gd name="connsiteY1" fmla="*/ 0 h 591692"/>
                    <a:gd name="connsiteX2" fmla="*/ 237711 w 255956"/>
                    <a:gd name="connsiteY2" fmla="*/ 259019 h 591692"/>
                    <a:gd name="connsiteX3" fmla="*/ 248436 w 255956"/>
                    <a:gd name="connsiteY3" fmla="*/ 567411 h 591692"/>
                    <a:gd name="connsiteX4" fmla="*/ 144463 w 255956"/>
                    <a:gd name="connsiteY4" fmla="*/ 578899 h 591692"/>
                    <a:gd name="connsiteX5" fmla="*/ 0 w 255956"/>
                    <a:gd name="connsiteY5" fmla="*/ 11112 h 591692"/>
                    <a:gd name="connsiteX0" fmla="*/ 0 w 254316"/>
                    <a:gd name="connsiteY0" fmla="*/ 11112 h 591692"/>
                    <a:gd name="connsiteX1" fmla="*/ 88486 w 254316"/>
                    <a:gd name="connsiteY1" fmla="*/ 0 h 591692"/>
                    <a:gd name="connsiteX2" fmla="*/ 237711 w 254316"/>
                    <a:gd name="connsiteY2" fmla="*/ 259019 h 591692"/>
                    <a:gd name="connsiteX3" fmla="*/ 246055 w 254316"/>
                    <a:gd name="connsiteY3" fmla="*/ 567411 h 591692"/>
                    <a:gd name="connsiteX4" fmla="*/ 144463 w 254316"/>
                    <a:gd name="connsiteY4" fmla="*/ 578899 h 591692"/>
                    <a:gd name="connsiteX5" fmla="*/ 0 w 254316"/>
                    <a:gd name="connsiteY5" fmla="*/ 11112 h 591692"/>
                    <a:gd name="connsiteX0" fmla="*/ 0 w 257261"/>
                    <a:gd name="connsiteY0" fmla="*/ 11112 h 591692"/>
                    <a:gd name="connsiteX1" fmla="*/ 88486 w 257261"/>
                    <a:gd name="connsiteY1" fmla="*/ 0 h 591692"/>
                    <a:gd name="connsiteX2" fmla="*/ 244854 w 257261"/>
                    <a:gd name="connsiteY2" fmla="*/ 261400 h 591692"/>
                    <a:gd name="connsiteX3" fmla="*/ 246055 w 257261"/>
                    <a:gd name="connsiteY3" fmla="*/ 567411 h 591692"/>
                    <a:gd name="connsiteX4" fmla="*/ 144463 w 257261"/>
                    <a:gd name="connsiteY4" fmla="*/ 578899 h 591692"/>
                    <a:gd name="connsiteX5" fmla="*/ 0 w 257261"/>
                    <a:gd name="connsiteY5" fmla="*/ 11112 h 591692"/>
                    <a:gd name="connsiteX0" fmla="*/ 0 w 252795"/>
                    <a:gd name="connsiteY0" fmla="*/ 11112 h 593997"/>
                    <a:gd name="connsiteX1" fmla="*/ 88486 w 252795"/>
                    <a:gd name="connsiteY1" fmla="*/ 0 h 593997"/>
                    <a:gd name="connsiteX2" fmla="*/ 244854 w 252795"/>
                    <a:gd name="connsiteY2" fmla="*/ 261400 h 593997"/>
                    <a:gd name="connsiteX3" fmla="*/ 234149 w 252795"/>
                    <a:gd name="connsiteY3" fmla="*/ 572174 h 593997"/>
                    <a:gd name="connsiteX4" fmla="*/ 144463 w 252795"/>
                    <a:gd name="connsiteY4" fmla="*/ 578899 h 593997"/>
                    <a:gd name="connsiteX5" fmla="*/ 0 w 252795"/>
                    <a:gd name="connsiteY5" fmla="*/ 11112 h 593997"/>
                    <a:gd name="connsiteX0" fmla="*/ 0 w 252795"/>
                    <a:gd name="connsiteY0" fmla="*/ 11112 h 603319"/>
                    <a:gd name="connsiteX1" fmla="*/ 88486 w 252795"/>
                    <a:gd name="connsiteY1" fmla="*/ 0 h 603319"/>
                    <a:gd name="connsiteX2" fmla="*/ 244854 w 252795"/>
                    <a:gd name="connsiteY2" fmla="*/ 261400 h 603319"/>
                    <a:gd name="connsiteX3" fmla="*/ 234149 w 252795"/>
                    <a:gd name="connsiteY3" fmla="*/ 572174 h 603319"/>
                    <a:gd name="connsiteX4" fmla="*/ 56126 w 252795"/>
                    <a:gd name="connsiteY4" fmla="*/ 594467 h 603319"/>
                    <a:gd name="connsiteX5" fmla="*/ 0 w 252795"/>
                    <a:gd name="connsiteY5" fmla="*/ 11112 h 603319"/>
                    <a:gd name="connsiteX0" fmla="*/ 0 w 247006"/>
                    <a:gd name="connsiteY0" fmla="*/ 11112 h 610923"/>
                    <a:gd name="connsiteX1" fmla="*/ 88486 w 247006"/>
                    <a:gd name="connsiteY1" fmla="*/ 0 h 610923"/>
                    <a:gd name="connsiteX2" fmla="*/ 244854 w 247006"/>
                    <a:gd name="connsiteY2" fmla="*/ 261400 h 610923"/>
                    <a:gd name="connsiteX3" fmla="*/ 160933 w 247006"/>
                    <a:gd name="connsiteY3" fmla="*/ 590261 h 610923"/>
                    <a:gd name="connsiteX4" fmla="*/ 56126 w 247006"/>
                    <a:gd name="connsiteY4" fmla="*/ 594467 h 610923"/>
                    <a:gd name="connsiteX5" fmla="*/ 0 w 247006"/>
                    <a:gd name="connsiteY5" fmla="*/ 11112 h 610923"/>
                    <a:gd name="connsiteX0" fmla="*/ 0 w 206511"/>
                    <a:gd name="connsiteY0" fmla="*/ 11112 h 610923"/>
                    <a:gd name="connsiteX1" fmla="*/ 88486 w 206511"/>
                    <a:gd name="connsiteY1" fmla="*/ 0 h 610923"/>
                    <a:gd name="connsiteX2" fmla="*/ 202759 w 206511"/>
                    <a:gd name="connsiteY2" fmla="*/ 367948 h 610923"/>
                    <a:gd name="connsiteX3" fmla="*/ 160933 w 206511"/>
                    <a:gd name="connsiteY3" fmla="*/ 590261 h 610923"/>
                    <a:gd name="connsiteX4" fmla="*/ 56126 w 206511"/>
                    <a:gd name="connsiteY4" fmla="*/ 594467 h 610923"/>
                    <a:gd name="connsiteX5" fmla="*/ 0 w 206511"/>
                    <a:gd name="connsiteY5" fmla="*/ 11112 h 610923"/>
                    <a:gd name="connsiteX0" fmla="*/ 0 w 214674"/>
                    <a:gd name="connsiteY0" fmla="*/ 11112 h 610923"/>
                    <a:gd name="connsiteX1" fmla="*/ 88486 w 214674"/>
                    <a:gd name="connsiteY1" fmla="*/ 0 h 610923"/>
                    <a:gd name="connsiteX2" fmla="*/ 211417 w 214674"/>
                    <a:gd name="connsiteY2" fmla="*/ 335324 h 610923"/>
                    <a:gd name="connsiteX3" fmla="*/ 160933 w 214674"/>
                    <a:gd name="connsiteY3" fmla="*/ 590261 h 610923"/>
                    <a:gd name="connsiteX4" fmla="*/ 56126 w 214674"/>
                    <a:gd name="connsiteY4" fmla="*/ 594467 h 610923"/>
                    <a:gd name="connsiteX5" fmla="*/ 0 w 214674"/>
                    <a:gd name="connsiteY5" fmla="*/ 11112 h 610923"/>
                    <a:gd name="connsiteX0" fmla="*/ 0 w 214674"/>
                    <a:gd name="connsiteY0" fmla="*/ 12604 h 612415"/>
                    <a:gd name="connsiteX1" fmla="*/ 62487 w 214674"/>
                    <a:gd name="connsiteY1" fmla="*/ 0 h 612415"/>
                    <a:gd name="connsiteX2" fmla="*/ 211417 w 214674"/>
                    <a:gd name="connsiteY2" fmla="*/ 336816 h 612415"/>
                    <a:gd name="connsiteX3" fmla="*/ 160933 w 214674"/>
                    <a:gd name="connsiteY3" fmla="*/ 591753 h 612415"/>
                    <a:gd name="connsiteX4" fmla="*/ 56126 w 214674"/>
                    <a:gd name="connsiteY4" fmla="*/ 595959 h 612415"/>
                    <a:gd name="connsiteX5" fmla="*/ 0 w 214674"/>
                    <a:gd name="connsiteY5" fmla="*/ 12604 h 612415"/>
                    <a:gd name="connsiteX0" fmla="*/ 0 w 213941"/>
                    <a:gd name="connsiteY0" fmla="*/ 12604 h 617426"/>
                    <a:gd name="connsiteX1" fmla="*/ 62487 w 213941"/>
                    <a:gd name="connsiteY1" fmla="*/ 0 h 617426"/>
                    <a:gd name="connsiteX2" fmla="*/ 211417 w 213941"/>
                    <a:gd name="connsiteY2" fmla="*/ 336816 h 617426"/>
                    <a:gd name="connsiteX3" fmla="*/ 141982 w 213941"/>
                    <a:gd name="connsiteY3" fmla="*/ 599952 h 617426"/>
                    <a:gd name="connsiteX4" fmla="*/ 56126 w 213941"/>
                    <a:gd name="connsiteY4" fmla="*/ 595959 h 617426"/>
                    <a:gd name="connsiteX5" fmla="*/ 0 w 213941"/>
                    <a:gd name="connsiteY5" fmla="*/ 12604 h 617426"/>
                    <a:gd name="connsiteX0" fmla="*/ 0 w 221343"/>
                    <a:gd name="connsiteY0" fmla="*/ 12604 h 617426"/>
                    <a:gd name="connsiteX1" fmla="*/ 62487 w 221343"/>
                    <a:gd name="connsiteY1" fmla="*/ 0 h 617426"/>
                    <a:gd name="connsiteX2" fmla="*/ 219029 w 221343"/>
                    <a:gd name="connsiteY2" fmla="*/ 326729 h 617426"/>
                    <a:gd name="connsiteX3" fmla="*/ 141982 w 221343"/>
                    <a:gd name="connsiteY3" fmla="*/ 599952 h 617426"/>
                    <a:gd name="connsiteX4" fmla="*/ 56126 w 221343"/>
                    <a:gd name="connsiteY4" fmla="*/ 595959 h 617426"/>
                    <a:gd name="connsiteX5" fmla="*/ 0 w 221343"/>
                    <a:gd name="connsiteY5" fmla="*/ 12604 h 617426"/>
                    <a:gd name="connsiteX0" fmla="*/ 0 w 221343"/>
                    <a:gd name="connsiteY0" fmla="*/ 12604 h 623531"/>
                    <a:gd name="connsiteX1" fmla="*/ 62487 w 221343"/>
                    <a:gd name="connsiteY1" fmla="*/ 0 h 623531"/>
                    <a:gd name="connsiteX2" fmla="*/ 219029 w 221343"/>
                    <a:gd name="connsiteY2" fmla="*/ 326729 h 623531"/>
                    <a:gd name="connsiteX3" fmla="*/ 141982 w 221343"/>
                    <a:gd name="connsiteY3" fmla="*/ 599952 h 623531"/>
                    <a:gd name="connsiteX4" fmla="*/ 39040 w 221343"/>
                    <a:gd name="connsiteY4" fmla="*/ 610147 h 623531"/>
                    <a:gd name="connsiteX5" fmla="*/ 0 w 221343"/>
                    <a:gd name="connsiteY5" fmla="*/ 12604 h 623531"/>
                    <a:gd name="connsiteX0" fmla="*/ 0 w 214778"/>
                    <a:gd name="connsiteY0" fmla="*/ 25053 h 623531"/>
                    <a:gd name="connsiteX1" fmla="*/ 55922 w 214778"/>
                    <a:gd name="connsiteY1" fmla="*/ 0 h 623531"/>
                    <a:gd name="connsiteX2" fmla="*/ 212464 w 214778"/>
                    <a:gd name="connsiteY2" fmla="*/ 326729 h 623531"/>
                    <a:gd name="connsiteX3" fmla="*/ 135417 w 214778"/>
                    <a:gd name="connsiteY3" fmla="*/ 599952 h 623531"/>
                    <a:gd name="connsiteX4" fmla="*/ 32475 w 214778"/>
                    <a:gd name="connsiteY4" fmla="*/ 610147 h 623531"/>
                    <a:gd name="connsiteX5" fmla="*/ 0 w 214778"/>
                    <a:gd name="connsiteY5" fmla="*/ 25053 h 623531"/>
                    <a:gd name="connsiteX0" fmla="*/ 0 w 214778"/>
                    <a:gd name="connsiteY0" fmla="*/ 31513 h 629991"/>
                    <a:gd name="connsiteX1" fmla="*/ 51222 w 214778"/>
                    <a:gd name="connsiteY1" fmla="*/ 0 h 629991"/>
                    <a:gd name="connsiteX2" fmla="*/ 212464 w 214778"/>
                    <a:gd name="connsiteY2" fmla="*/ 333189 h 629991"/>
                    <a:gd name="connsiteX3" fmla="*/ 135417 w 214778"/>
                    <a:gd name="connsiteY3" fmla="*/ 606412 h 629991"/>
                    <a:gd name="connsiteX4" fmla="*/ 32475 w 214778"/>
                    <a:gd name="connsiteY4" fmla="*/ 616607 h 629991"/>
                    <a:gd name="connsiteX5" fmla="*/ 0 w 214778"/>
                    <a:gd name="connsiteY5" fmla="*/ 31513 h 629991"/>
                    <a:gd name="connsiteX0" fmla="*/ 0 w 214778"/>
                    <a:gd name="connsiteY0" fmla="*/ 31513 h 629991"/>
                    <a:gd name="connsiteX1" fmla="*/ 51222 w 214778"/>
                    <a:gd name="connsiteY1" fmla="*/ 0 h 629991"/>
                    <a:gd name="connsiteX2" fmla="*/ 212464 w 214778"/>
                    <a:gd name="connsiteY2" fmla="*/ 333189 h 629991"/>
                    <a:gd name="connsiteX3" fmla="*/ 135417 w 214778"/>
                    <a:gd name="connsiteY3" fmla="*/ 606412 h 629991"/>
                    <a:gd name="connsiteX4" fmla="*/ 32475 w 214778"/>
                    <a:gd name="connsiteY4" fmla="*/ 616607 h 629991"/>
                    <a:gd name="connsiteX5" fmla="*/ 0 w 214778"/>
                    <a:gd name="connsiteY5" fmla="*/ 31513 h 629991"/>
                    <a:gd name="connsiteX0" fmla="*/ 0 w 217618"/>
                    <a:gd name="connsiteY0" fmla="*/ 31513 h 629991"/>
                    <a:gd name="connsiteX1" fmla="*/ 51222 w 217618"/>
                    <a:gd name="connsiteY1" fmla="*/ 0 h 629991"/>
                    <a:gd name="connsiteX2" fmla="*/ 215376 w 217618"/>
                    <a:gd name="connsiteY2" fmla="*/ 316641 h 629991"/>
                    <a:gd name="connsiteX3" fmla="*/ 135417 w 217618"/>
                    <a:gd name="connsiteY3" fmla="*/ 606412 h 629991"/>
                    <a:gd name="connsiteX4" fmla="*/ 32475 w 217618"/>
                    <a:gd name="connsiteY4" fmla="*/ 616607 h 629991"/>
                    <a:gd name="connsiteX5" fmla="*/ 0 w 217618"/>
                    <a:gd name="connsiteY5" fmla="*/ 31513 h 629991"/>
                    <a:gd name="connsiteX0" fmla="*/ 0 w 217618"/>
                    <a:gd name="connsiteY0" fmla="*/ 31513 h 629991"/>
                    <a:gd name="connsiteX1" fmla="*/ 51222 w 217618"/>
                    <a:gd name="connsiteY1" fmla="*/ 0 h 629991"/>
                    <a:gd name="connsiteX2" fmla="*/ 215376 w 217618"/>
                    <a:gd name="connsiteY2" fmla="*/ 316641 h 629991"/>
                    <a:gd name="connsiteX3" fmla="*/ 135417 w 217618"/>
                    <a:gd name="connsiteY3" fmla="*/ 606412 h 629991"/>
                    <a:gd name="connsiteX4" fmla="*/ 32475 w 217618"/>
                    <a:gd name="connsiteY4" fmla="*/ 616607 h 629991"/>
                    <a:gd name="connsiteX5" fmla="*/ 0 w 217618"/>
                    <a:gd name="connsiteY5" fmla="*/ 31513 h 629991"/>
                    <a:gd name="connsiteX0" fmla="*/ 0 w 217618"/>
                    <a:gd name="connsiteY0" fmla="*/ 23239 h 621717"/>
                    <a:gd name="connsiteX1" fmla="*/ 49767 w 217618"/>
                    <a:gd name="connsiteY1" fmla="*/ 0 h 621717"/>
                    <a:gd name="connsiteX2" fmla="*/ 215376 w 217618"/>
                    <a:gd name="connsiteY2" fmla="*/ 308367 h 621717"/>
                    <a:gd name="connsiteX3" fmla="*/ 135417 w 217618"/>
                    <a:gd name="connsiteY3" fmla="*/ 598138 h 621717"/>
                    <a:gd name="connsiteX4" fmla="*/ 32475 w 217618"/>
                    <a:gd name="connsiteY4" fmla="*/ 608333 h 621717"/>
                    <a:gd name="connsiteX5" fmla="*/ 0 w 217618"/>
                    <a:gd name="connsiteY5" fmla="*/ 23239 h 621717"/>
                    <a:gd name="connsiteX0" fmla="*/ 0 w 220066"/>
                    <a:gd name="connsiteY0" fmla="*/ 23239 h 621717"/>
                    <a:gd name="connsiteX1" fmla="*/ 49767 w 220066"/>
                    <a:gd name="connsiteY1" fmla="*/ 0 h 621717"/>
                    <a:gd name="connsiteX2" fmla="*/ 217882 w 220066"/>
                    <a:gd name="connsiteY2" fmla="*/ 277555 h 621717"/>
                    <a:gd name="connsiteX3" fmla="*/ 135417 w 220066"/>
                    <a:gd name="connsiteY3" fmla="*/ 598138 h 621717"/>
                    <a:gd name="connsiteX4" fmla="*/ 32475 w 220066"/>
                    <a:gd name="connsiteY4" fmla="*/ 608333 h 621717"/>
                    <a:gd name="connsiteX5" fmla="*/ 0 w 220066"/>
                    <a:gd name="connsiteY5" fmla="*/ 23239 h 621717"/>
                    <a:gd name="connsiteX0" fmla="*/ 0 w 219811"/>
                    <a:gd name="connsiteY0" fmla="*/ 23239 h 625011"/>
                    <a:gd name="connsiteX1" fmla="*/ 49767 w 219811"/>
                    <a:gd name="connsiteY1" fmla="*/ 0 h 625011"/>
                    <a:gd name="connsiteX2" fmla="*/ 217882 w 219811"/>
                    <a:gd name="connsiteY2" fmla="*/ 277555 h 625011"/>
                    <a:gd name="connsiteX3" fmla="*/ 122621 w 219811"/>
                    <a:gd name="connsiteY3" fmla="*/ 604524 h 625011"/>
                    <a:gd name="connsiteX4" fmla="*/ 32475 w 219811"/>
                    <a:gd name="connsiteY4" fmla="*/ 608333 h 625011"/>
                    <a:gd name="connsiteX5" fmla="*/ 0 w 219811"/>
                    <a:gd name="connsiteY5" fmla="*/ 23239 h 625011"/>
                    <a:gd name="connsiteX0" fmla="*/ 0 w 224902"/>
                    <a:gd name="connsiteY0" fmla="*/ 23239 h 625011"/>
                    <a:gd name="connsiteX1" fmla="*/ 49767 w 224902"/>
                    <a:gd name="connsiteY1" fmla="*/ 0 h 625011"/>
                    <a:gd name="connsiteX2" fmla="*/ 217882 w 224902"/>
                    <a:gd name="connsiteY2" fmla="*/ 277555 h 625011"/>
                    <a:gd name="connsiteX3" fmla="*/ 122621 w 224902"/>
                    <a:gd name="connsiteY3" fmla="*/ 604524 h 625011"/>
                    <a:gd name="connsiteX4" fmla="*/ 32475 w 224902"/>
                    <a:gd name="connsiteY4" fmla="*/ 608333 h 625011"/>
                    <a:gd name="connsiteX5" fmla="*/ 0 w 224902"/>
                    <a:gd name="connsiteY5" fmla="*/ 23239 h 62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902" h="625011">
                      <a:moveTo>
                        <a:pt x="0" y="23239"/>
                      </a:moveTo>
                      <a:lnTo>
                        <a:pt x="49767" y="0"/>
                      </a:lnTo>
                      <a:cubicBezTo>
                        <a:pt x="125301" y="103336"/>
                        <a:pt x="156115" y="162318"/>
                        <a:pt x="217882" y="277555"/>
                      </a:cubicBezTo>
                      <a:cubicBezTo>
                        <a:pt x="254387" y="368637"/>
                        <a:pt x="137368" y="550417"/>
                        <a:pt x="122621" y="604524"/>
                      </a:cubicBezTo>
                      <a:cubicBezTo>
                        <a:pt x="117399" y="637200"/>
                        <a:pt x="49672" y="624850"/>
                        <a:pt x="32475" y="608333"/>
                      </a:cubicBezTo>
                      <a:lnTo>
                        <a:pt x="0" y="23239"/>
                      </a:lnTo>
                      <a:close/>
                    </a:path>
                  </a:pathLst>
                </a:custGeom>
                <a:grpFill/>
                <a:ln w="1905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855878"/>
                  <a:endParaRPr lang="zh-CN" altLang="en-US" sz="1685">
                    <a:solidFill>
                      <a:prstClr val="white"/>
                    </a:solidFill>
                  </a:endParaRPr>
                </a:p>
              </p:txBody>
            </p:sp>
            <p:sp>
              <p:nvSpPr>
                <p:cNvPr id="21" name="矩形 14"/>
                <p:cNvSpPr/>
                <p:nvPr/>
              </p:nvSpPr>
              <p:spPr>
                <a:xfrm rot="21017097">
                  <a:off x="6144484" y="1992884"/>
                  <a:ext cx="220341" cy="507129"/>
                </a:xfrm>
                <a:custGeom>
                  <a:avLst/>
                  <a:gdLst>
                    <a:gd name="connsiteX0" fmla="*/ 0 w 294860"/>
                    <a:gd name="connsiteY0" fmla="*/ 0 h 381256"/>
                    <a:gd name="connsiteX1" fmla="*/ 294860 w 294860"/>
                    <a:gd name="connsiteY1" fmla="*/ 0 h 381256"/>
                    <a:gd name="connsiteX2" fmla="*/ 294860 w 294860"/>
                    <a:gd name="connsiteY2" fmla="*/ 381256 h 381256"/>
                    <a:gd name="connsiteX3" fmla="*/ 0 w 294860"/>
                    <a:gd name="connsiteY3" fmla="*/ 381256 h 381256"/>
                    <a:gd name="connsiteX4" fmla="*/ 0 w 294860"/>
                    <a:gd name="connsiteY4" fmla="*/ 0 h 381256"/>
                    <a:gd name="connsiteX0" fmla="*/ 0 w 472660"/>
                    <a:gd name="connsiteY0" fmla="*/ 0 h 387606"/>
                    <a:gd name="connsiteX1" fmla="*/ 472660 w 472660"/>
                    <a:gd name="connsiteY1" fmla="*/ 6350 h 387606"/>
                    <a:gd name="connsiteX2" fmla="*/ 472660 w 472660"/>
                    <a:gd name="connsiteY2" fmla="*/ 387606 h 387606"/>
                    <a:gd name="connsiteX3" fmla="*/ 177800 w 472660"/>
                    <a:gd name="connsiteY3" fmla="*/ 387606 h 387606"/>
                    <a:gd name="connsiteX4" fmla="*/ 0 w 472660"/>
                    <a:gd name="connsiteY4" fmla="*/ 0 h 387606"/>
                    <a:gd name="connsiteX0" fmla="*/ 0 w 472660"/>
                    <a:gd name="connsiteY0" fmla="*/ 0 h 546356"/>
                    <a:gd name="connsiteX1" fmla="*/ 472660 w 472660"/>
                    <a:gd name="connsiteY1" fmla="*/ 6350 h 546356"/>
                    <a:gd name="connsiteX2" fmla="*/ 472660 w 472660"/>
                    <a:gd name="connsiteY2" fmla="*/ 387606 h 546356"/>
                    <a:gd name="connsiteX3" fmla="*/ 177800 w 472660"/>
                    <a:gd name="connsiteY3" fmla="*/ 546356 h 546356"/>
                    <a:gd name="connsiteX4" fmla="*/ 0 w 472660"/>
                    <a:gd name="connsiteY4" fmla="*/ 0 h 546356"/>
                    <a:gd name="connsiteX0" fmla="*/ 0 w 472660"/>
                    <a:gd name="connsiteY0" fmla="*/ 0 h 393956"/>
                    <a:gd name="connsiteX1" fmla="*/ 472660 w 472660"/>
                    <a:gd name="connsiteY1" fmla="*/ 6350 h 393956"/>
                    <a:gd name="connsiteX2" fmla="*/ 472660 w 472660"/>
                    <a:gd name="connsiteY2" fmla="*/ 387606 h 393956"/>
                    <a:gd name="connsiteX3" fmla="*/ 196850 w 472660"/>
                    <a:gd name="connsiteY3" fmla="*/ 393956 h 393956"/>
                    <a:gd name="connsiteX4" fmla="*/ 0 w 472660"/>
                    <a:gd name="connsiteY4" fmla="*/ 0 h 393956"/>
                    <a:gd name="connsiteX0" fmla="*/ 0 w 472660"/>
                    <a:gd name="connsiteY0" fmla="*/ 196850 h 590806"/>
                    <a:gd name="connsiteX1" fmla="*/ 59910 w 472660"/>
                    <a:gd name="connsiteY1" fmla="*/ 0 h 590806"/>
                    <a:gd name="connsiteX2" fmla="*/ 472660 w 472660"/>
                    <a:gd name="connsiteY2" fmla="*/ 584456 h 590806"/>
                    <a:gd name="connsiteX3" fmla="*/ 196850 w 472660"/>
                    <a:gd name="connsiteY3" fmla="*/ 590806 h 590806"/>
                    <a:gd name="connsiteX4" fmla="*/ 0 w 472660"/>
                    <a:gd name="connsiteY4" fmla="*/ 196850 h 590806"/>
                    <a:gd name="connsiteX0" fmla="*/ 0 w 218660"/>
                    <a:gd name="connsiteY0" fmla="*/ 196850 h 590806"/>
                    <a:gd name="connsiteX1" fmla="*/ 59910 w 218660"/>
                    <a:gd name="connsiteY1" fmla="*/ 0 h 590806"/>
                    <a:gd name="connsiteX2" fmla="*/ 218660 w 218660"/>
                    <a:gd name="connsiteY2" fmla="*/ 273306 h 590806"/>
                    <a:gd name="connsiteX3" fmla="*/ 196850 w 218660"/>
                    <a:gd name="connsiteY3" fmla="*/ 590806 h 590806"/>
                    <a:gd name="connsiteX4" fmla="*/ 0 w 218660"/>
                    <a:gd name="connsiteY4" fmla="*/ 196850 h 590806"/>
                    <a:gd name="connsiteX0" fmla="*/ 0 w 173417"/>
                    <a:gd name="connsiteY0" fmla="*/ 280193 h 590806"/>
                    <a:gd name="connsiteX1" fmla="*/ 14667 w 173417"/>
                    <a:gd name="connsiteY1" fmla="*/ 0 h 590806"/>
                    <a:gd name="connsiteX2" fmla="*/ 173417 w 173417"/>
                    <a:gd name="connsiteY2" fmla="*/ 273306 h 590806"/>
                    <a:gd name="connsiteX3" fmla="*/ 151607 w 173417"/>
                    <a:gd name="connsiteY3" fmla="*/ 590806 h 590806"/>
                    <a:gd name="connsiteX4" fmla="*/ 0 w 173417"/>
                    <a:gd name="connsiteY4" fmla="*/ 280193 h 590806"/>
                    <a:gd name="connsiteX0" fmla="*/ 0 w 173417"/>
                    <a:gd name="connsiteY0" fmla="*/ 261143 h 571756"/>
                    <a:gd name="connsiteX1" fmla="*/ 28955 w 173417"/>
                    <a:gd name="connsiteY1" fmla="*/ 0 h 571756"/>
                    <a:gd name="connsiteX2" fmla="*/ 173417 w 173417"/>
                    <a:gd name="connsiteY2" fmla="*/ 254256 h 571756"/>
                    <a:gd name="connsiteX3" fmla="*/ 151607 w 173417"/>
                    <a:gd name="connsiteY3" fmla="*/ 571756 h 571756"/>
                    <a:gd name="connsiteX4" fmla="*/ 0 w 173417"/>
                    <a:gd name="connsiteY4" fmla="*/ 261143 h 571756"/>
                    <a:gd name="connsiteX0" fmla="*/ 0 w 180094"/>
                    <a:gd name="connsiteY0" fmla="*/ 261143 h 571756"/>
                    <a:gd name="connsiteX1" fmla="*/ 28955 w 180094"/>
                    <a:gd name="connsiteY1" fmla="*/ 0 h 571756"/>
                    <a:gd name="connsiteX2" fmla="*/ 173417 w 180094"/>
                    <a:gd name="connsiteY2" fmla="*/ 254256 h 571756"/>
                    <a:gd name="connsiteX3" fmla="*/ 151607 w 180094"/>
                    <a:gd name="connsiteY3" fmla="*/ 571756 h 571756"/>
                    <a:gd name="connsiteX4" fmla="*/ 0 w 180094"/>
                    <a:gd name="connsiteY4" fmla="*/ 261143 h 571756"/>
                    <a:gd name="connsiteX0" fmla="*/ 0 w 266931"/>
                    <a:gd name="connsiteY0" fmla="*/ 223968 h 571756"/>
                    <a:gd name="connsiteX1" fmla="*/ 115792 w 266931"/>
                    <a:gd name="connsiteY1" fmla="*/ 0 h 571756"/>
                    <a:gd name="connsiteX2" fmla="*/ 260254 w 266931"/>
                    <a:gd name="connsiteY2" fmla="*/ 254256 h 571756"/>
                    <a:gd name="connsiteX3" fmla="*/ 238444 w 266931"/>
                    <a:gd name="connsiteY3" fmla="*/ 571756 h 571756"/>
                    <a:gd name="connsiteX4" fmla="*/ 0 w 266931"/>
                    <a:gd name="connsiteY4" fmla="*/ 223968 h 571756"/>
                    <a:gd name="connsiteX0" fmla="*/ 0 w 262561"/>
                    <a:gd name="connsiteY0" fmla="*/ 223968 h 593421"/>
                    <a:gd name="connsiteX1" fmla="*/ 115792 w 262561"/>
                    <a:gd name="connsiteY1" fmla="*/ 0 h 593421"/>
                    <a:gd name="connsiteX2" fmla="*/ 260254 w 262561"/>
                    <a:gd name="connsiteY2" fmla="*/ 254256 h 593421"/>
                    <a:gd name="connsiteX3" fmla="*/ 141253 w 262561"/>
                    <a:gd name="connsiteY3" fmla="*/ 593421 h 593421"/>
                    <a:gd name="connsiteX4" fmla="*/ 0 w 262561"/>
                    <a:gd name="connsiteY4" fmla="*/ 223968 h 593421"/>
                    <a:gd name="connsiteX0" fmla="*/ 0 w 262824"/>
                    <a:gd name="connsiteY0" fmla="*/ 223968 h 595939"/>
                    <a:gd name="connsiteX1" fmla="*/ 115792 w 262824"/>
                    <a:gd name="connsiteY1" fmla="*/ 0 h 595939"/>
                    <a:gd name="connsiteX2" fmla="*/ 260254 w 262824"/>
                    <a:gd name="connsiteY2" fmla="*/ 254256 h 595939"/>
                    <a:gd name="connsiteX3" fmla="*/ 156371 w 262824"/>
                    <a:gd name="connsiteY3" fmla="*/ 595939 h 595939"/>
                    <a:gd name="connsiteX4" fmla="*/ 0 w 262824"/>
                    <a:gd name="connsiteY4" fmla="*/ 223968 h 595939"/>
                    <a:gd name="connsiteX0" fmla="*/ 0 w 266142"/>
                    <a:gd name="connsiteY0" fmla="*/ 223968 h 595939"/>
                    <a:gd name="connsiteX1" fmla="*/ 115792 w 266142"/>
                    <a:gd name="connsiteY1" fmla="*/ 0 h 595939"/>
                    <a:gd name="connsiteX2" fmla="*/ 260254 w 266142"/>
                    <a:gd name="connsiteY2" fmla="*/ 254256 h 595939"/>
                    <a:gd name="connsiteX3" fmla="*/ 156371 w 266142"/>
                    <a:gd name="connsiteY3" fmla="*/ 595939 h 595939"/>
                    <a:gd name="connsiteX4" fmla="*/ 0 w 266142"/>
                    <a:gd name="connsiteY4" fmla="*/ 223968 h 595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142" h="595939">
                      <a:moveTo>
                        <a:pt x="0" y="223968"/>
                      </a:moveTo>
                      <a:lnTo>
                        <a:pt x="115792" y="0"/>
                      </a:lnTo>
                      <a:lnTo>
                        <a:pt x="260254" y="254256"/>
                      </a:lnTo>
                      <a:cubicBezTo>
                        <a:pt x="295179" y="348677"/>
                        <a:pt x="163641" y="490106"/>
                        <a:pt x="156371" y="595939"/>
                      </a:cubicBezTo>
                      <a:lnTo>
                        <a:pt x="0" y="223968"/>
                      </a:lnTo>
                      <a:close/>
                    </a:path>
                  </a:pathLst>
                </a:custGeom>
                <a:grpFill/>
                <a:ln w="1905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855878"/>
                  <a:endParaRPr lang="zh-CN" altLang="en-US" sz="1685">
                    <a:solidFill>
                      <a:prstClr val="white"/>
                    </a:solidFill>
                  </a:endParaRPr>
                </a:p>
              </p:txBody>
            </p:sp>
          </p:grpSp>
        </p:grpSp>
        <p:sp>
          <p:nvSpPr>
            <p:cNvPr id="26" name="矩形 27"/>
            <p:cNvSpPr/>
            <p:nvPr/>
          </p:nvSpPr>
          <p:spPr>
            <a:xfrm>
              <a:off x="3509948" y="4325458"/>
              <a:ext cx="2078396" cy="726634"/>
            </a:xfrm>
            <a:custGeom>
              <a:avLst/>
              <a:gdLst>
                <a:gd name="connsiteX0" fmla="*/ 0 w 2939736"/>
                <a:gd name="connsiteY0" fmla="*/ 0 h 132054"/>
                <a:gd name="connsiteX1" fmla="*/ 2939736 w 2939736"/>
                <a:gd name="connsiteY1" fmla="*/ 0 h 132054"/>
                <a:gd name="connsiteX2" fmla="*/ 2939736 w 2939736"/>
                <a:gd name="connsiteY2" fmla="*/ 132054 h 132054"/>
                <a:gd name="connsiteX3" fmla="*/ 0 w 2939736"/>
                <a:gd name="connsiteY3" fmla="*/ 132054 h 132054"/>
                <a:gd name="connsiteX4" fmla="*/ 0 w 2939736"/>
                <a:gd name="connsiteY4" fmla="*/ 0 h 132054"/>
                <a:gd name="connsiteX0" fmla="*/ 0 w 3254061"/>
                <a:gd name="connsiteY0" fmla="*/ 985838 h 1117892"/>
                <a:gd name="connsiteX1" fmla="*/ 3254061 w 3254061"/>
                <a:gd name="connsiteY1" fmla="*/ 0 h 1117892"/>
                <a:gd name="connsiteX2" fmla="*/ 2939736 w 3254061"/>
                <a:gd name="connsiteY2" fmla="*/ 1117892 h 1117892"/>
                <a:gd name="connsiteX3" fmla="*/ 0 w 3254061"/>
                <a:gd name="connsiteY3" fmla="*/ 1117892 h 1117892"/>
                <a:gd name="connsiteX4" fmla="*/ 0 w 3254061"/>
                <a:gd name="connsiteY4" fmla="*/ 985838 h 1117892"/>
                <a:gd name="connsiteX0" fmla="*/ 0 w 3282636"/>
                <a:gd name="connsiteY0" fmla="*/ 985838 h 1117892"/>
                <a:gd name="connsiteX1" fmla="*/ 3254061 w 3282636"/>
                <a:gd name="connsiteY1" fmla="*/ 0 h 1117892"/>
                <a:gd name="connsiteX2" fmla="*/ 3282636 w 3282636"/>
                <a:gd name="connsiteY2" fmla="*/ 89192 h 1117892"/>
                <a:gd name="connsiteX3" fmla="*/ 0 w 3282636"/>
                <a:gd name="connsiteY3" fmla="*/ 1117892 h 1117892"/>
                <a:gd name="connsiteX4" fmla="*/ 0 w 3282636"/>
                <a:gd name="connsiteY4" fmla="*/ 985838 h 1117892"/>
                <a:gd name="connsiteX0" fmla="*/ 0 w 3282636"/>
                <a:gd name="connsiteY0" fmla="*/ 985838 h 1165517"/>
                <a:gd name="connsiteX1" fmla="*/ 3254061 w 3282636"/>
                <a:gd name="connsiteY1" fmla="*/ 0 h 1165517"/>
                <a:gd name="connsiteX2" fmla="*/ 3282636 w 3282636"/>
                <a:gd name="connsiteY2" fmla="*/ 89192 h 1165517"/>
                <a:gd name="connsiteX3" fmla="*/ 14287 w 3282636"/>
                <a:gd name="connsiteY3" fmla="*/ 1165517 h 1165517"/>
                <a:gd name="connsiteX4" fmla="*/ 0 w 3282636"/>
                <a:gd name="connsiteY4" fmla="*/ 985838 h 1165517"/>
                <a:gd name="connsiteX0" fmla="*/ 28576 w 3268349"/>
                <a:gd name="connsiteY0" fmla="*/ 1009651 h 1165517"/>
                <a:gd name="connsiteX1" fmla="*/ 3239774 w 3268349"/>
                <a:gd name="connsiteY1" fmla="*/ 0 h 1165517"/>
                <a:gd name="connsiteX2" fmla="*/ 3268349 w 3268349"/>
                <a:gd name="connsiteY2" fmla="*/ 89192 h 1165517"/>
                <a:gd name="connsiteX3" fmla="*/ 0 w 3268349"/>
                <a:gd name="connsiteY3" fmla="*/ 1165517 h 1165517"/>
                <a:gd name="connsiteX4" fmla="*/ 28576 w 3268349"/>
                <a:gd name="connsiteY4" fmla="*/ 1009651 h 1165517"/>
                <a:gd name="connsiteX0" fmla="*/ 28576 w 3287399"/>
                <a:gd name="connsiteY0" fmla="*/ 1047751 h 1203617"/>
                <a:gd name="connsiteX1" fmla="*/ 3287399 w 3287399"/>
                <a:gd name="connsiteY1" fmla="*/ 0 h 1203617"/>
                <a:gd name="connsiteX2" fmla="*/ 3268349 w 3287399"/>
                <a:gd name="connsiteY2" fmla="*/ 127292 h 1203617"/>
                <a:gd name="connsiteX3" fmla="*/ 0 w 3287399"/>
                <a:gd name="connsiteY3" fmla="*/ 1203617 h 1203617"/>
                <a:gd name="connsiteX4" fmla="*/ 28576 w 3287399"/>
                <a:gd name="connsiteY4" fmla="*/ 1047751 h 1203617"/>
                <a:gd name="connsiteX0" fmla="*/ 28576 w 3287399"/>
                <a:gd name="connsiteY0" fmla="*/ 1047751 h 1203617"/>
                <a:gd name="connsiteX1" fmla="*/ 3287399 w 3287399"/>
                <a:gd name="connsiteY1" fmla="*/ 0 h 1203617"/>
                <a:gd name="connsiteX2" fmla="*/ 3277874 w 3287399"/>
                <a:gd name="connsiteY2" fmla="*/ 117767 h 1203617"/>
                <a:gd name="connsiteX3" fmla="*/ 0 w 3287399"/>
                <a:gd name="connsiteY3" fmla="*/ 1203617 h 1203617"/>
                <a:gd name="connsiteX4" fmla="*/ 28576 w 3287399"/>
                <a:gd name="connsiteY4" fmla="*/ 1047751 h 1203617"/>
                <a:gd name="connsiteX0" fmla="*/ 28576 w 3300099"/>
                <a:gd name="connsiteY0" fmla="*/ 1066801 h 1222667"/>
                <a:gd name="connsiteX1" fmla="*/ 3300099 w 3300099"/>
                <a:gd name="connsiteY1" fmla="*/ 0 h 1222667"/>
                <a:gd name="connsiteX2" fmla="*/ 3277874 w 3300099"/>
                <a:gd name="connsiteY2" fmla="*/ 136817 h 1222667"/>
                <a:gd name="connsiteX3" fmla="*/ 0 w 3300099"/>
                <a:gd name="connsiteY3" fmla="*/ 1222667 h 1222667"/>
                <a:gd name="connsiteX4" fmla="*/ 28576 w 3300099"/>
                <a:gd name="connsiteY4" fmla="*/ 1066801 h 1222667"/>
                <a:gd name="connsiteX0" fmla="*/ 34926 w 3300099"/>
                <a:gd name="connsiteY0" fmla="*/ 1035051 h 1222667"/>
                <a:gd name="connsiteX1" fmla="*/ 3300099 w 3300099"/>
                <a:gd name="connsiteY1" fmla="*/ 0 h 1222667"/>
                <a:gd name="connsiteX2" fmla="*/ 3277874 w 3300099"/>
                <a:gd name="connsiteY2" fmla="*/ 136817 h 1222667"/>
                <a:gd name="connsiteX3" fmla="*/ 0 w 3300099"/>
                <a:gd name="connsiteY3" fmla="*/ 1222667 h 1222667"/>
                <a:gd name="connsiteX4" fmla="*/ 34926 w 3300099"/>
                <a:gd name="connsiteY4" fmla="*/ 1035051 h 1222667"/>
                <a:gd name="connsiteX0" fmla="*/ 15876 w 3281049"/>
                <a:gd name="connsiteY0" fmla="*/ 1035051 h 1229017"/>
                <a:gd name="connsiteX1" fmla="*/ 3281049 w 3281049"/>
                <a:gd name="connsiteY1" fmla="*/ 0 h 1229017"/>
                <a:gd name="connsiteX2" fmla="*/ 3258824 w 3281049"/>
                <a:gd name="connsiteY2" fmla="*/ 136817 h 1229017"/>
                <a:gd name="connsiteX3" fmla="*/ 0 w 3281049"/>
                <a:gd name="connsiteY3" fmla="*/ 1229017 h 1229017"/>
                <a:gd name="connsiteX4" fmla="*/ 15876 w 3281049"/>
                <a:gd name="connsiteY4" fmla="*/ 1035051 h 1229017"/>
                <a:gd name="connsiteX0" fmla="*/ 22226 w 3287399"/>
                <a:gd name="connsiteY0" fmla="*/ 1035051 h 1197267"/>
                <a:gd name="connsiteX1" fmla="*/ 3287399 w 3287399"/>
                <a:gd name="connsiteY1" fmla="*/ 0 h 1197267"/>
                <a:gd name="connsiteX2" fmla="*/ 3265174 w 3287399"/>
                <a:gd name="connsiteY2" fmla="*/ 136817 h 1197267"/>
                <a:gd name="connsiteX3" fmla="*/ 0 w 3287399"/>
                <a:gd name="connsiteY3" fmla="*/ 1197267 h 1197267"/>
                <a:gd name="connsiteX4" fmla="*/ 22226 w 3287399"/>
                <a:gd name="connsiteY4" fmla="*/ 1035051 h 1197267"/>
                <a:gd name="connsiteX0" fmla="*/ 7939 w 3287399"/>
                <a:gd name="connsiteY0" fmla="*/ 1049339 h 1197267"/>
                <a:gd name="connsiteX1" fmla="*/ 3287399 w 3287399"/>
                <a:gd name="connsiteY1" fmla="*/ 0 h 1197267"/>
                <a:gd name="connsiteX2" fmla="*/ 3265174 w 3287399"/>
                <a:gd name="connsiteY2" fmla="*/ 136817 h 1197267"/>
                <a:gd name="connsiteX3" fmla="*/ 0 w 3287399"/>
                <a:gd name="connsiteY3" fmla="*/ 1197267 h 1197267"/>
                <a:gd name="connsiteX4" fmla="*/ 7939 w 3287399"/>
                <a:gd name="connsiteY4" fmla="*/ 1049339 h 1197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7399" h="1197267">
                  <a:moveTo>
                    <a:pt x="7939" y="1049339"/>
                  </a:moveTo>
                  <a:lnTo>
                    <a:pt x="3287399" y="0"/>
                  </a:lnTo>
                  <a:lnTo>
                    <a:pt x="3265174" y="136817"/>
                  </a:lnTo>
                  <a:lnTo>
                    <a:pt x="0" y="1197267"/>
                  </a:lnTo>
                  <a:lnTo>
                    <a:pt x="7939" y="1049339"/>
                  </a:lnTo>
                  <a:close/>
                </a:path>
              </a:pathLst>
            </a:custGeom>
            <a:noFill/>
            <a:ln w="1905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855878"/>
              <a:endParaRPr lang="zh-CN" altLang="en-US" sz="1685">
                <a:solidFill>
                  <a:prstClr val="white"/>
                </a:solidFill>
              </a:endParaRPr>
            </a:p>
          </p:txBody>
        </p:sp>
        <p:sp>
          <p:nvSpPr>
            <p:cNvPr id="27" name="矩形 18"/>
            <p:cNvSpPr/>
            <p:nvPr/>
          </p:nvSpPr>
          <p:spPr>
            <a:xfrm>
              <a:off x="5566112" y="2623263"/>
              <a:ext cx="263760" cy="1838945"/>
            </a:xfrm>
            <a:custGeom>
              <a:avLst/>
              <a:gdLst>
                <a:gd name="connsiteX0" fmla="*/ 0 w 360040"/>
                <a:gd name="connsiteY0" fmla="*/ 0 h 3163363"/>
                <a:gd name="connsiteX1" fmla="*/ 360040 w 360040"/>
                <a:gd name="connsiteY1" fmla="*/ 0 h 3163363"/>
                <a:gd name="connsiteX2" fmla="*/ 360040 w 360040"/>
                <a:gd name="connsiteY2" fmla="*/ 3163363 h 3163363"/>
                <a:gd name="connsiteX3" fmla="*/ 0 w 360040"/>
                <a:gd name="connsiteY3" fmla="*/ 3163363 h 3163363"/>
                <a:gd name="connsiteX4" fmla="*/ 0 w 360040"/>
                <a:gd name="connsiteY4" fmla="*/ 0 h 3163363"/>
                <a:gd name="connsiteX0" fmla="*/ 161925 w 521965"/>
                <a:gd name="connsiteY0" fmla="*/ 0 h 3163363"/>
                <a:gd name="connsiteX1" fmla="*/ 521965 w 521965"/>
                <a:gd name="connsiteY1" fmla="*/ 0 h 3163363"/>
                <a:gd name="connsiteX2" fmla="*/ 521965 w 521965"/>
                <a:gd name="connsiteY2" fmla="*/ 3163363 h 3163363"/>
                <a:gd name="connsiteX3" fmla="*/ 0 w 521965"/>
                <a:gd name="connsiteY3" fmla="*/ 2991913 h 3163363"/>
                <a:gd name="connsiteX4" fmla="*/ 161925 w 521965"/>
                <a:gd name="connsiteY4" fmla="*/ 0 h 3163363"/>
                <a:gd name="connsiteX0" fmla="*/ 161925 w 521965"/>
                <a:gd name="connsiteY0" fmla="*/ 0 h 2991913"/>
                <a:gd name="connsiteX1" fmla="*/ 521965 w 521965"/>
                <a:gd name="connsiteY1" fmla="*/ 0 h 2991913"/>
                <a:gd name="connsiteX2" fmla="*/ 140965 w 521965"/>
                <a:gd name="connsiteY2" fmla="*/ 2977626 h 2991913"/>
                <a:gd name="connsiteX3" fmla="*/ 0 w 521965"/>
                <a:gd name="connsiteY3" fmla="*/ 2991913 h 2991913"/>
                <a:gd name="connsiteX4" fmla="*/ 161925 w 521965"/>
                <a:gd name="connsiteY4" fmla="*/ 0 h 2991913"/>
                <a:gd name="connsiteX0" fmla="*/ 161925 w 388615"/>
                <a:gd name="connsiteY0" fmla="*/ 47625 h 3039538"/>
                <a:gd name="connsiteX1" fmla="*/ 388615 w 388615"/>
                <a:gd name="connsiteY1" fmla="*/ 0 h 3039538"/>
                <a:gd name="connsiteX2" fmla="*/ 140965 w 388615"/>
                <a:gd name="connsiteY2" fmla="*/ 3025251 h 3039538"/>
                <a:gd name="connsiteX3" fmla="*/ 0 w 388615"/>
                <a:gd name="connsiteY3" fmla="*/ 3039538 h 3039538"/>
                <a:gd name="connsiteX4" fmla="*/ 161925 w 388615"/>
                <a:gd name="connsiteY4" fmla="*/ 47625 h 3039538"/>
                <a:gd name="connsiteX0" fmla="*/ 180975 w 407665"/>
                <a:gd name="connsiteY0" fmla="*/ 47625 h 3025251"/>
                <a:gd name="connsiteX1" fmla="*/ 407665 w 407665"/>
                <a:gd name="connsiteY1" fmla="*/ 0 h 3025251"/>
                <a:gd name="connsiteX2" fmla="*/ 160015 w 407665"/>
                <a:gd name="connsiteY2" fmla="*/ 3025251 h 3025251"/>
                <a:gd name="connsiteX3" fmla="*/ 0 w 407665"/>
                <a:gd name="connsiteY3" fmla="*/ 2968101 h 3025251"/>
                <a:gd name="connsiteX4" fmla="*/ 180975 w 407665"/>
                <a:gd name="connsiteY4" fmla="*/ 47625 h 3025251"/>
                <a:gd name="connsiteX0" fmla="*/ 180975 w 407665"/>
                <a:gd name="connsiteY0" fmla="*/ 47625 h 3025251"/>
                <a:gd name="connsiteX1" fmla="*/ 407665 w 407665"/>
                <a:gd name="connsiteY1" fmla="*/ 0 h 3025251"/>
                <a:gd name="connsiteX2" fmla="*/ 160015 w 407665"/>
                <a:gd name="connsiteY2" fmla="*/ 3025251 h 3025251"/>
                <a:gd name="connsiteX3" fmla="*/ 0 w 407665"/>
                <a:gd name="connsiteY3" fmla="*/ 2968101 h 3025251"/>
                <a:gd name="connsiteX4" fmla="*/ 180975 w 407665"/>
                <a:gd name="connsiteY4" fmla="*/ 47625 h 3025251"/>
                <a:gd name="connsiteX0" fmla="*/ 180975 w 407665"/>
                <a:gd name="connsiteY0" fmla="*/ 26194 h 3025251"/>
                <a:gd name="connsiteX1" fmla="*/ 407665 w 407665"/>
                <a:gd name="connsiteY1" fmla="*/ 0 h 3025251"/>
                <a:gd name="connsiteX2" fmla="*/ 160015 w 407665"/>
                <a:gd name="connsiteY2" fmla="*/ 3025251 h 3025251"/>
                <a:gd name="connsiteX3" fmla="*/ 0 w 407665"/>
                <a:gd name="connsiteY3" fmla="*/ 2968101 h 3025251"/>
                <a:gd name="connsiteX4" fmla="*/ 180975 w 407665"/>
                <a:gd name="connsiteY4" fmla="*/ 26194 h 3025251"/>
                <a:gd name="connsiteX0" fmla="*/ 180975 w 407665"/>
                <a:gd name="connsiteY0" fmla="*/ 26194 h 3025251"/>
                <a:gd name="connsiteX1" fmla="*/ 407665 w 407665"/>
                <a:gd name="connsiteY1" fmla="*/ 0 h 3025251"/>
                <a:gd name="connsiteX2" fmla="*/ 160015 w 407665"/>
                <a:gd name="connsiteY2" fmla="*/ 3025251 h 3025251"/>
                <a:gd name="connsiteX3" fmla="*/ 0 w 407665"/>
                <a:gd name="connsiteY3" fmla="*/ 2968101 h 3025251"/>
                <a:gd name="connsiteX4" fmla="*/ 180975 w 407665"/>
                <a:gd name="connsiteY4" fmla="*/ 26194 h 3025251"/>
                <a:gd name="connsiteX0" fmla="*/ 190500 w 417190"/>
                <a:gd name="connsiteY0" fmla="*/ 26194 h 3025251"/>
                <a:gd name="connsiteX1" fmla="*/ 417190 w 417190"/>
                <a:gd name="connsiteY1" fmla="*/ 0 h 3025251"/>
                <a:gd name="connsiteX2" fmla="*/ 169540 w 417190"/>
                <a:gd name="connsiteY2" fmla="*/ 3025251 h 3025251"/>
                <a:gd name="connsiteX3" fmla="*/ 0 w 417190"/>
                <a:gd name="connsiteY3" fmla="*/ 2963339 h 3025251"/>
                <a:gd name="connsiteX4" fmla="*/ 190500 w 417190"/>
                <a:gd name="connsiteY4" fmla="*/ 26194 h 3025251"/>
                <a:gd name="connsiteX0" fmla="*/ 190500 w 417190"/>
                <a:gd name="connsiteY0" fmla="*/ 26194 h 3030013"/>
                <a:gd name="connsiteX1" fmla="*/ 417190 w 417190"/>
                <a:gd name="connsiteY1" fmla="*/ 0 h 3030013"/>
                <a:gd name="connsiteX2" fmla="*/ 183828 w 417190"/>
                <a:gd name="connsiteY2" fmla="*/ 3030013 h 3030013"/>
                <a:gd name="connsiteX3" fmla="*/ 0 w 417190"/>
                <a:gd name="connsiteY3" fmla="*/ 2963339 h 3030013"/>
                <a:gd name="connsiteX4" fmla="*/ 190500 w 417190"/>
                <a:gd name="connsiteY4" fmla="*/ 26194 h 3030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190" h="3030013">
                  <a:moveTo>
                    <a:pt x="190500" y="26194"/>
                  </a:moveTo>
                  <a:lnTo>
                    <a:pt x="417190" y="0"/>
                  </a:lnTo>
                  <a:cubicBezTo>
                    <a:pt x="347340" y="976667"/>
                    <a:pt x="266378" y="2021596"/>
                    <a:pt x="183828" y="3030013"/>
                  </a:cubicBezTo>
                  <a:lnTo>
                    <a:pt x="0" y="2963339"/>
                  </a:lnTo>
                  <a:lnTo>
                    <a:pt x="190500" y="26194"/>
                  </a:lnTo>
                  <a:close/>
                </a:path>
              </a:pathLst>
            </a:custGeom>
            <a:noFill/>
            <a:ln w="1905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855878"/>
              <a:endParaRPr lang="zh-CN" altLang="en-US" sz="1685">
                <a:solidFill>
                  <a:prstClr val="white"/>
                </a:solidFill>
              </a:endParaRPr>
            </a:p>
          </p:txBody>
        </p:sp>
      </p:grpSp>
      <p:grpSp>
        <p:nvGrpSpPr>
          <p:cNvPr id="40" name="组合 39"/>
          <p:cNvGrpSpPr/>
          <p:nvPr/>
        </p:nvGrpSpPr>
        <p:grpSpPr>
          <a:xfrm>
            <a:off x="6415424" y="3158402"/>
            <a:ext cx="2531454" cy="2056808"/>
            <a:chOff x="1671638" y="352425"/>
            <a:chExt cx="787400" cy="639763"/>
          </a:xfrm>
          <a:solidFill>
            <a:srgbClr val="C00000"/>
          </a:solidFill>
        </p:grpSpPr>
        <p:sp>
          <p:nvSpPr>
            <p:cNvPr id="41" name="Freeform 84"/>
            <p:cNvSpPr>
              <a:spLocks/>
            </p:cNvSpPr>
            <p:nvPr/>
          </p:nvSpPr>
          <p:spPr bwMode="auto">
            <a:xfrm>
              <a:off x="2063751" y="566738"/>
              <a:ext cx="82550" cy="82550"/>
            </a:xfrm>
            <a:custGeom>
              <a:avLst/>
              <a:gdLst>
                <a:gd name="T0" fmla="*/ 12 w 22"/>
                <a:gd name="T1" fmla="*/ 22 h 22"/>
                <a:gd name="T2" fmla="*/ 22 w 22"/>
                <a:gd name="T3" fmla="*/ 11 h 22"/>
                <a:gd name="T4" fmla="*/ 11 w 22"/>
                <a:gd name="T5" fmla="*/ 0 h 22"/>
                <a:gd name="T6" fmla="*/ 0 w 22"/>
                <a:gd name="T7" fmla="*/ 12 h 22"/>
                <a:gd name="T8" fmla="*/ 12 w 22"/>
                <a:gd name="T9" fmla="*/ 22 h 22"/>
              </a:gdLst>
              <a:ahLst/>
              <a:cxnLst>
                <a:cxn ang="0">
                  <a:pos x="T0" y="T1"/>
                </a:cxn>
                <a:cxn ang="0">
                  <a:pos x="T2" y="T3"/>
                </a:cxn>
                <a:cxn ang="0">
                  <a:pos x="T4" y="T5"/>
                </a:cxn>
                <a:cxn ang="0">
                  <a:pos x="T6" y="T7"/>
                </a:cxn>
                <a:cxn ang="0">
                  <a:pos x="T8" y="T9"/>
                </a:cxn>
              </a:cxnLst>
              <a:rect l="0" t="0" r="r" b="b"/>
              <a:pathLst>
                <a:path w="22" h="22">
                  <a:moveTo>
                    <a:pt x="12" y="22"/>
                  </a:moveTo>
                  <a:cubicBezTo>
                    <a:pt x="18" y="22"/>
                    <a:pt x="22" y="16"/>
                    <a:pt x="22" y="11"/>
                  </a:cubicBezTo>
                  <a:cubicBezTo>
                    <a:pt x="22" y="5"/>
                    <a:pt x="17" y="0"/>
                    <a:pt x="11" y="0"/>
                  </a:cubicBezTo>
                  <a:cubicBezTo>
                    <a:pt x="5" y="1"/>
                    <a:pt x="0" y="6"/>
                    <a:pt x="0" y="12"/>
                  </a:cubicBezTo>
                  <a:cubicBezTo>
                    <a:pt x="1" y="18"/>
                    <a:pt x="6" y="22"/>
                    <a:pt x="12" y="22"/>
                  </a:cubicBezTo>
                  <a:close/>
                </a:path>
              </a:pathLst>
            </a:custGeom>
            <a:grpFill/>
            <a:ln>
              <a:noFill/>
            </a:ln>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42" name="Freeform 85"/>
            <p:cNvSpPr>
              <a:spLocks/>
            </p:cNvSpPr>
            <p:nvPr/>
          </p:nvSpPr>
          <p:spPr bwMode="auto">
            <a:xfrm>
              <a:off x="1935163" y="596900"/>
              <a:ext cx="523875" cy="395288"/>
            </a:xfrm>
            <a:custGeom>
              <a:avLst/>
              <a:gdLst>
                <a:gd name="T0" fmla="*/ 139 w 139"/>
                <a:gd name="T1" fmla="*/ 57 h 105"/>
                <a:gd name="T2" fmla="*/ 90 w 139"/>
                <a:gd name="T3" fmla="*/ 40 h 105"/>
                <a:gd name="T4" fmla="*/ 72 w 139"/>
                <a:gd name="T5" fmla="*/ 22 h 105"/>
                <a:gd name="T6" fmla="*/ 106 w 139"/>
                <a:gd name="T7" fmla="*/ 11 h 105"/>
                <a:gd name="T8" fmla="*/ 102 w 139"/>
                <a:gd name="T9" fmla="*/ 4 h 105"/>
                <a:gd name="T10" fmla="*/ 71 w 139"/>
                <a:gd name="T11" fmla="*/ 10 h 105"/>
                <a:gd name="T12" fmla="*/ 43 w 139"/>
                <a:gd name="T13" fmla="*/ 21 h 105"/>
                <a:gd name="T14" fmla="*/ 5 w 139"/>
                <a:gd name="T15" fmla="*/ 0 h 105"/>
                <a:gd name="T16" fmla="*/ 4 w 139"/>
                <a:gd name="T17" fmla="*/ 2 h 105"/>
                <a:gd name="T18" fmla="*/ 7 w 139"/>
                <a:gd name="T19" fmla="*/ 4 h 105"/>
                <a:gd name="T20" fmla="*/ 6 w 139"/>
                <a:gd name="T21" fmla="*/ 5 h 105"/>
                <a:gd name="T22" fmla="*/ 6 w 139"/>
                <a:gd name="T23" fmla="*/ 5 h 105"/>
                <a:gd name="T24" fmla="*/ 5 w 139"/>
                <a:gd name="T25" fmla="*/ 7 h 105"/>
                <a:gd name="T26" fmla="*/ 4 w 139"/>
                <a:gd name="T27" fmla="*/ 7 h 105"/>
                <a:gd name="T28" fmla="*/ 1 w 139"/>
                <a:gd name="T29" fmla="*/ 5 h 105"/>
                <a:gd name="T30" fmla="*/ 0 w 139"/>
                <a:gd name="T31" fmla="*/ 7 h 105"/>
                <a:gd name="T32" fmla="*/ 48 w 139"/>
                <a:gd name="T33" fmla="*/ 40 h 105"/>
                <a:gd name="T34" fmla="*/ 99 w 139"/>
                <a:gd name="T35" fmla="*/ 105 h 105"/>
                <a:gd name="T36" fmla="*/ 108 w 139"/>
                <a:gd name="T37" fmla="*/ 100 h 105"/>
                <a:gd name="T38" fmla="*/ 87 w 139"/>
                <a:gd name="T39" fmla="*/ 59 h 105"/>
                <a:gd name="T40" fmla="*/ 137 w 139"/>
                <a:gd name="T41" fmla="*/ 66 h 105"/>
                <a:gd name="T42" fmla="*/ 139 w 139"/>
                <a:gd name="T43" fmla="*/ 57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9" h="105">
                  <a:moveTo>
                    <a:pt x="139" y="57"/>
                  </a:moveTo>
                  <a:cubicBezTo>
                    <a:pt x="90" y="40"/>
                    <a:pt x="90" y="40"/>
                    <a:pt x="90" y="40"/>
                  </a:cubicBezTo>
                  <a:cubicBezTo>
                    <a:pt x="72" y="22"/>
                    <a:pt x="72" y="22"/>
                    <a:pt x="72" y="22"/>
                  </a:cubicBezTo>
                  <a:cubicBezTo>
                    <a:pt x="106" y="11"/>
                    <a:pt x="106" y="11"/>
                    <a:pt x="106" y="11"/>
                  </a:cubicBezTo>
                  <a:cubicBezTo>
                    <a:pt x="102" y="4"/>
                    <a:pt x="102" y="4"/>
                    <a:pt x="102" y="4"/>
                  </a:cubicBezTo>
                  <a:cubicBezTo>
                    <a:pt x="102" y="4"/>
                    <a:pt x="91" y="6"/>
                    <a:pt x="71" y="10"/>
                  </a:cubicBezTo>
                  <a:cubicBezTo>
                    <a:pt x="51" y="15"/>
                    <a:pt x="43" y="21"/>
                    <a:pt x="43" y="21"/>
                  </a:cubicBezTo>
                  <a:cubicBezTo>
                    <a:pt x="5" y="0"/>
                    <a:pt x="5" y="0"/>
                    <a:pt x="5" y="0"/>
                  </a:cubicBezTo>
                  <a:cubicBezTo>
                    <a:pt x="4" y="2"/>
                    <a:pt x="4" y="2"/>
                    <a:pt x="4" y="2"/>
                  </a:cubicBezTo>
                  <a:cubicBezTo>
                    <a:pt x="7" y="4"/>
                    <a:pt x="7" y="4"/>
                    <a:pt x="7" y="4"/>
                  </a:cubicBezTo>
                  <a:cubicBezTo>
                    <a:pt x="6" y="5"/>
                    <a:pt x="6" y="5"/>
                    <a:pt x="6" y="5"/>
                  </a:cubicBezTo>
                  <a:cubicBezTo>
                    <a:pt x="6" y="5"/>
                    <a:pt x="6" y="5"/>
                    <a:pt x="6" y="5"/>
                  </a:cubicBezTo>
                  <a:cubicBezTo>
                    <a:pt x="5" y="7"/>
                    <a:pt x="5" y="7"/>
                    <a:pt x="5" y="7"/>
                  </a:cubicBezTo>
                  <a:cubicBezTo>
                    <a:pt x="4" y="7"/>
                    <a:pt x="4" y="7"/>
                    <a:pt x="4" y="7"/>
                  </a:cubicBezTo>
                  <a:cubicBezTo>
                    <a:pt x="1" y="5"/>
                    <a:pt x="1" y="5"/>
                    <a:pt x="1" y="5"/>
                  </a:cubicBezTo>
                  <a:cubicBezTo>
                    <a:pt x="0" y="7"/>
                    <a:pt x="0" y="7"/>
                    <a:pt x="0" y="7"/>
                  </a:cubicBezTo>
                  <a:cubicBezTo>
                    <a:pt x="48" y="40"/>
                    <a:pt x="48" y="40"/>
                    <a:pt x="48" y="40"/>
                  </a:cubicBezTo>
                  <a:cubicBezTo>
                    <a:pt x="99" y="105"/>
                    <a:pt x="99" y="105"/>
                    <a:pt x="99" y="105"/>
                  </a:cubicBezTo>
                  <a:cubicBezTo>
                    <a:pt x="108" y="100"/>
                    <a:pt x="108" y="100"/>
                    <a:pt x="108" y="100"/>
                  </a:cubicBezTo>
                  <a:cubicBezTo>
                    <a:pt x="87" y="59"/>
                    <a:pt x="87" y="59"/>
                    <a:pt x="87" y="59"/>
                  </a:cubicBezTo>
                  <a:cubicBezTo>
                    <a:pt x="137" y="66"/>
                    <a:pt x="137" y="66"/>
                    <a:pt x="137" y="66"/>
                  </a:cubicBezTo>
                  <a:lnTo>
                    <a:pt x="139" y="57"/>
                  </a:lnTo>
                  <a:close/>
                </a:path>
              </a:pathLst>
            </a:custGeom>
            <a:grpFill/>
            <a:ln>
              <a:noFill/>
            </a:ln>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43" name="Freeform 86"/>
            <p:cNvSpPr>
              <a:spLocks/>
            </p:cNvSpPr>
            <p:nvPr/>
          </p:nvSpPr>
          <p:spPr bwMode="auto">
            <a:xfrm>
              <a:off x="1855788" y="544513"/>
              <a:ext cx="104775" cy="79375"/>
            </a:xfrm>
            <a:custGeom>
              <a:avLst/>
              <a:gdLst>
                <a:gd name="T0" fmla="*/ 26 w 28"/>
                <a:gd name="T1" fmla="*/ 21 h 21"/>
                <a:gd name="T2" fmla="*/ 27 w 28"/>
                <a:gd name="T3" fmla="*/ 19 h 21"/>
                <a:gd name="T4" fmla="*/ 27 w 28"/>
                <a:gd name="T5" fmla="*/ 19 h 21"/>
                <a:gd name="T6" fmla="*/ 28 w 28"/>
                <a:gd name="T7" fmla="*/ 18 h 21"/>
                <a:gd name="T8" fmla="*/ 25 w 28"/>
                <a:gd name="T9" fmla="*/ 16 h 21"/>
                <a:gd name="T10" fmla="*/ 7 w 28"/>
                <a:gd name="T11" fmla="*/ 3 h 21"/>
                <a:gd name="T12" fmla="*/ 3 w 28"/>
                <a:gd name="T13" fmla="*/ 0 h 21"/>
                <a:gd name="T14" fmla="*/ 4 w 28"/>
                <a:gd name="T15" fmla="*/ 4 h 21"/>
                <a:gd name="T16" fmla="*/ 0 w 28"/>
                <a:gd name="T17" fmla="*/ 4 h 21"/>
                <a:gd name="T18" fmla="*/ 22 w 28"/>
                <a:gd name="T19" fmla="*/ 19 h 21"/>
                <a:gd name="T20" fmla="*/ 25 w 28"/>
                <a:gd name="T21" fmla="*/ 21 h 21"/>
                <a:gd name="T22" fmla="*/ 26 w 28"/>
                <a:gd name="T23"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21">
                  <a:moveTo>
                    <a:pt x="26" y="21"/>
                  </a:moveTo>
                  <a:cubicBezTo>
                    <a:pt x="27" y="19"/>
                    <a:pt x="27" y="19"/>
                    <a:pt x="27" y="19"/>
                  </a:cubicBezTo>
                  <a:cubicBezTo>
                    <a:pt x="27" y="19"/>
                    <a:pt x="27" y="19"/>
                    <a:pt x="27" y="19"/>
                  </a:cubicBezTo>
                  <a:cubicBezTo>
                    <a:pt x="28" y="18"/>
                    <a:pt x="28" y="18"/>
                    <a:pt x="28" y="18"/>
                  </a:cubicBezTo>
                  <a:cubicBezTo>
                    <a:pt x="25" y="16"/>
                    <a:pt x="25" y="16"/>
                    <a:pt x="25" y="16"/>
                  </a:cubicBezTo>
                  <a:cubicBezTo>
                    <a:pt x="7" y="3"/>
                    <a:pt x="7" y="3"/>
                    <a:pt x="7" y="3"/>
                  </a:cubicBezTo>
                  <a:cubicBezTo>
                    <a:pt x="3" y="0"/>
                    <a:pt x="3" y="0"/>
                    <a:pt x="3" y="0"/>
                  </a:cubicBezTo>
                  <a:cubicBezTo>
                    <a:pt x="3" y="1"/>
                    <a:pt x="3" y="2"/>
                    <a:pt x="4" y="4"/>
                  </a:cubicBezTo>
                  <a:cubicBezTo>
                    <a:pt x="3" y="3"/>
                    <a:pt x="2" y="3"/>
                    <a:pt x="0" y="4"/>
                  </a:cubicBezTo>
                  <a:cubicBezTo>
                    <a:pt x="22" y="19"/>
                    <a:pt x="22" y="19"/>
                    <a:pt x="22" y="19"/>
                  </a:cubicBezTo>
                  <a:cubicBezTo>
                    <a:pt x="25" y="21"/>
                    <a:pt x="25" y="21"/>
                    <a:pt x="25" y="21"/>
                  </a:cubicBezTo>
                  <a:lnTo>
                    <a:pt x="26" y="21"/>
                  </a:lnTo>
                  <a:close/>
                </a:path>
              </a:pathLst>
            </a:custGeom>
            <a:grpFill/>
            <a:ln>
              <a:noFill/>
            </a:ln>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44" name="Freeform 87"/>
            <p:cNvSpPr>
              <a:spLocks/>
            </p:cNvSpPr>
            <p:nvPr/>
          </p:nvSpPr>
          <p:spPr bwMode="auto">
            <a:xfrm>
              <a:off x="1671638" y="352425"/>
              <a:ext cx="307975" cy="361950"/>
            </a:xfrm>
            <a:custGeom>
              <a:avLst/>
              <a:gdLst>
                <a:gd name="T0" fmla="*/ 53 w 82"/>
                <a:gd name="T1" fmla="*/ 55 h 96"/>
                <a:gd name="T2" fmla="*/ 52 w 82"/>
                <a:gd name="T3" fmla="*/ 51 h 96"/>
                <a:gd name="T4" fmla="*/ 55 w 82"/>
                <a:gd name="T5" fmla="*/ 40 h 96"/>
                <a:gd name="T6" fmla="*/ 68 w 82"/>
                <a:gd name="T7" fmla="*/ 33 h 96"/>
                <a:gd name="T8" fmla="*/ 70 w 82"/>
                <a:gd name="T9" fmla="*/ 19 h 96"/>
                <a:gd name="T10" fmla="*/ 82 w 82"/>
                <a:gd name="T11" fmla="*/ 12 h 96"/>
                <a:gd name="T12" fmla="*/ 16 w 82"/>
                <a:gd name="T13" fmla="*/ 28 h 96"/>
                <a:gd name="T14" fmla="*/ 23 w 82"/>
                <a:gd name="T15" fmla="*/ 96 h 96"/>
                <a:gd name="T16" fmla="*/ 25 w 82"/>
                <a:gd name="T17" fmla="*/ 82 h 96"/>
                <a:gd name="T18" fmla="*/ 38 w 82"/>
                <a:gd name="T19" fmla="*/ 76 h 96"/>
                <a:gd name="T20" fmla="*/ 40 w 82"/>
                <a:gd name="T21" fmla="*/ 61 h 96"/>
                <a:gd name="T22" fmla="*/ 49 w 82"/>
                <a:gd name="T23" fmla="*/ 55 h 96"/>
                <a:gd name="T24" fmla="*/ 53 w 82"/>
                <a:gd name="T25" fmla="*/ 5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96">
                  <a:moveTo>
                    <a:pt x="53" y="55"/>
                  </a:moveTo>
                  <a:cubicBezTo>
                    <a:pt x="52" y="53"/>
                    <a:pt x="52" y="52"/>
                    <a:pt x="52" y="51"/>
                  </a:cubicBezTo>
                  <a:cubicBezTo>
                    <a:pt x="51" y="47"/>
                    <a:pt x="52" y="43"/>
                    <a:pt x="55" y="40"/>
                  </a:cubicBezTo>
                  <a:cubicBezTo>
                    <a:pt x="58" y="35"/>
                    <a:pt x="63" y="33"/>
                    <a:pt x="68" y="33"/>
                  </a:cubicBezTo>
                  <a:cubicBezTo>
                    <a:pt x="66" y="29"/>
                    <a:pt x="66" y="23"/>
                    <a:pt x="70" y="19"/>
                  </a:cubicBezTo>
                  <a:cubicBezTo>
                    <a:pt x="73" y="14"/>
                    <a:pt x="78" y="12"/>
                    <a:pt x="82" y="12"/>
                  </a:cubicBezTo>
                  <a:cubicBezTo>
                    <a:pt x="60" y="0"/>
                    <a:pt x="31" y="6"/>
                    <a:pt x="16" y="28"/>
                  </a:cubicBezTo>
                  <a:cubicBezTo>
                    <a:pt x="0" y="50"/>
                    <a:pt x="4" y="79"/>
                    <a:pt x="23" y="96"/>
                  </a:cubicBezTo>
                  <a:cubicBezTo>
                    <a:pt x="21" y="92"/>
                    <a:pt x="21" y="86"/>
                    <a:pt x="25" y="82"/>
                  </a:cubicBezTo>
                  <a:cubicBezTo>
                    <a:pt x="28" y="77"/>
                    <a:pt x="33" y="75"/>
                    <a:pt x="38" y="76"/>
                  </a:cubicBezTo>
                  <a:cubicBezTo>
                    <a:pt x="36" y="71"/>
                    <a:pt x="36" y="65"/>
                    <a:pt x="40" y="61"/>
                  </a:cubicBezTo>
                  <a:cubicBezTo>
                    <a:pt x="42" y="57"/>
                    <a:pt x="46" y="55"/>
                    <a:pt x="49" y="55"/>
                  </a:cubicBezTo>
                  <a:cubicBezTo>
                    <a:pt x="51" y="54"/>
                    <a:pt x="52" y="54"/>
                    <a:pt x="53" y="55"/>
                  </a:cubicBezTo>
                  <a:close/>
                </a:path>
              </a:pathLst>
            </a:custGeom>
            <a:grpFill/>
            <a:ln>
              <a:noFill/>
            </a:ln>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grpSp>
      <p:grpSp>
        <p:nvGrpSpPr>
          <p:cNvPr id="45" name="组合 44"/>
          <p:cNvGrpSpPr/>
          <p:nvPr/>
        </p:nvGrpSpPr>
        <p:grpSpPr>
          <a:xfrm>
            <a:off x="7473413" y="5052580"/>
            <a:ext cx="1632722" cy="1326588"/>
            <a:chOff x="1671638" y="352425"/>
            <a:chExt cx="787400" cy="639763"/>
          </a:xfrm>
          <a:solidFill>
            <a:schemeClr val="bg1">
              <a:lumMod val="50000"/>
            </a:schemeClr>
          </a:solidFill>
        </p:grpSpPr>
        <p:sp>
          <p:nvSpPr>
            <p:cNvPr id="46" name="Freeform 84"/>
            <p:cNvSpPr>
              <a:spLocks/>
            </p:cNvSpPr>
            <p:nvPr/>
          </p:nvSpPr>
          <p:spPr bwMode="auto">
            <a:xfrm>
              <a:off x="2063751" y="566738"/>
              <a:ext cx="82550" cy="82550"/>
            </a:xfrm>
            <a:custGeom>
              <a:avLst/>
              <a:gdLst>
                <a:gd name="T0" fmla="*/ 12 w 22"/>
                <a:gd name="T1" fmla="*/ 22 h 22"/>
                <a:gd name="T2" fmla="*/ 22 w 22"/>
                <a:gd name="T3" fmla="*/ 11 h 22"/>
                <a:gd name="T4" fmla="*/ 11 w 22"/>
                <a:gd name="T5" fmla="*/ 0 h 22"/>
                <a:gd name="T6" fmla="*/ 0 w 22"/>
                <a:gd name="T7" fmla="*/ 12 h 22"/>
                <a:gd name="T8" fmla="*/ 12 w 22"/>
                <a:gd name="T9" fmla="*/ 22 h 22"/>
              </a:gdLst>
              <a:ahLst/>
              <a:cxnLst>
                <a:cxn ang="0">
                  <a:pos x="T0" y="T1"/>
                </a:cxn>
                <a:cxn ang="0">
                  <a:pos x="T2" y="T3"/>
                </a:cxn>
                <a:cxn ang="0">
                  <a:pos x="T4" y="T5"/>
                </a:cxn>
                <a:cxn ang="0">
                  <a:pos x="T6" y="T7"/>
                </a:cxn>
                <a:cxn ang="0">
                  <a:pos x="T8" y="T9"/>
                </a:cxn>
              </a:cxnLst>
              <a:rect l="0" t="0" r="r" b="b"/>
              <a:pathLst>
                <a:path w="22" h="22">
                  <a:moveTo>
                    <a:pt x="12" y="22"/>
                  </a:moveTo>
                  <a:cubicBezTo>
                    <a:pt x="18" y="22"/>
                    <a:pt x="22" y="16"/>
                    <a:pt x="22" y="11"/>
                  </a:cubicBezTo>
                  <a:cubicBezTo>
                    <a:pt x="22" y="5"/>
                    <a:pt x="17" y="0"/>
                    <a:pt x="11" y="0"/>
                  </a:cubicBezTo>
                  <a:cubicBezTo>
                    <a:pt x="5" y="1"/>
                    <a:pt x="0" y="6"/>
                    <a:pt x="0" y="12"/>
                  </a:cubicBezTo>
                  <a:cubicBezTo>
                    <a:pt x="1" y="18"/>
                    <a:pt x="6" y="22"/>
                    <a:pt x="12" y="22"/>
                  </a:cubicBezTo>
                  <a:close/>
                </a:path>
              </a:pathLst>
            </a:custGeom>
            <a:grpFill/>
            <a:ln>
              <a:noFill/>
            </a:ln>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47" name="Freeform 85"/>
            <p:cNvSpPr>
              <a:spLocks/>
            </p:cNvSpPr>
            <p:nvPr/>
          </p:nvSpPr>
          <p:spPr bwMode="auto">
            <a:xfrm>
              <a:off x="1935163" y="596900"/>
              <a:ext cx="523875" cy="395288"/>
            </a:xfrm>
            <a:custGeom>
              <a:avLst/>
              <a:gdLst>
                <a:gd name="T0" fmla="*/ 139 w 139"/>
                <a:gd name="T1" fmla="*/ 57 h 105"/>
                <a:gd name="T2" fmla="*/ 90 w 139"/>
                <a:gd name="T3" fmla="*/ 40 h 105"/>
                <a:gd name="T4" fmla="*/ 72 w 139"/>
                <a:gd name="T5" fmla="*/ 22 h 105"/>
                <a:gd name="T6" fmla="*/ 106 w 139"/>
                <a:gd name="T7" fmla="*/ 11 h 105"/>
                <a:gd name="T8" fmla="*/ 102 w 139"/>
                <a:gd name="T9" fmla="*/ 4 h 105"/>
                <a:gd name="T10" fmla="*/ 71 w 139"/>
                <a:gd name="T11" fmla="*/ 10 h 105"/>
                <a:gd name="T12" fmla="*/ 43 w 139"/>
                <a:gd name="T13" fmla="*/ 21 h 105"/>
                <a:gd name="T14" fmla="*/ 5 w 139"/>
                <a:gd name="T15" fmla="*/ 0 h 105"/>
                <a:gd name="T16" fmla="*/ 4 w 139"/>
                <a:gd name="T17" fmla="*/ 2 h 105"/>
                <a:gd name="T18" fmla="*/ 7 w 139"/>
                <a:gd name="T19" fmla="*/ 4 h 105"/>
                <a:gd name="T20" fmla="*/ 6 w 139"/>
                <a:gd name="T21" fmla="*/ 5 h 105"/>
                <a:gd name="T22" fmla="*/ 6 w 139"/>
                <a:gd name="T23" fmla="*/ 5 h 105"/>
                <a:gd name="T24" fmla="*/ 5 w 139"/>
                <a:gd name="T25" fmla="*/ 7 h 105"/>
                <a:gd name="T26" fmla="*/ 4 w 139"/>
                <a:gd name="T27" fmla="*/ 7 h 105"/>
                <a:gd name="T28" fmla="*/ 1 w 139"/>
                <a:gd name="T29" fmla="*/ 5 h 105"/>
                <a:gd name="T30" fmla="*/ 0 w 139"/>
                <a:gd name="T31" fmla="*/ 7 h 105"/>
                <a:gd name="T32" fmla="*/ 48 w 139"/>
                <a:gd name="T33" fmla="*/ 40 h 105"/>
                <a:gd name="T34" fmla="*/ 99 w 139"/>
                <a:gd name="T35" fmla="*/ 105 h 105"/>
                <a:gd name="T36" fmla="*/ 108 w 139"/>
                <a:gd name="T37" fmla="*/ 100 h 105"/>
                <a:gd name="T38" fmla="*/ 87 w 139"/>
                <a:gd name="T39" fmla="*/ 59 h 105"/>
                <a:gd name="T40" fmla="*/ 137 w 139"/>
                <a:gd name="T41" fmla="*/ 66 h 105"/>
                <a:gd name="T42" fmla="*/ 139 w 139"/>
                <a:gd name="T43" fmla="*/ 57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9" h="105">
                  <a:moveTo>
                    <a:pt x="139" y="57"/>
                  </a:moveTo>
                  <a:cubicBezTo>
                    <a:pt x="90" y="40"/>
                    <a:pt x="90" y="40"/>
                    <a:pt x="90" y="40"/>
                  </a:cubicBezTo>
                  <a:cubicBezTo>
                    <a:pt x="72" y="22"/>
                    <a:pt x="72" y="22"/>
                    <a:pt x="72" y="22"/>
                  </a:cubicBezTo>
                  <a:cubicBezTo>
                    <a:pt x="106" y="11"/>
                    <a:pt x="106" y="11"/>
                    <a:pt x="106" y="11"/>
                  </a:cubicBezTo>
                  <a:cubicBezTo>
                    <a:pt x="102" y="4"/>
                    <a:pt x="102" y="4"/>
                    <a:pt x="102" y="4"/>
                  </a:cubicBezTo>
                  <a:cubicBezTo>
                    <a:pt x="102" y="4"/>
                    <a:pt x="91" y="6"/>
                    <a:pt x="71" y="10"/>
                  </a:cubicBezTo>
                  <a:cubicBezTo>
                    <a:pt x="51" y="15"/>
                    <a:pt x="43" y="21"/>
                    <a:pt x="43" y="21"/>
                  </a:cubicBezTo>
                  <a:cubicBezTo>
                    <a:pt x="5" y="0"/>
                    <a:pt x="5" y="0"/>
                    <a:pt x="5" y="0"/>
                  </a:cubicBezTo>
                  <a:cubicBezTo>
                    <a:pt x="4" y="2"/>
                    <a:pt x="4" y="2"/>
                    <a:pt x="4" y="2"/>
                  </a:cubicBezTo>
                  <a:cubicBezTo>
                    <a:pt x="7" y="4"/>
                    <a:pt x="7" y="4"/>
                    <a:pt x="7" y="4"/>
                  </a:cubicBezTo>
                  <a:cubicBezTo>
                    <a:pt x="6" y="5"/>
                    <a:pt x="6" y="5"/>
                    <a:pt x="6" y="5"/>
                  </a:cubicBezTo>
                  <a:cubicBezTo>
                    <a:pt x="6" y="5"/>
                    <a:pt x="6" y="5"/>
                    <a:pt x="6" y="5"/>
                  </a:cubicBezTo>
                  <a:cubicBezTo>
                    <a:pt x="5" y="7"/>
                    <a:pt x="5" y="7"/>
                    <a:pt x="5" y="7"/>
                  </a:cubicBezTo>
                  <a:cubicBezTo>
                    <a:pt x="4" y="7"/>
                    <a:pt x="4" y="7"/>
                    <a:pt x="4" y="7"/>
                  </a:cubicBezTo>
                  <a:cubicBezTo>
                    <a:pt x="1" y="5"/>
                    <a:pt x="1" y="5"/>
                    <a:pt x="1" y="5"/>
                  </a:cubicBezTo>
                  <a:cubicBezTo>
                    <a:pt x="0" y="7"/>
                    <a:pt x="0" y="7"/>
                    <a:pt x="0" y="7"/>
                  </a:cubicBezTo>
                  <a:cubicBezTo>
                    <a:pt x="48" y="40"/>
                    <a:pt x="48" y="40"/>
                    <a:pt x="48" y="40"/>
                  </a:cubicBezTo>
                  <a:cubicBezTo>
                    <a:pt x="99" y="105"/>
                    <a:pt x="99" y="105"/>
                    <a:pt x="99" y="105"/>
                  </a:cubicBezTo>
                  <a:cubicBezTo>
                    <a:pt x="108" y="100"/>
                    <a:pt x="108" y="100"/>
                    <a:pt x="108" y="100"/>
                  </a:cubicBezTo>
                  <a:cubicBezTo>
                    <a:pt x="87" y="59"/>
                    <a:pt x="87" y="59"/>
                    <a:pt x="87" y="59"/>
                  </a:cubicBezTo>
                  <a:cubicBezTo>
                    <a:pt x="137" y="66"/>
                    <a:pt x="137" y="66"/>
                    <a:pt x="137" y="66"/>
                  </a:cubicBezTo>
                  <a:lnTo>
                    <a:pt x="139" y="57"/>
                  </a:lnTo>
                  <a:close/>
                </a:path>
              </a:pathLst>
            </a:custGeom>
            <a:grpFill/>
            <a:ln>
              <a:noFill/>
            </a:ln>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48" name="Freeform 86"/>
            <p:cNvSpPr>
              <a:spLocks/>
            </p:cNvSpPr>
            <p:nvPr/>
          </p:nvSpPr>
          <p:spPr bwMode="auto">
            <a:xfrm>
              <a:off x="1855788" y="544513"/>
              <a:ext cx="104775" cy="79375"/>
            </a:xfrm>
            <a:custGeom>
              <a:avLst/>
              <a:gdLst>
                <a:gd name="T0" fmla="*/ 26 w 28"/>
                <a:gd name="T1" fmla="*/ 21 h 21"/>
                <a:gd name="T2" fmla="*/ 27 w 28"/>
                <a:gd name="T3" fmla="*/ 19 h 21"/>
                <a:gd name="T4" fmla="*/ 27 w 28"/>
                <a:gd name="T5" fmla="*/ 19 h 21"/>
                <a:gd name="T6" fmla="*/ 28 w 28"/>
                <a:gd name="T7" fmla="*/ 18 h 21"/>
                <a:gd name="T8" fmla="*/ 25 w 28"/>
                <a:gd name="T9" fmla="*/ 16 h 21"/>
                <a:gd name="T10" fmla="*/ 7 w 28"/>
                <a:gd name="T11" fmla="*/ 3 h 21"/>
                <a:gd name="T12" fmla="*/ 3 w 28"/>
                <a:gd name="T13" fmla="*/ 0 h 21"/>
                <a:gd name="T14" fmla="*/ 4 w 28"/>
                <a:gd name="T15" fmla="*/ 4 h 21"/>
                <a:gd name="T16" fmla="*/ 0 w 28"/>
                <a:gd name="T17" fmla="*/ 4 h 21"/>
                <a:gd name="T18" fmla="*/ 22 w 28"/>
                <a:gd name="T19" fmla="*/ 19 h 21"/>
                <a:gd name="T20" fmla="*/ 25 w 28"/>
                <a:gd name="T21" fmla="*/ 21 h 21"/>
                <a:gd name="T22" fmla="*/ 26 w 28"/>
                <a:gd name="T23"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21">
                  <a:moveTo>
                    <a:pt x="26" y="21"/>
                  </a:moveTo>
                  <a:cubicBezTo>
                    <a:pt x="27" y="19"/>
                    <a:pt x="27" y="19"/>
                    <a:pt x="27" y="19"/>
                  </a:cubicBezTo>
                  <a:cubicBezTo>
                    <a:pt x="27" y="19"/>
                    <a:pt x="27" y="19"/>
                    <a:pt x="27" y="19"/>
                  </a:cubicBezTo>
                  <a:cubicBezTo>
                    <a:pt x="28" y="18"/>
                    <a:pt x="28" y="18"/>
                    <a:pt x="28" y="18"/>
                  </a:cubicBezTo>
                  <a:cubicBezTo>
                    <a:pt x="25" y="16"/>
                    <a:pt x="25" y="16"/>
                    <a:pt x="25" y="16"/>
                  </a:cubicBezTo>
                  <a:cubicBezTo>
                    <a:pt x="7" y="3"/>
                    <a:pt x="7" y="3"/>
                    <a:pt x="7" y="3"/>
                  </a:cubicBezTo>
                  <a:cubicBezTo>
                    <a:pt x="3" y="0"/>
                    <a:pt x="3" y="0"/>
                    <a:pt x="3" y="0"/>
                  </a:cubicBezTo>
                  <a:cubicBezTo>
                    <a:pt x="3" y="1"/>
                    <a:pt x="3" y="2"/>
                    <a:pt x="4" y="4"/>
                  </a:cubicBezTo>
                  <a:cubicBezTo>
                    <a:pt x="3" y="3"/>
                    <a:pt x="2" y="3"/>
                    <a:pt x="0" y="4"/>
                  </a:cubicBezTo>
                  <a:cubicBezTo>
                    <a:pt x="22" y="19"/>
                    <a:pt x="22" y="19"/>
                    <a:pt x="22" y="19"/>
                  </a:cubicBezTo>
                  <a:cubicBezTo>
                    <a:pt x="25" y="21"/>
                    <a:pt x="25" y="21"/>
                    <a:pt x="25" y="21"/>
                  </a:cubicBezTo>
                  <a:lnTo>
                    <a:pt x="26" y="21"/>
                  </a:lnTo>
                  <a:close/>
                </a:path>
              </a:pathLst>
            </a:custGeom>
            <a:grpFill/>
            <a:ln>
              <a:noFill/>
            </a:ln>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49" name="Freeform 87"/>
            <p:cNvSpPr>
              <a:spLocks/>
            </p:cNvSpPr>
            <p:nvPr/>
          </p:nvSpPr>
          <p:spPr bwMode="auto">
            <a:xfrm>
              <a:off x="1671638" y="352425"/>
              <a:ext cx="307975" cy="361950"/>
            </a:xfrm>
            <a:custGeom>
              <a:avLst/>
              <a:gdLst>
                <a:gd name="T0" fmla="*/ 53 w 82"/>
                <a:gd name="T1" fmla="*/ 55 h 96"/>
                <a:gd name="T2" fmla="*/ 52 w 82"/>
                <a:gd name="T3" fmla="*/ 51 h 96"/>
                <a:gd name="T4" fmla="*/ 55 w 82"/>
                <a:gd name="T5" fmla="*/ 40 h 96"/>
                <a:gd name="T6" fmla="*/ 68 w 82"/>
                <a:gd name="T7" fmla="*/ 33 h 96"/>
                <a:gd name="T8" fmla="*/ 70 w 82"/>
                <a:gd name="T9" fmla="*/ 19 h 96"/>
                <a:gd name="T10" fmla="*/ 82 w 82"/>
                <a:gd name="T11" fmla="*/ 12 h 96"/>
                <a:gd name="T12" fmla="*/ 16 w 82"/>
                <a:gd name="T13" fmla="*/ 28 h 96"/>
                <a:gd name="T14" fmla="*/ 23 w 82"/>
                <a:gd name="T15" fmla="*/ 96 h 96"/>
                <a:gd name="T16" fmla="*/ 25 w 82"/>
                <a:gd name="T17" fmla="*/ 82 h 96"/>
                <a:gd name="T18" fmla="*/ 38 w 82"/>
                <a:gd name="T19" fmla="*/ 76 h 96"/>
                <a:gd name="T20" fmla="*/ 40 w 82"/>
                <a:gd name="T21" fmla="*/ 61 h 96"/>
                <a:gd name="T22" fmla="*/ 49 w 82"/>
                <a:gd name="T23" fmla="*/ 55 h 96"/>
                <a:gd name="T24" fmla="*/ 53 w 82"/>
                <a:gd name="T25" fmla="*/ 5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96">
                  <a:moveTo>
                    <a:pt x="53" y="55"/>
                  </a:moveTo>
                  <a:cubicBezTo>
                    <a:pt x="52" y="53"/>
                    <a:pt x="52" y="52"/>
                    <a:pt x="52" y="51"/>
                  </a:cubicBezTo>
                  <a:cubicBezTo>
                    <a:pt x="51" y="47"/>
                    <a:pt x="52" y="43"/>
                    <a:pt x="55" y="40"/>
                  </a:cubicBezTo>
                  <a:cubicBezTo>
                    <a:pt x="58" y="35"/>
                    <a:pt x="63" y="33"/>
                    <a:pt x="68" y="33"/>
                  </a:cubicBezTo>
                  <a:cubicBezTo>
                    <a:pt x="66" y="29"/>
                    <a:pt x="66" y="23"/>
                    <a:pt x="70" y="19"/>
                  </a:cubicBezTo>
                  <a:cubicBezTo>
                    <a:pt x="73" y="14"/>
                    <a:pt x="78" y="12"/>
                    <a:pt x="82" y="12"/>
                  </a:cubicBezTo>
                  <a:cubicBezTo>
                    <a:pt x="60" y="0"/>
                    <a:pt x="31" y="6"/>
                    <a:pt x="16" y="28"/>
                  </a:cubicBezTo>
                  <a:cubicBezTo>
                    <a:pt x="0" y="50"/>
                    <a:pt x="4" y="79"/>
                    <a:pt x="23" y="96"/>
                  </a:cubicBezTo>
                  <a:cubicBezTo>
                    <a:pt x="21" y="92"/>
                    <a:pt x="21" y="86"/>
                    <a:pt x="25" y="82"/>
                  </a:cubicBezTo>
                  <a:cubicBezTo>
                    <a:pt x="28" y="77"/>
                    <a:pt x="33" y="75"/>
                    <a:pt x="38" y="76"/>
                  </a:cubicBezTo>
                  <a:cubicBezTo>
                    <a:pt x="36" y="71"/>
                    <a:pt x="36" y="65"/>
                    <a:pt x="40" y="61"/>
                  </a:cubicBezTo>
                  <a:cubicBezTo>
                    <a:pt x="42" y="57"/>
                    <a:pt x="46" y="55"/>
                    <a:pt x="49" y="55"/>
                  </a:cubicBezTo>
                  <a:cubicBezTo>
                    <a:pt x="51" y="54"/>
                    <a:pt x="52" y="54"/>
                    <a:pt x="53" y="55"/>
                  </a:cubicBezTo>
                  <a:close/>
                </a:path>
              </a:pathLst>
            </a:custGeom>
            <a:grpFill/>
            <a:ln>
              <a:noFill/>
            </a:ln>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grpSp>
      <p:grpSp>
        <p:nvGrpSpPr>
          <p:cNvPr id="50" name="组合 49"/>
          <p:cNvGrpSpPr/>
          <p:nvPr/>
        </p:nvGrpSpPr>
        <p:grpSpPr>
          <a:xfrm>
            <a:off x="9014112" y="3911640"/>
            <a:ext cx="1138968" cy="925412"/>
            <a:chOff x="1671638" y="352425"/>
            <a:chExt cx="787400" cy="639763"/>
          </a:xfrm>
          <a:solidFill>
            <a:schemeClr val="bg1">
              <a:lumMod val="50000"/>
            </a:schemeClr>
          </a:solidFill>
        </p:grpSpPr>
        <p:sp>
          <p:nvSpPr>
            <p:cNvPr id="51" name="Freeform 84"/>
            <p:cNvSpPr>
              <a:spLocks/>
            </p:cNvSpPr>
            <p:nvPr/>
          </p:nvSpPr>
          <p:spPr bwMode="auto">
            <a:xfrm>
              <a:off x="2063751" y="566738"/>
              <a:ext cx="82550" cy="82550"/>
            </a:xfrm>
            <a:custGeom>
              <a:avLst/>
              <a:gdLst>
                <a:gd name="T0" fmla="*/ 12 w 22"/>
                <a:gd name="T1" fmla="*/ 22 h 22"/>
                <a:gd name="T2" fmla="*/ 22 w 22"/>
                <a:gd name="T3" fmla="*/ 11 h 22"/>
                <a:gd name="T4" fmla="*/ 11 w 22"/>
                <a:gd name="T5" fmla="*/ 0 h 22"/>
                <a:gd name="T6" fmla="*/ 0 w 22"/>
                <a:gd name="T7" fmla="*/ 12 h 22"/>
                <a:gd name="T8" fmla="*/ 12 w 22"/>
                <a:gd name="T9" fmla="*/ 22 h 22"/>
              </a:gdLst>
              <a:ahLst/>
              <a:cxnLst>
                <a:cxn ang="0">
                  <a:pos x="T0" y="T1"/>
                </a:cxn>
                <a:cxn ang="0">
                  <a:pos x="T2" y="T3"/>
                </a:cxn>
                <a:cxn ang="0">
                  <a:pos x="T4" y="T5"/>
                </a:cxn>
                <a:cxn ang="0">
                  <a:pos x="T6" y="T7"/>
                </a:cxn>
                <a:cxn ang="0">
                  <a:pos x="T8" y="T9"/>
                </a:cxn>
              </a:cxnLst>
              <a:rect l="0" t="0" r="r" b="b"/>
              <a:pathLst>
                <a:path w="22" h="22">
                  <a:moveTo>
                    <a:pt x="12" y="22"/>
                  </a:moveTo>
                  <a:cubicBezTo>
                    <a:pt x="18" y="22"/>
                    <a:pt x="22" y="16"/>
                    <a:pt x="22" y="11"/>
                  </a:cubicBezTo>
                  <a:cubicBezTo>
                    <a:pt x="22" y="5"/>
                    <a:pt x="17" y="0"/>
                    <a:pt x="11" y="0"/>
                  </a:cubicBezTo>
                  <a:cubicBezTo>
                    <a:pt x="5" y="1"/>
                    <a:pt x="0" y="6"/>
                    <a:pt x="0" y="12"/>
                  </a:cubicBezTo>
                  <a:cubicBezTo>
                    <a:pt x="1" y="18"/>
                    <a:pt x="6" y="22"/>
                    <a:pt x="12" y="22"/>
                  </a:cubicBezTo>
                  <a:close/>
                </a:path>
              </a:pathLst>
            </a:custGeom>
            <a:grpFill/>
            <a:ln>
              <a:noFill/>
            </a:ln>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2" name="Freeform 85"/>
            <p:cNvSpPr>
              <a:spLocks/>
            </p:cNvSpPr>
            <p:nvPr/>
          </p:nvSpPr>
          <p:spPr bwMode="auto">
            <a:xfrm>
              <a:off x="1935163" y="596900"/>
              <a:ext cx="523875" cy="395288"/>
            </a:xfrm>
            <a:custGeom>
              <a:avLst/>
              <a:gdLst>
                <a:gd name="T0" fmla="*/ 139 w 139"/>
                <a:gd name="T1" fmla="*/ 57 h 105"/>
                <a:gd name="T2" fmla="*/ 90 w 139"/>
                <a:gd name="T3" fmla="*/ 40 h 105"/>
                <a:gd name="T4" fmla="*/ 72 w 139"/>
                <a:gd name="T5" fmla="*/ 22 h 105"/>
                <a:gd name="T6" fmla="*/ 106 w 139"/>
                <a:gd name="T7" fmla="*/ 11 h 105"/>
                <a:gd name="T8" fmla="*/ 102 w 139"/>
                <a:gd name="T9" fmla="*/ 4 h 105"/>
                <a:gd name="T10" fmla="*/ 71 w 139"/>
                <a:gd name="T11" fmla="*/ 10 h 105"/>
                <a:gd name="T12" fmla="*/ 43 w 139"/>
                <a:gd name="T13" fmla="*/ 21 h 105"/>
                <a:gd name="T14" fmla="*/ 5 w 139"/>
                <a:gd name="T15" fmla="*/ 0 h 105"/>
                <a:gd name="T16" fmla="*/ 4 w 139"/>
                <a:gd name="T17" fmla="*/ 2 h 105"/>
                <a:gd name="T18" fmla="*/ 7 w 139"/>
                <a:gd name="T19" fmla="*/ 4 h 105"/>
                <a:gd name="T20" fmla="*/ 6 w 139"/>
                <a:gd name="T21" fmla="*/ 5 h 105"/>
                <a:gd name="T22" fmla="*/ 6 w 139"/>
                <a:gd name="T23" fmla="*/ 5 h 105"/>
                <a:gd name="T24" fmla="*/ 5 w 139"/>
                <a:gd name="T25" fmla="*/ 7 h 105"/>
                <a:gd name="T26" fmla="*/ 4 w 139"/>
                <a:gd name="T27" fmla="*/ 7 h 105"/>
                <a:gd name="T28" fmla="*/ 1 w 139"/>
                <a:gd name="T29" fmla="*/ 5 h 105"/>
                <a:gd name="T30" fmla="*/ 0 w 139"/>
                <a:gd name="T31" fmla="*/ 7 h 105"/>
                <a:gd name="T32" fmla="*/ 48 w 139"/>
                <a:gd name="T33" fmla="*/ 40 h 105"/>
                <a:gd name="T34" fmla="*/ 99 w 139"/>
                <a:gd name="T35" fmla="*/ 105 h 105"/>
                <a:gd name="T36" fmla="*/ 108 w 139"/>
                <a:gd name="T37" fmla="*/ 100 h 105"/>
                <a:gd name="T38" fmla="*/ 87 w 139"/>
                <a:gd name="T39" fmla="*/ 59 h 105"/>
                <a:gd name="T40" fmla="*/ 137 w 139"/>
                <a:gd name="T41" fmla="*/ 66 h 105"/>
                <a:gd name="T42" fmla="*/ 139 w 139"/>
                <a:gd name="T43" fmla="*/ 57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9" h="105">
                  <a:moveTo>
                    <a:pt x="139" y="57"/>
                  </a:moveTo>
                  <a:cubicBezTo>
                    <a:pt x="90" y="40"/>
                    <a:pt x="90" y="40"/>
                    <a:pt x="90" y="40"/>
                  </a:cubicBezTo>
                  <a:cubicBezTo>
                    <a:pt x="72" y="22"/>
                    <a:pt x="72" y="22"/>
                    <a:pt x="72" y="22"/>
                  </a:cubicBezTo>
                  <a:cubicBezTo>
                    <a:pt x="106" y="11"/>
                    <a:pt x="106" y="11"/>
                    <a:pt x="106" y="11"/>
                  </a:cubicBezTo>
                  <a:cubicBezTo>
                    <a:pt x="102" y="4"/>
                    <a:pt x="102" y="4"/>
                    <a:pt x="102" y="4"/>
                  </a:cubicBezTo>
                  <a:cubicBezTo>
                    <a:pt x="102" y="4"/>
                    <a:pt x="91" y="6"/>
                    <a:pt x="71" y="10"/>
                  </a:cubicBezTo>
                  <a:cubicBezTo>
                    <a:pt x="51" y="15"/>
                    <a:pt x="43" y="21"/>
                    <a:pt x="43" y="21"/>
                  </a:cubicBezTo>
                  <a:cubicBezTo>
                    <a:pt x="5" y="0"/>
                    <a:pt x="5" y="0"/>
                    <a:pt x="5" y="0"/>
                  </a:cubicBezTo>
                  <a:cubicBezTo>
                    <a:pt x="4" y="2"/>
                    <a:pt x="4" y="2"/>
                    <a:pt x="4" y="2"/>
                  </a:cubicBezTo>
                  <a:cubicBezTo>
                    <a:pt x="7" y="4"/>
                    <a:pt x="7" y="4"/>
                    <a:pt x="7" y="4"/>
                  </a:cubicBezTo>
                  <a:cubicBezTo>
                    <a:pt x="6" y="5"/>
                    <a:pt x="6" y="5"/>
                    <a:pt x="6" y="5"/>
                  </a:cubicBezTo>
                  <a:cubicBezTo>
                    <a:pt x="6" y="5"/>
                    <a:pt x="6" y="5"/>
                    <a:pt x="6" y="5"/>
                  </a:cubicBezTo>
                  <a:cubicBezTo>
                    <a:pt x="5" y="7"/>
                    <a:pt x="5" y="7"/>
                    <a:pt x="5" y="7"/>
                  </a:cubicBezTo>
                  <a:cubicBezTo>
                    <a:pt x="4" y="7"/>
                    <a:pt x="4" y="7"/>
                    <a:pt x="4" y="7"/>
                  </a:cubicBezTo>
                  <a:cubicBezTo>
                    <a:pt x="1" y="5"/>
                    <a:pt x="1" y="5"/>
                    <a:pt x="1" y="5"/>
                  </a:cubicBezTo>
                  <a:cubicBezTo>
                    <a:pt x="0" y="7"/>
                    <a:pt x="0" y="7"/>
                    <a:pt x="0" y="7"/>
                  </a:cubicBezTo>
                  <a:cubicBezTo>
                    <a:pt x="48" y="40"/>
                    <a:pt x="48" y="40"/>
                    <a:pt x="48" y="40"/>
                  </a:cubicBezTo>
                  <a:cubicBezTo>
                    <a:pt x="99" y="105"/>
                    <a:pt x="99" y="105"/>
                    <a:pt x="99" y="105"/>
                  </a:cubicBezTo>
                  <a:cubicBezTo>
                    <a:pt x="108" y="100"/>
                    <a:pt x="108" y="100"/>
                    <a:pt x="108" y="100"/>
                  </a:cubicBezTo>
                  <a:cubicBezTo>
                    <a:pt x="87" y="59"/>
                    <a:pt x="87" y="59"/>
                    <a:pt x="87" y="59"/>
                  </a:cubicBezTo>
                  <a:cubicBezTo>
                    <a:pt x="137" y="66"/>
                    <a:pt x="137" y="66"/>
                    <a:pt x="137" y="66"/>
                  </a:cubicBezTo>
                  <a:lnTo>
                    <a:pt x="139" y="57"/>
                  </a:lnTo>
                  <a:close/>
                </a:path>
              </a:pathLst>
            </a:custGeom>
            <a:grpFill/>
            <a:ln>
              <a:noFill/>
            </a:ln>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3" name="Freeform 86"/>
            <p:cNvSpPr>
              <a:spLocks/>
            </p:cNvSpPr>
            <p:nvPr/>
          </p:nvSpPr>
          <p:spPr bwMode="auto">
            <a:xfrm>
              <a:off x="1855788" y="544513"/>
              <a:ext cx="104775" cy="79375"/>
            </a:xfrm>
            <a:custGeom>
              <a:avLst/>
              <a:gdLst>
                <a:gd name="T0" fmla="*/ 26 w 28"/>
                <a:gd name="T1" fmla="*/ 21 h 21"/>
                <a:gd name="T2" fmla="*/ 27 w 28"/>
                <a:gd name="T3" fmla="*/ 19 h 21"/>
                <a:gd name="T4" fmla="*/ 27 w 28"/>
                <a:gd name="T5" fmla="*/ 19 h 21"/>
                <a:gd name="T6" fmla="*/ 28 w 28"/>
                <a:gd name="T7" fmla="*/ 18 h 21"/>
                <a:gd name="T8" fmla="*/ 25 w 28"/>
                <a:gd name="T9" fmla="*/ 16 h 21"/>
                <a:gd name="T10" fmla="*/ 7 w 28"/>
                <a:gd name="T11" fmla="*/ 3 h 21"/>
                <a:gd name="T12" fmla="*/ 3 w 28"/>
                <a:gd name="T13" fmla="*/ 0 h 21"/>
                <a:gd name="T14" fmla="*/ 4 w 28"/>
                <a:gd name="T15" fmla="*/ 4 h 21"/>
                <a:gd name="T16" fmla="*/ 0 w 28"/>
                <a:gd name="T17" fmla="*/ 4 h 21"/>
                <a:gd name="T18" fmla="*/ 22 w 28"/>
                <a:gd name="T19" fmla="*/ 19 h 21"/>
                <a:gd name="T20" fmla="*/ 25 w 28"/>
                <a:gd name="T21" fmla="*/ 21 h 21"/>
                <a:gd name="T22" fmla="*/ 26 w 28"/>
                <a:gd name="T23"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21">
                  <a:moveTo>
                    <a:pt x="26" y="21"/>
                  </a:moveTo>
                  <a:cubicBezTo>
                    <a:pt x="27" y="19"/>
                    <a:pt x="27" y="19"/>
                    <a:pt x="27" y="19"/>
                  </a:cubicBezTo>
                  <a:cubicBezTo>
                    <a:pt x="27" y="19"/>
                    <a:pt x="27" y="19"/>
                    <a:pt x="27" y="19"/>
                  </a:cubicBezTo>
                  <a:cubicBezTo>
                    <a:pt x="28" y="18"/>
                    <a:pt x="28" y="18"/>
                    <a:pt x="28" y="18"/>
                  </a:cubicBezTo>
                  <a:cubicBezTo>
                    <a:pt x="25" y="16"/>
                    <a:pt x="25" y="16"/>
                    <a:pt x="25" y="16"/>
                  </a:cubicBezTo>
                  <a:cubicBezTo>
                    <a:pt x="7" y="3"/>
                    <a:pt x="7" y="3"/>
                    <a:pt x="7" y="3"/>
                  </a:cubicBezTo>
                  <a:cubicBezTo>
                    <a:pt x="3" y="0"/>
                    <a:pt x="3" y="0"/>
                    <a:pt x="3" y="0"/>
                  </a:cubicBezTo>
                  <a:cubicBezTo>
                    <a:pt x="3" y="1"/>
                    <a:pt x="3" y="2"/>
                    <a:pt x="4" y="4"/>
                  </a:cubicBezTo>
                  <a:cubicBezTo>
                    <a:pt x="3" y="3"/>
                    <a:pt x="2" y="3"/>
                    <a:pt x="0" y="4"/>
                  </a:cubicBezTo>
                  <a:cubicBezTo>
                    <a:pt x="22" y="19"/>
                    <a:pt x="22" y="19"/>
                    <a:pt x="22" y="19"/>
                  </a:cubicBezTo>
                  <a:cubicBezTo>
                    <a:pt x="25" y="21"/>
                    <a:pt x="25" y="21"/>
                    <a:pt x="25" y="21"/>
                  </a:cubicBezTo>
                  <a:lnTo>
                    <a:pt x="26" y="21"/>
                  </a:lnTo>
                  <a:close/>
                </a:path>
              </a:pathLst>
            </a:custGeom>
            <a:grpFill/>
            <a:ln>
              <a:noFill/>
            </a:ln>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4" name="Freeform 87"/>
            <p:cNvSpPr>
              <a:spLocks/>
            </p:cNvSpPr>
            <p:nvPr/>
          </p:nvSpPr>
          <p:spPr bwMode="auto">
            <a:xfrm>
              <a:off x="1671638" y="352425"/>
              <a:ext cx="307975" cy="361950"/>
            </a:xfrm>
            <a:custGeom>
              <a:avLst/>
              <a:gdLst>
                <a:gd name="T0" fmla="*/ 53 w 82"/>
                <a:gd name="T1" fmla="*/ 55 h 96"/>
                <a:gd name="T2" fmla="*/ 52 w 82"/>
                <a:gd name="T3" fmla="*/ 51 h 96"/>
                <a:gd name="T4" fmla="*/ 55 w 82"/>
                <a:gd name="T5" fmla="*/ 40 h 96"/>
                <a:gd name="T6" fmla="*/ 68 w 82"/>
                <a:gd name="T7" fmla="*/ 33 h 96"/>
                <a:gd name="T8" fmla="*/ 70 w 82"/>
                <a:gd name="T9" fmla="*/ 19 h 96"/>
                <a:gd name="T10" fmla="*/ 82 w 82"/>
                <a:gd name="T11" fmla="*/ 12 h 96"/>
                <a:gd name="T12" fmla="*/ 16 w 82"/>
                <a:gd name="T13" fmla="*/ 28 h 96"/>
                <a:gd name="T14" fmla="*/ 23 w 82"/>
                <a:gd name="T15" fmla="*/ 96 h 96"/>
                <a:gd name="T16" fmla="*/ 25 w 82"/>
                <a:gd name="T17" fmla="*/ 82 h 96"/>
                <a:gd name="T18" fmla="*/ 38 w 82"/>
                <a:gd name="T19" fmla="*/ 76 h 96"/>
                <a:gd name="T20" fmla="*/ 40 w 82"/>
                <a:gd name="T21" fmla="*/ 61 h 96"/>
                <a:gd name="T22" fmla="*/ 49 w 82"/>
                <a:gd name="T23" fmla="*/ 55 h 96"/>
                <a:gd name="T24" fmla="*/ 53 w 82"/>
                <a:gd name="T25" fmla="*/ 5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96">
                  <a:moveTo>
                    <a:pt x="53" y="55"/>
                  </a:moveTo>
                  <a:cubicBezTo>
                    <a:pt x="52" y="53"/>
                    <a:pt x="52" y="52"/>
                    <a:pt x="52" y="51"/>
                  </a:cubicBezTo>
                  <a:cubicBezTo>
                    <a:pt x="51" y="47"/>
                    <a:pt x="52" y="43"/>
                    <a:pt x="55" y="40"/>
                  </a:cubicBezTo>
                  <a:cubicBezTo>
                    <a:pt x="58" y="35"/>
                    <a:pt x="63" y="33"/>
                    <a:pt x="68" y="33"/>
                  </a:cubicBezTo>
                  <a:cubicBezTo>
                    <a:pt x="66" y="29"/>
                    <a:pt x="66" y="23"/>
                    <a:pt x="70" y="19"/>
                  </a:cubicBezTo>
                  <a:cubicBezTo>
                    <a:pt x="73" y="14"/>
                    <a:pt x="78" y="12"/>
                    <a:pt x="82" y="12"/>
                  </a:cubicBezTo>
                  <a:cubicBezTo>
                    <a:pt x="60" y="0"/>
                    <a:pt x="31" y="6"/>
                    <a:pt x="16" y="28"/>
                  </a:cubicBezTo>
                  <a:cubicBezTo>
                    <a:pt x="0" y="50"/>
                    <a:pt x="4" y="79"/>
                    <a:pt x="23" y="96"/>
                  </a:cubicBezTo>
                  <a:cubicBezTo>
                    <a:pt x="21" y="92"/>
                    <a:pt x="21" y="86"/>
                    <a:pt x="25" y="82"/>
                  </a:cubicBezTo>
                  <a:cubicBezTo>
                    <a:pt x="28" y="77"/>
                    <a:pt x="33" y="75"/>
                    <a:pt x="38" y="76"/>
                  </a:cubicBezTo>
                  <a:cubicBezTo>
                    <a:pt x="36" y="71"/>
                    <a:pt x="36" y="65"/>
                    <a:pt x="40" y="61"/>
                  </a:cubicBezTo>
                  <a:cubicBezTo>
                    <a:pt x="42" y="57"/>
                    <a:pt x="46" y="55"/>
                    <a:pt x="49" y="55"/>
                  </a:cubicBezTo>
                  <a:cubicBezTo>
                    <a:pt x="51" y="54"/>
                    <a:pt x="52" y="54"/>
                    <a:pt x="53" y="55"/>
                  </a:cubicBezTo>
                  <a:close/>
                </a:path>
              </a:pathLst>
            </a:custGeom>
            <a:grpFill/>
            <a:ln>
              <a:noFill/>
            </a:ln>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grpSp>
      <p:sp>
        <p:nvSpPr>
          <p:cNvPr id="55" name="文本框 54"/>
          <p:cNvSpPr txBox="1"/>
          <p:nvPr/>
        </p:nvSpPr>
        <p:spPr>
          <a:xfrm>
            <a:off x="5284908" y="463499"/>
            <a:ext cx="5520253" cy="1754326"/>
          </a:xfrm>
          <a:prstGeom prst="rect">
            <a:avLst/>
          </a:prstGeom>
          <a:noFill/>
        </p:spPr>
        <p:txBody>
          <a:bodyPr wrap="square" rtlCol="0">
            <a:spAutoFit/>
          </a:bodyPr>
          <a:lstStyle/>
          <a:p>
            <a:pPr algn="r" defTabSz="855878">
              <a:lnSpc>
                <a:spcPct val="150000"/>
              </a:lnSpc>
            </a:pPr>
            <a:r>
              <a:rPr lang="zh-CN" altLang="en-US" sz="2400" dirty="0">
                <a:solidFill>
                  <a:prstClr val="black"/>
                </a:solidFill>
                <a:latin typeface="微软雅黑" panose="020B0503020204020204" pitchFamily="34" charset="-122"/>
                <a:ea typeface="微软雅黑" panose="020B0503020204020204" pitchFamily="34" charset="-122"/>
              </a:rPr>
              <a:t>互联网打破了时间和空间</a:t>
            </a:r>
            <a:endParaRPr lang="en-US" altLang="zh-CN" sz="2400" dirty="0">
              <a:solidFill>
                <a:prstClr val="black"/>
              </a:solidFill>
              <a:latin typeface="微软雅黑" panose="020B0503020204020204" pitchFamily="34" charset="-122"/>
              <a:ea typeface="微软雅黑" panose="020B0503020204020204" pitchFamily="34" charset="-122"/>
            </a:endParaRPr>
          </a:p>
          <a:p>
            <a:pPr algn="r" defTabSz="855878">
              <a:lnSpc>
                <a:spcPct val="150000"/>
              </a:lnSpc>
            </a:pPr>
            <a:r>
              <a:rPr lang="zh-CN" altLang="en-US" sz="2400" dirty="0">
                <a:solidFill>
                  <a:prstClr val="black"/>
                </a:solidFill>
                <a:latin typeface="微软雅黑" panose="020B0503020204020204" pitchFamily="34" charset="-122"/>
                <a:ea typeface="微软雅黑" panose="020B0503020204020204" pitchFamily="34" charset="-122"/>
              </a:rPr>
              <a:t>我们都在网络上寻找我们自己的部落</a:t>
            </a:r>
            <a:endParaRPr lang="en-US" altLang="zh-CN" sz="2400" dirty="0">
              <a:solidFill>
                <a:prstClr val="black"/>
              </a:solidFill>
              <a:latin typeface="微软雅黑" panose="020B0503020204020204" pitchFamily="34" charset="-122"/>
              <a:ea typeface="微软雅黑" panose="020B0503020204020204" pitchFamily="34" charset="-122"/>
            </a:endParaRPr>
          </a:p>
          <a:p>
            <a:pPr algn="r" defTabSz="855878">
              <a:lnSpc>
                <a:spcPct val="150000"/>
              </a:lnSpc>
            </a:pPr>
            <a:r>
              <a:rPr lang="zh-CN" altLang="en-US" sz="2400" dirty="0">
                <a:solidFill>
                  <a:prstClr val="black"/>
                </a:solidFill>
                <a:latin typeface="微软雅黑" panose="020B0503020204020204" pitchFamily="34" charset="-122"/>
                <a:ea typeface="微软雅黑" panose="020B0503020204020204" pitchFamily="34" charset="-122"/>
              </a:rPr>
              <a:t>那里，是我们的另一个家</a:t>
            </a:r>
          </a:p>
        </p:txBody>
      </p:sp>
      <p:cxnSp>
        <p:nvCxnSpPr>
          <p:cNvPr id="56" name="直接连接符 55"/>
          <p:cNvCxnSpPr/>
          <p:nvPr/>
        </p:nvCxnSpPr>
        <p:spPr>
          <a:xfrm>
            <a:off x="6096000" y="2287276"/>
            <a:ext cx="4709160" cy="0"/>
          </a:xfrm>
          <a:prstGeom prst="line">
            <a:avLst/>
          </a:prstGeom>
          <a:ln w="76200" cmpd="thickThi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557121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301117" y="315432"/>
            <a:ext cx="9504043" cy="1569660"/>
          </a:xfrm>
          <a:prstGeom prst="rect">
            <a:avLst/>
          </a:prstGeom>
          <a:noFill/>
        </p:spPr>
        <p:txBody>
          <a:bodyPr wrap="square" rtlCol="0">
            <a:spAutoFit/>
          </a:bodyPr>
          <a:lstStyle/>
          <a:p>
            <a:pPr algn="ctr" defTabSz="855878">
              <a:lnSpc>
                <a:spcPct val="200000"/>
              </a:lnSpc>
            </a:pPr>
            <a:r>
              <a:rPr lang="zh-CN" altLang="en-US" sz="2400" b="1" dirty="0">
                <a:solidFill>
                  <a:prstClr val="black"/>
                </a:solidFill>
                <a:latin typeface="微软雅黑" panose="020B0503020204020204" pitchFamily="34" charset="-122"/>
                <a:ea typeface="微软雅黑" panose="020B0503020204020204" pitchFamily="34" charset="-122"/>
                <a:cs typeface="Arial Unicode MS" panose="020B0604020202020204" pitchFamily="34" charset="-122"/>
              </a:rPr>
              <a:t>微信群</a:t>
            </a:r>
            <a:r>
              <a:rPr lang="en-US" altLang="zh-CN" sz="2400" b="1" dirty="0">
                <a:solidFill>
                  <a:prstClr val="black"/>
                </a:solidFill>
                <a:latin typeface="微软雅黑" panose="020B0503020204020204" pitchFamily="34" charset="-122"/>
                <a:ea typeface="微软雅黑" panose="020B0503020204020204" pitchFamily="34" charset="-122"/>
                <a:cs typeface="Arial Unicode MS" panose="020B0604020202020204" pitchFamily="34" charset="-122"/>
              </a:rPr>
              <a:t>VSQQ</a:t>
            </a:r>
            <a:r>
              <a:rPr lang="zh-CN" altLang="en-US" sz="2400" b="1" dirty="0">
                <a:solidFill>
                  <a:prstClr val="black"/>
                </a:solidFill>
                <a:latin typeface="微软雅黑" panose="020B0503020204020204" pitchFamily="34" charset="-122"/>
                <a:ea typeface="微软雅黑" panose="020B0503020204020204" pitchFamily="34" charset="-122"/>
                <a:cs typeface="Arial Unicode MS" panose="020B0604020202020204" pitchFamily="34" charset="-122"/>
              </a:rPr>
              <a:t>群</a:t>
            </a:r>
            <a:endParaRPr lang="en-US" altLang="zh-CN" sz="2400" b="1" dirty="0">
              <a:solidFill>
                <a:prstClr val="black"/>
              </a:solidFill>
              <a:latin typeface="微软雅黑" panose="020B0503020204020204" pitchFamily="34" charset="-122"/>
              <a:ea typeface="微软雅黑" panose="020B0503020204020204" pitchFamily="34" charset="-122"/>
              <a:cs typeface="Arial Unicode MS" panose="020B0604020202020204" pitchFamily="34" charset="-122"/>
            </a:endParaRPr>
          </a:p>
          <a:p>
            <a:pPr algn="ctr" defTabSz="855878">
              <a:lnSpc>
                <a:spcPct val="200000"/>
              </a:lnSpc>
            </a:pPr>
            <a:r>
              <a:rPr lang="en-US" altLang="zh-CN" sz="2400"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a:t>
            </a:r>
            <a:r>
              <a:rPr lang="zh-CN" altLang="en-US" sz="2400"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第三回合：管理工具</a:t>
            </a:r>
            <a:r>
              <a:rPr lang="en-US" altLang="zh-CN" sz="2400"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a:t>
            </a:r>
            <a:endParaRPr lang="zh-CN" altLang="en-US" sz="2400"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endParaRPr>
          </a:p>
        </p:txBody>
      </p:sp>
      <p:cxnSp>
        <p:nvCxnSpPr>
          <p:cNvPr id="3" name="直接连接符 2"/>
          <p:cNvCxnSpPr/>
          <p:nvPr/>
        </p:nvCxnSpPr>
        <p:spPr>
          <a:xfrm>
            <a:off x="3003894" y="1181731"/>
            <a:ext cx="5814060" cy="0"/>
          </a:xfrm>
          <a:prstGeom prst="line">
            <a:avLst/>
          </a:prstGeom>
          <a:ln w="76200" cmpd="thickThi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6113921" y="2368090"/>
            <a:ext cx="0" cy="395651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4952649" y="2442183"/>
            <a:ext cx="990032" cy="699990"/>
            <a:chOff x="3619207" y="2035152"/>
            <a:chExt cx="825027" cy="583325"/>
          </a:xfrm>
        </p:grpSpPr>
        <p:sp>
          <p:nvSpPr>
            <p:cNvPr id="6" name="矩形 5"/>
            <p:cNvSpPr/>
            <p:nvPr/>
          </p:nvSpPr>
          <p:spPr>
            <a:xfrm>
              <a:off x="3619207" y="2035152"/>
              <a:ext cx="825027" cy="284843"/>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1685" b="1" dirty="0">
                  <a:solidFill>
                    <a:prstClr val="white"/>
                  </a:solidFill>
                  <a:latin typeface="微软雅黑" panose="020B0503020204020204" pitchFamily="34" charset="-122"/>
                  <a:ea typeface="微软雅黑" panose="020B0503020204020204" pitchFamily="34" charset="-122"/>
                </a:rPr>
                <a:t>微信群</a:t>
              </a:r>
            </a:p>
          </p:txBody>
        </p:sp>
        <p:sp>
          <p:nvSpPr>
            <p:cNvPr id="7" name="矩形 6"/>
            <p:cNvSpPr/>
            <p:nvPr/>
          </p:nvSpPr>
          <p:spPr>
            <a:xfrm>
              <a:off x="3619207" y="2333634"/>
              <a:ext cx="825027" cy="28484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1685" b="1" dirty="0">
                  <a:solidFill>
                    <a:srgbClr val="70AD47"/>
                  </a:solidFill>
                  <a:latin typeface="微软雅黑" panose="020B0503020204020204" pitchFamily="34" charset="-122"/>
                  <a:ea typeface="微软雅黑" panose="020B0503020204020204" pitchFamily="34" charset="-122"/>
                </a:rPr>
                <a:t>不明显</a:t>
              </a:r>
            </a:p>
          </p:txBody>
        </p:sp>
      </p:grpSp>
      <p:grpSp>
        <p:nvGrpSpPr>
          <p:cNvPr id="8" name="组合 7"/>
          <p:cNvGrpSpPr/>
          <p:nvPr/>
        </p:nvGrpSpPr>
        <p:grpSpPr>
          <a:xfrm>
            <a:off x="6278253" y="2442183"/>
            <a:ext cx="990032" cy="699990"/>
            <a:chOff x="3619207" y="2035152"/>
            <a:chExt cx="825027" cy="583325"/>
          </a:xfrm>
        </p:grpSpPr>
        <p:sp>
          <p:nvSpPr>
            <p:cNvPr id="9" name="矩形 8"/>
            <p:cNvSpPr/>
            <p:nvPr/>
          </p:nvSpPr>
          <p:spPr>
            <a:xfrm>
              <a:off x="3619207" y="2035152"/>
              <a:ext cx="825027" cy="28484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en-US" altLang="zh-CN" sz="1685" b="1" dirty="0">
                  <a:solidFill>
                    <a:prstClr val="white"/>
                  </a:solidFill>
                  <a:latin typeface="微软雅黑" panose="020B0503020204020204" pitchFamily="34" charset="-122"/>
                  <a:ea typeface="微软雅黑" panose="020B0503020204020204" pitchFamily="34" charset="-122"/>
                </a:rPr>
                <a:t>QQ</a:t>
              </a:r>
              <a:r>
                <a:rPr lang="zh-CN" altLang="en-US" sz="1685" b="1" dirty="0">
                  <a:solidFill>
                    <a:prstClr val="white"/>
                  </a:solidFill>
                  <a:latin typeface="微软雅黑" panose="020B0503020204020204" pitchFamily="34" charset="-122"/>
                  <a:ea typeface="微软雅黑" panose="020B0503020204020204" pitchFamily="34" charset="-122"/>
                </a:rPr>
                <a:t>群</a:t>
              </a:r>
            </a:p>
          </p:txBody>
        </p:sp>
        <p:sp>
          <p:nvSpPr>
            <p:cNvPr id="10" name="矩形 9"/>
            <p:cNvSpPr/>
            <p:nvPr/>
          </p:nvSpPr>
          <p:spPr>
            <a:xfrm>
              <a:off x="3619207" y="2333634"/>
              <a:ext cx="825027" cy="28484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1685" b="1" dirty="0">
                  <a:solidFill>
                    <a:srgbClr val="C00000"/>
                  </a:solidFill>
                  <a:latin typeface="微软雅黑" panose="020B0503020204020204" pitchFamily="34" charset="-122"/>
                  <a:ea typeface="微软雅黑" panose="020B0503020204020204" pitchFamily="34" charset="-122"/>
                </a:rPr>
                <a:t>七武器</a:t>
              </a:r>
            </a:p>
          </p:txBody>
        </p:sp>
      </p:grpSp>
      <p:sp>
        <p:nvSpPr>
          <p:cNvPr id="13" name="矩形 12"/>
          <p:cNvSpPr/>
          <p:nvPr/>
        </p:nvSpPr>
        <p:spPr>
          <a:xfrm>
            <a:off x="2556500" y="4532538"/>
            <a:ext cx="1424196" cy="639062"/>
          </a:xfrm>
          <a:prstGeom prst="rect">
            <a:avLst/>
          </a:prstGeom>
          <a:noFill/>
          <a:ln>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2160" b="1" dirty="0">
                <a:solidFill>
                  <a:srgbClr val="70AD47"/>
                </a:solidFill>
                <a:latin typeface="微软雅黑" panose="020B0503020204020204" pitchFamily="34" charset="-122"/>
                <a:ea typeface="微软雅黑" panose="020B0503020204020204" pitchFamily="34" charset="-122"/>
              </a:rPr>
              <a:t>红包</a:t>
            </a:r>
          </a:p>
        </p:txBody>
      </p:sp>
      <p:grpSp>
        <p:nvGrpSpPr>
          <p:cNvPr id="21" name="组合 20"/>
          <p:cNvGrpSpPr/>
          <p:nvPr/>
        </p:nvGrpSpPr>
        <p:grpSpPr>
          <a:xfrm>
            <a:off x="7206386" y="3727811"/>
            <a:ext cx="3067500" cy="639062"/>
            <a:chOff x="5751139" y="4217685"/>
            <a:chExt cx="1920240" cy="400050"/>
          </a:xfrm>
          <a:solidFill>
            <a:srgbClr val="C00000"/>
          </a:solidFill>
        </p:grpSpPr>
        <p:sp>
          <p:nvSpPr>
            <p:cNvPr id="14" name="矩形 13"/>
            <p:cNvSpPr/>
            <p:nvPr/>
          </p:nvSpPr>
          <p:spPr>
            <a:xfrm>
              <a:off x="5751139" y="4217685"/>
              <a:ext cx="891540" cy="4000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2160" b="1" dirty="0">
                  <a:solidFill>
                    <a:prstClr val="white"/>
                  </a:solidFill>
                  <a:latin typeface="微软雅黑" panose="020B0503020204020204" pitchFamily="34" charset="-122"/>
                  <a:ea typeface="微软雅黑" panose="020B0503020204020204" pitchFamily="34" charset="-122"/>
                </a:rPr>
                <a:t>审核</a:t>
              </a:r>
            </a:p>
          </p:txBody>
        </p:sp>
        <p:sp>
          <p:nvSpPr>
            <p:cNvPr id="15" name="矩形 14"/>
            <p:cNvSpPr/>
            <p:nvPr/>
          </p:nvSpPr>
          <p:spPr>
            <a:xfrm>
              <a:off x="6779839" y="4217685"/>
              <a:ext cx="891540" cy="4000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2160" b="1" dirty="0">
                  <a:solidFill>
                    <a:prstClr val="white"/>
                  </a:solidFill>
                  <a:latin typeface="微软雅黑" panose="020B0503020204020204" pitchFamily="34" charset="-122"/>
                  <a:ea typeface="微软雅黑" panose="020B0503020204020204" pitchFamily="34" charset="-122"/>
                </a:rPr>
                <a:t>群公告</a:t>
              </a:r>
            </a:p>
          </p:txBody>
        </p:sp>
      </p:grpSp>
      <p:grpSp>
        <p:nvGrpSpPr>
          <p:cNvPr id="22" name="组合 21"/>
          <p:cNvGrpSpPr/>
          <p:nvPr/>
        </p:nvGrpSpPr>
        <p:grpSpPr>
          <a:xfrm>
            <a:off x="6384736" y="4540237"/>
            <a:ext cx="4710803" cy="639062"/>
            <a:chOff x="5236789" y="4849813"/>
            <a:chExt cx="2948940" cy="400050"/>
          </a:xfrm>
          <a:solidFill>
            <a:srgbClr val="C00000"/>
          </a:solidFill>
        </p:grpSpPr>
        <p:sp>
          <p:nvSpPr>
            <p:cNvPr id="16" name="矩形 15"/>
            <p:cNvSpPr/>
            <p:nvPr/>
          </p:nvSpPr>
          <p:spPr>
            <a:xfrm>
              <a:off x="5236789" y="4849813"/>
              <a:ext cx="891540" cy="4000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2160" b="1" dirty="0">
                  <a:solidFill>
                    <a:prstClr val="white"/>
                  </a:solidFill>
                  <a:latin typeface="微软雅黑" panose="020B0503020204020204" pitchFamily="34" charset="-122"/>
                  <a:ea typeface="微软雅黑" panose="020B0503020204020204" pitchFamily="34" charset="-122"/>
                </a:rPr>
                <a:t>群文件</a:t>
              </a:r>
            </a:p>
          </p:txBody>
        </p:sp>
        <p:sp>
          <p:nvSpPr>
            <p:cNvPr id="17" name="矩形 16"/>
            <p:cNvSpPr/>
            <p:nvPr/>
          </p:nvSpPr>
          <p:spPr>
            <a:xfrm>
              <a:off x="6265489" y="4849813"/>
              <a:ext cx="891540" cy="4000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2160" b="1" dirty="0">
                  <a:solidFill>
                    <a:prstClr val="white"/>
                  </a:solidFill>
                  <a:latin typeface="微软雅黑" panose="020B0503020204020204" pitchFamily="34" charset="-122"/>
                  <a:ea typeface="微软雅黑" panose="020B0503020204020204" pitchFamily="34" charset="-122"/>
                </a:rPr>
                <a:t>禁言</a:t>
              </a:r>
            </a:p>
          </p:txBody>
        </p:sp>
        <p:sp>
          <p:nvSpPr>
            <p:cNvPr id="18" name="矩形 17"/>
            <p:cNvSpPr/>
            <p:nvPr/>
          </p:nvSpPr>
          <p:spPr>
            <a:xfrm>
              <a:off x="7294189" y="4849813"/>
              <a:ext cx="891540" cy="4000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2160" b="1" dirty="0">
                  <a:solidFill>
                    <a:prstClr val="white"/>
                  </a:solidFill>
                  <a:latin typeface="微软雅黑" panose="020B0503020204020204" pitchFamily="34" charset="-122"/>
                  <a:ea typeface="微软雅黑" panose="020B0503020204020204" pitchFamily="34" charset="-122"/>
                </a:rPr>
                <a:t>群</a:t>
              </a:r>
              <a:r>
                <a:rPr lang="en-US" altLang="zh-CN" sz="2160" b="1" dirty="0">
                  <a:solidFill>
                    <a:prstClr val="white"/>
                  </a:solidFill>
                  <a:latin typeface="微软雅黑" panose="020B0503020204020204" pitchFamily="34" charset="-122"/>
                  <a:ea typeface="微软雅黑" panose="020B0503020204020204" pitchFamily="34" charset="-122"/>
                </a:rPr>
                <a:t>@</a:t>
              </a:r>
              <a:endParaRPr lang="zh-CN" altLang="en-US" sz="2160" b="1" dirty="0">
                <a:solidFill>
                  <a:prstClr val="white"/>
                </a:solidFill>
                <a:latin typeface="微软雅黑" panose="020B0503020204020204" pitchFamily="34" charset="-122"/>
                <a:ea typeface="微软雅黑" panose="020B0503020204020204" pitchFamily="34" charset="-122"/>
              </a:endParaRPr>
            </a:p>
          </p:txBody>
        </p:sp>
      </p:grpSp>
      <p:grpSp>
        <p:nvGrpSpPr>
          <p:cNvPr id="23" name="组合 22"/>
          <p:cNvGrpSpPr/>
          <p:nvPr/>
        </p:nvGrpSpPr>
        <p:grpSpPr>
          <a:xfrm>
            <a:off x="7206386" y="5352664"/>
            <a:ext cx="3067500" cy="639062"/>
            <a:chOff x="5751139" y="4217685"/>
            <a:chExt cx="1920240" cy="400050"/>
          </a:xfrm>
          <a:solidFill>
            <a:srgbClr val="C00000"/>
          </a:solidFill>
        </p:grpSpPr>
        <p:sp>
          <p:nvSpPr>
            <p:cNvPr id="24" name="矩形 23"/>
            <p:cNvSpPr/>
            <p:nvPr/>
          </p:nvSpPr>
          <p:spPr>
            <a:xfrm>
              <a:off x="5751139" y="4217685"/>
              <a:ext cx="891540" cy="4000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2160" b="1" dirty="0">
                  <a:solidFill>
                    <a:prstClr val="white"/>
                  </a:solidFill>
                  <a:latin typeface="微软雅黑" panose="020B0503020204020204" pitchFamily="34" charset="-122"/>
                  <a:ea typeface="微软雅黑" panose="020B0503020204020204" pitchFamily="34" charset="-122"/>
                </a:rPr>
                <a:t>匿名聊天</a:t>
              </a:r>
            </a:p>
          </p:txBody>
        </p:sp>
        <p:sp>
          <p:nvSpPr>
            <p:cNvPr id="25" name="矩形 24"/>
            <p:cNvSpPr/>
            <p:nvPr/>
          </p:nvSpPr>
          <p:spPr>
            <a:xfrm>
              <a:off x="6779839" y="4217685"/>
              <a:ext cx="891540" cy="4000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2160" b="1" dirty="0">
                  <a:solidFill>
                    <a:prstClr val="white"/>
                  </a:solidFill>
                  <a:latin typeface="微软雅黑" panose="020B0503020204020204" pitchFamily="34" charset="-122"/>
                  <a:ea typeface="微软雅黑" panose="020B0503020204020204" pitchFamily="34" charset="-122"/>
                </a:rPr>
                <a:t>共享演示</a:t>
              </a:r>
            </a:p>
          </p:txBody>
        </p:sp>
      </p:grpSp>
    </p:spTree>
    <p:extLst>
      <p:ext uri="{BB962C8B-B14F-4D97-AF65-F5344CB8AC3E}">
        <p14:creationId xmlns:p14="http://schemas.microsoft.com/office/powerpoint/2010/main" val="99320278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C:\Users\Administrator\Documents\Tencent Files\304226234\Image\C2C\Q$MSXR(V65PX{5(Z4A`6V2R.png"/>
          <p:cNvPicPr/>
          <p:nvPr/>
        </p:nvPicPr>
        <p:blipFill>
          <a:blip r:embed="rId3">
            <a:extLst>
              <a:ext uri="{28A0092B-C50C-407E-A947-70E740481C1C}">
                <a14:useLocalDpi xmlns:a14="http://schemas.microsoft.com/office/drawing/2010/main" val="0"/>
              </a:ext>
            </a:extLst>
          </a:blip>
          <a:srcRect/>
          <a:stretch>
            <a:fillRect/>
          </a:stretch>
        </p:blipFill>
        <p:spPr bwMode="auto">
          <a:xfrm>
            <a:off x="2306409" y="640980"/>
            <a:ext cx="7579182" cy="4659686"/>
          </a:xfrm>
          <a:prstGeom prst="rect">
            <a:avLst/>
          </a:prstGeom>
          <a:noFill/>
          <a:ln>
            <a:solidFill>
              <a:schemeClr val="bg1">
                <a:lumMod val="50000"/>
              </a:schemeClr>
            </a:solidFill>
          </a:ln>
          <a:effectLst/>
        </p:spPr>
      </p:pic>
      <p:sp>
        <p:nvSpPr>
          <p:cNvPr id="4" name="文本框 3"/>
          <p:cNvSpPr txBox="1"/>
          <p:nvPr/>
        </p:nvSpPr>
        <p:spPr>
          <a:xfrm>
            <a:off x="1301117" y="5503546"/>
            <a:ext cx="9504043" cy="461665"/>
          </a:xfrm>
          <a:prstGeom prst="rect">
            <a:avLst/>
          </a:prstGeom>
          <a:noFill/>
        </p:spPr>
        <p:txBody>
          <a:bodyPr wrap="square" rtlCol="0">
            <a:spAutoFit/>
          </a:bodyPr>
          <a:lstStyle/>
          <a:p>
            <a:pPr algn="ctr" defTabSz="855878"/>
            <a:r>
              <a:rPr lang="zh-CN" altLang="en-US"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学员入群时</a:t>
            </a:r>
            <a:r>
              <a:rPr lang="en-US" altLang="zh-CN"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QQ</a:t>
            </a:r>
            <a:r>
              <a:rPr lang="zh-CN" altLang="en-US"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自动弹出的通知</a:t>
            </a:r>
          </a:p>
        </p:txBody>
      </p:sp>
      <p:cxnSp>
        <p:nvCxnSpPr>
          <p:cNvPr id="5" name="直接连接符 4"/>
          <p:cNvCxnSpPr/>
          <p:nvPr/>
        </p:nvCxnSpPr>
        <p:spPr>
          <a:xfrm>
            <a:off x="3003894" y="6209717"/>
            <a:ext cx="5814060" cy="0"/>
          </a:xfrm>
          <a:prstGeom prst="line">
            <a:avLst/>
          </a:prstGeom>
          <a:ln w="76200" cmpd="thickThi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椭圆 5"/>
          <p:cNvSpPr/>
          <p:nvPr/>
        </p:nvSpPr>
        <p:spPr>
          <a:xfrm>
            <a:off x="1888570" y="353932"/>
            <a:ext cx="574097" cy="574097"/>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en-US" altLang="zh-CN" sz="3360" dirty="0">
                <a:solidFill>
                  <a:srgbClr val="C00000"/>
                </a:solidFill>
              </a:rPr>
              <a:t>1</a:t>
            </a:r>
            <a:endParaRPr lang="zh-CN" altLang="en-US" sz="3360" dirty="0">
              <a:solidFill>
                <a:srgbClr val="C00000"/>
              </a:solidFill>
            </a:endParaRPr>
          </a:p>
        </p:txBody>
      </p:sp>
    </p:spTree>
    <p:extLst>
      <p:ext uri="{BB962C8B-B14F-4D97-AF65-F5344CB8AC3E}">
        <p14:creationId xmlns:p14="http://schemas.microsoft.com/office/powerpoint/2010/main" val="83423646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7495057" y="567876"/>
            <a:ext cx="2822693" cy="1828959"/>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5057" y="2479364"/>
            <a:ext cx="3160472" cy="3725665"/>
          </a:xfrm>
          <a:prstGeom prst="rect">
            <a:avLst/>
          </a:prstGeom>
          <a:ln>
            <a:solidFill>
              <a:schemeClr val="bg1">
                <a:lumMod val="75000"/>
              </a:schemeClr>
            </a:solidFill>
          </a:ln>
        </p:spPr>
      </p:pic>
      <p:pic>
        <p:nvPicPr>
          <p:cNvPr id="3" name="图片 2"/>
          <p:cNvPicPr>
            <a:picLocks noChangeAspect="1"/>
          </p:cNvPicPr>
          <p:nvPr/>
        </p:nvPicPr>
        <p:blipFill>
          <a:blip r:embed="rId5"/>
          <a:stretch>
            <a:fillRect/>
          </a:stretch>
        </p:blipFill>
        <p:spPr>
          <a:xfrm>
            <a:off x="1517251" y="2235449"/>
            <a:ext cx="5892164" cy="2041747"/>
          </a:xfrm>
          <a:prstGeom prst="rect">
            <a:avLst/>
          </a:prstGeom>
          <a:ln>
            <a:solidFill>
              <a:schemeClr val="bg1">
                <a:lumMod val="75000"/>
              </a:schemeClr>
            </a:solidFill>
          </a:ln>
        </p:spPr>
      </p:pic>
      <p:pic>
        <p:nvPicPr>
          <p:cNvPr id="4" name="图片 3"/>
          <p:cNvPicPr>
            <a:picLocks noChangeAspect="1"/>
          </p:cNvPicPr>
          <p:nvPr/>
        </p:nvPicPr>
        <p:blipFill>
          <a:blip r:embed="rId6"/>
          <a:stretch>
            <a:fillRect/>
          </a:stretch>
        </p:blipFill>
        <p:spPr>
          <a:xfrm>
            <a:off x="1517251" y="567876"/>
            <a:ext cx="5892164" cy="1582685"/>
          </a:xfrm>
          <a:prstGeom prst="rect">
            <a:avLst/>
          </a:prstGeom>
          <a:ln>
            <a:solidFill>
              <a:schemeClr val="bg1">
                <a:lumMod val="75000"/>
              </a:schemeClr>
            </a:solidFill>
          </a:ln>
        </p:spPr>
      </p:pic>
      <p:sp>
        <p:nvSpPr>
          <p:cNvPr id="6" name="椭圆 5"/>
          <p:cNvSpPr/>
          <p:nvPr/>
        </p:nvSpPr>
        <p:spPr>
          <a:xfrm>
            <a:off x="1230202" y="195940"/>
            <a:ext cx="574097" cy="574097"/>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en-US" altLang="zh-CN" sz="3360" dirty="0">
                <a:solidFill>
                  <a:srgbClr val="C00000"/>
                </a:solidFill>
              </a:rPr>
              <a:t>2</a:t>
            </a:r>
            <a:endParaRPr lang="zh-CN" altLang="en-US" sz="3360" dirty="0">
              <a:solidFill>
                <a:srgbClr val="C00000"/>
              </a:solidFill>
            </a:endParaRPr>
          </a:p>
        </p:txBody>
      </p:sp>
      <p:sp>
        <p:nvSpPr>
          <p:cNvPr id="7" name="椭圆 6"/>
          <p:cNvSpPr/>
          <p:nvPr/>
        </p:nvSpPr>
        <p:spPr>
          <a:xfrm>
            <a:off x="1230202" y="2217698"/>
            <a:ext cx="574097" cy="574097"/>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en-US" altLang="zh-CN" sz="3360" dirty="0">
                <a:solidFill>
                  <a:srgbClr val="C00000"/>
                </a:solidFill>
              </a:rPr>
              <a:t>3</a:t>
            </a:r>
            <a:endParaRPr lang="zh-CN" altLang="en-US" sz="3360" dirty="0">
              <a:solidFill>
                <a:srgbClr val="C00000"/>
              </a:solidFill>
            </a:endParaRPr>
          </a:p>
        </p:txBody>
      </p:sp>
      <p:sp>
        <p:nvSpPr>
          <p:cNvPr id="8" name="椭圆 7"/>
          <p:cNvSpPr/>
          <p:nvPr/>
        </p:nvSpPr>
        <p:spPr>
          <a:xfrm>
            <a:off x="10368480" y="195940"/>
            <a:ext cx="574097" cy="574097"/>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en-US" altLang="zh-CN" sz="3360" dirty="0">
                <a:solidFill>
                  <a:srgbClr val="C00000"/>
                </a:solidFill>
              </a:rPr>
              <a:t>5</a:t>
            </a:r>
            <a:endParaRPr lang="zh-CN" altLang="en-US" sz="3360" dirty="0">
              <a:solidFill>
                <a:srgbClr val="C00000"/>
              </a:solidFill>
            </a:endParaRPr>
          </a:p>
        </p:txBody>
      </p:sp>
      <p:pic>
        <p:nvPicPr>
          <p:cNvPr id="9" name="图片 8"/>
          <p:cNvPicPr>
            <a:picLocks noChangeAspect="1"/>
          </p:cNvPicPr>
          <p:nvPr/>
        </p:nvPicPr>
        <p:blipFill>
          <a:blip r:embed="rId7"/>
          <a:stretch>
            <a:fillRect/>
          </a:stretch>
        </p:blipFill>
        <p:spPr>
          <a:xfrm>
            <a:off x="1517250" y="4359257"/>
            <a:ext cx="5892164" cy="1828150"/>
          </a:xfrm>
          <a:prstGeom prst="rect">
            <a:avLst/>
          </a:prstGeom>
        </p:spPr>
      </p:pic>
      <p:sp>
        <p:nvSpPr>
          <p:cNvPr id="10" name="椭圆 9"/>
          <p:cNvSpPr/>
          <p:nvPr/>
        </p:nvSpPr>
        <p:spPr>
          <a:xfrm>
            <a:off x="1230202" y="4226015"/>
            <a:ext cx="574097" cy="574097"/>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en-US" altLang="zh-CN" sz="3360" dirty="0">
                <a:solidFill>
                  <a:srgbClr val="C00000"/>
                </a:solidFill>
              </a:rPr>
              <a:t>4</a:t>
            </a:r>
            <a:endParaRPr lang="zh-CN" altLang="en-US" sz="3360" dirty="0">
              <a:solidFill>
                <a:srgbClr val="C00000"/>
              </a:solidFill>
            </a:endParaRPr>
          </a:p>
        </p:txBody>
      </p:sp>
      <p:pic>
        <p:nvPicPr>
          <p:cNvPr id="12" name="图片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71487" y="6320648"/>
            <a:ext cx="2308572" cy="342857"/>
          </a:xfrm>
          <a:prstGeom prst="rect">
            <a:avLst/>
          </a:prstGeom>
        </p:spPr>
      </p:pic>
      <p:sp>
        <p:nvSpPr>
          <p:cNvPr id="14" name="椭圆 13"/>
          <p:cNvSpPr/>
          <p:nvPr/>
        </p:nvSpPr>
        <p:spPr>
          <a:xfrm>
            <a:off x="6835739" y="6336994"/>
            <a:ext cx="320555" cy="32055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cxnSp>
        <p:nvCxnSpPr>
          <p:cNvPr id="16" name="直接箭头连接符 15"/>
          <p:cNvCxnSpPr/>
          <p:nvPr/>
        </p:nvCxnSpPr>
        <p:spPr>
          <a:xfrm flipH="1" flipV="1">
            <a:off x="3716506" y="5273332"/>
            <a:ext cx="3119233" cy="121874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434311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1117" y="2816485"/>
            <a:ext cx="5313600" cy="1651525"/>
          </a:xfrm>
          <a:prstGeom prst="rect">
            <a:avLst/>
          </a:prstGeom>
          <a:ln>
            <a:solidFill>
              <a:schemeClr val="bg1">
                <a:lumMod val="50000"/>
              </a:schemeClr>
            </a:solidFill>
          </a:ln>
        </p:spPr>
      </p:pic>
      <p:pic>
        <p:nvPicPr>
          <p:cNvPr id="3" name="图片 2"/>
          <p:cNvPicPr>
            <a:picLocks noChangeAspect="1"/>
          </p:cNvPicPr>
          <p:nvPr/>
        </p:nvPicPr>
        <p:blipFill>
          <a:blip r:embed="rId3"/>
          <a:stretch>
            <a:fillRect/>
          </a:stretch>
        </p:blipFill>
        <p:spPr>
          <a:xfrm>
            <a:off x="1301116" y="621031"/>
            <a:ext cx="5313600" cy="2061311"/>
          </a:xfrm>
          <a:prstGeom prst="rect">
            <a:avLst/>
          </a:prstGeom>
          <a:ln>
            <a:solidFill>
              <a:schemeClr val="bg1">
                <a:lumMod val="50000"/>
              </a:schemeClr>
            </a:solidFill>
          </a:ln>
        </p:spPr>
      </p:pic>
      <p:sp>
        <p:nvSpPr>
          <p:cNvPr id="4" name="矩形 3"/>
          <p:cNvSpPr/>
          <p:nvPr/>
        </p:nvSpPr>
        <p:spPr>
          <a:xfrm>
            <a:off x="1376253" y="897774"/>
            <a:ext cx="2394066" cy="45668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1116" y="4602151"/>
            <a:ext cx="5313600" cy="1646126"/>
          </a:xfrm>
          <a:prstGeom prst="rect">
            <a:avLst/>
          </a:prstGeom>
          <a:ln>
            <a:solidFill>
              <a:schemeClr val="bg1">
                <a:lumMod val="50000"/>
              </a:schemeClr>
            </a:solidFill>
          </a:ln>
        </p:spPr>
      </p:pic>
      <p:sp>
        <p:nvSpPr>
          <p:cNvPr id="7" name="矩形 6"/>
          <p:cNvSpPr/>
          <p:nvPr/>
        </p:nvSpPr>
        <p:spPr>
          <a:xfrm>
            <a:off x="4303780" y="5824848"/>
            <a:ext cx="2394066" cy="45668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8" name="矩形 7"/>
          <p:cNvSpPr/>
          <p:nvPr/>
        </p:nvSpPr>
        <p:spPr>
          <a:xfrm>
            <a:off x="2207526" y="3091296"/>
            <a:ext cx="1562794" cy="126457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8647" y="621030"/>
            <a:ext cx="3896514" cy="5627248"/>
          </a:xfrm>
          <a:prstGeom prst="rect">
            <a:avLst/>
          </a:prstGeom>
        </p:spPr>
      </p:pic>
      <p:sp>
        <p:nvSpPr>
          <p:cNvPr id="10" name="椭圆 9"/>
          <p:cNvSpPr/>
          <p:nvPr/>
        </p:nvSpPr>
        <p:spPr>
          <a:xfrm>
            <a:off x="10368480" y="333982"/>
            <a:ext cx="574097" cy="574097"/>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en-US" altLang="zh-CN" sz="3360" dirty="0">
                <a:solidFill>
                  <a:srgbClr val="C00000"/>
                </a:solidFill>
              </a:rPr>
              <a:t>6</a:t>
            </a:r>
            <a:endParaRPr lang="zh-CN" altLang="en-US" sz="3360" dirty="0">
              <a:solidFill>
                <a:srgbClr val="C00000"/>
              </a:solidFill>
            </a:endParaRPr>
          </a:p>
        </p:txBody>
      </p:sp>
    </p:spTree>
    <p:extLst>
      <p:ext uri="{BB962C8B-B14F-4D97-AF65-F5344CB8AC3E}">
        <p14:creationId xmlns:p14="http://schemas.microsoft.com/office/powerpoint/2010/main" val="137943309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889102" y="746849"/>
            <a:ext cx="9815411" cy="5736833"/>
          </a:xfrm>
          <a:prstGeom prst="rect">
            <a:avLst/>
          </a:prstGeom>
        </p:spPr>
      </p:pic>
      <p:sp>
        <p:nvSpPr>
          <p:cNvPr id="9" name="椭圆 8"/>
          <p:cNvSpPr/>
          <p:nvPr/>
        </p:nvSpPr>
        <p:spPr>
          <a:xfrm>
            <a:off x="10368480" y="333982"/>
            <a:ext cx="574097" cy="574097"/>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en-US" altLang="zh-CN" sz="3360" dirty="0">
                <a:solidFill>
                  <a:srgbClr val="C00000"/>
                </a:solidFill>
              </a:rPr>
              <a:t>7</a:t>
            </a:r>
            <a:endParaRPr lang="zh-CN" altLang="en-US" sz="3360" dirty="0">
              <a:solidFill>
                <a:srgbClr val="C00000"/>
              </a:solidFill>
            </a:endParaRPr>
          </a:p>
        </p:txBody>
      </p:sp>
    </p:spTree>
    <p:extLst>
      <p:ext uri="{BB962C8B-B14F-4D97-AF65-F5344CB8AC3E}">
        <p14:creationId xmlns:p14="http://schemas.microsoft.com/office/powerpoint/2010/main" val="162732692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2549" y="621031"/>
            <a:ext cx="3577799" cy="4472250"/>
          </a:xfrm>
          <a:prstGeom prst="rect">
            <a:avLst/>
          </a:prstGeom>
          <a:ln>
            <a:solidFill>
              <a:schemeClr val="bg1">
                <a:lumMod val="50000"/>
              </a:schemeClr>
            </a:solidFill>
          </a:ln>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t="15185"/>
          <a:stretch/>
        </p:blipFill>
        <p:spPr>
          <a:xfrm>
            <a:off x="6484270" y="624571"/>
            <a:ext cx="3536670" cy="4493945"/>
          </a:xfrm>
          <a:prstGeom prst="rect">
            <a:avLst/>
          </a:prstGeom>
          <a:ln>
            <a:solidFill>
              <a:schemeClr val="bg1">
                <a:lumMod val="50000"/>
              </a:schemeClr>
            </a:solidFill>
          </a:ln>
        </p:spPr>
      </p:pic>
      <p:sp>
        <p:nvSpPr>
          <p:cNvPr id="5" name="文本框 4"/>
          <p:cNvSpPr txBox="1"/>
          <p:nvPr/>
        </p:nvSpPr>
        <p:spPr>
          <a:xfrm>
            <a:off x="1301117" y="5503546"/>
            <a:ext cx="9504043" cy="461665"/>
          </a:xfrm>
          <a:prstGeom prst="rect">
            <a:avLst/>
          </a:prstGeom>
          <a:noFill/>
        </p:spPr>
        <p:txBody>
          <a:bodyPr wrap="square" rtlCol="0">
            <a:spAutoFit/>
          </a:bodyPr>
          <a:lstStyle/>
          <a:p>
            <a:pPr algn="ctr" defTabSz="855878"/>
            <a:r>
              <a:rPr lang="zh-CN" altLang="en-US"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讨论组的意义究竟是什么？</a:t>
            </a:r>
          </a:p>
        </p:txBody>
      </p:sp>
      <p:cxnSp>
        <p:nvCxnSpPr>
          <p:cNvPr id="6" name="直接连接符 5"/>
          <p:cNvCxnSpPr/>
          <p:nvPr/>
        </p:nvCxnSpPr>
        <p:spPr>
          <a:xfrm>
            <a:off x="3003894" y="6209717"/>
            <a:ext cx="5814060" cy="0"/>
          </a:xfrm>
          <a:prstGeom prst="line">
            <a:avLst/>
          </a:prstGeom>
          <a:ln w="76200" cmpd="thickThi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596171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770116" y="2465466"/>
            <a:ext cx="1224783" cy="694004"/>
            <a:chOff x="6673348" y="3429000"/>
            <a:chExt cx="1465026" cy="830134"/>
          </a:xfrm>
        </p:grpSpPr>
        <p:sp>
          <p:nvSpPr>
            <p:cNvPr id="9" name="椭圆 8"/>
            <p:cNvSpPr/>
            <p:nvPr/>
          </p:nvSpPr>
          <p:spPr>
            <a:xfrm>
              <a:off x="6812783" y="3429000"/>
              <a:ext cx="640582" cy="64058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4" name="组合 13"/>
            <p:cNvGrpSpPr/>
            <p:nvPr/>
          </p:nvGrpSpPr>
          <p:grpSpPr>
            <a:xfrm rot="19195328">
              <a:off x="6673348" y="3806959"/>
              <a:ext cx="1465026" cy="452175"/>
              <a:chOff x="8634027" y="3819204"/>
              <a:chExt cx="1465026" cy="452175"/>
            </a:xfrm>
          </p:grpSpPr>
          <p:sp>
            <p:nvSpPr>
              <p:cNvPr id="11" name="矩形 10"/>
              <p:cNvSpPr/>
              <p:nvPr/>
            </p:nvSpPr>
            <p:spPr>
              <a:xfrm>
                <a:off x="8634027" y="3819204"/>
                <a:ext cx="1426864" cy="452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3" name="直接连接符 12"/>
              <p:cNvCxnSpPr/>
              <p:nvPr/>
            </p:nvCxnSpPr>
            <p:spPr>
              <a:xfrm>
                <a:off x="8672187" y="3851791"/>
                <a:ext cx="142686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p:nvSpPr>
          <p:spPr>
            <a:xfrm>
              <a:off x="6907739" y="3474770"/>
              <a:ext cx="393275" cy="478592"/>
            </a:xfrm>
            <a:prstGeom prst="rect">
              <a:avLst/>
            </a:prstGeom>
            <a:noFill/>
          </p:spPr>
          <p:txBody>
            <a:bodyPr wrap="square" rtlCol="0">
              <a:spAutoFit/>
            </a:bodyPr>
            <a:lstStyle/>
            <a:p>
              <a:r>
                <a:rPr lang="en-US" altLang="zh-CN" sz="2000" dirty="0" smtClean="0">
                  <a:solidFill>
                    <a:prstClr val="white"/>
                  </a:solidFill>
                </a:rPr>
                <a:t>4</a:t>
              </a:r>
              <a:endParaRPr lang="zh-CN" altLang="en-US" sz="2000" dirty="0">
                <a:solidFill>
                  <a:prstClr val="white"/>
                </a:solidFill>
              </a:endParaRPr>
            </a:p>
          </p:txBody>
        </p:sp>
      </p:grpSp>
      <p:sp>
        <p:nvSpPr>
          <p:cNvPr id="2" name="文本框 1"/>
          <p:cNvSpPr txBox="1"/>
          <p:nvPr/>
        </p:nvSpPr>
        <p:spPr>
          <a:xfrm>
            <a:off x="1268203" y="2844225"/>
            <a:ext cx="3386924" cy="584775"/>
          </a:xfrm>
          <a:prstGeom prst="rect">
            <a:avLst/>
          </a:prstGeom>
          <a:noFill/>
        </p:spPr>
        <p:txBody>
          <a:bodyPr wrap="square" rtlCol="0">
            <a:spAutoFit/>
          </a:bodyPr>
          <a:lstStyle/>
          <a:p>
            <a:r>
              <a:rPr lang="zh-CN" altLang="en-US" sz="3200" spc="300" dirty="0">
                <a:solidFill>
                  <a:srgbClr val="C00000"/>
                </a:solidFill>
              </a:rPr>
              <a:t>运营特征</a:t>
            </a:r>
            <a:endParaRPr lang="zh-CN" altLang="en-US" sz="3200" spc="300" dirty="0" smtClean="0">
              <a:solidFill>
                <a:srgbClr val="C00000"/>
              </a:solidFill>
            </a:endParaRPr>
          </a:p>
        </p:txBody>
      </p:sp>
    </p:spTree>
    <p:extLst>
      <p:ext uri="{BB962C8B-B14F-4D97-AF65-F5344CB8AC3E}">
        <p14:creationId xmlns:p14="http://schemas.microsoft.com/office/powerpoint/2010/main" val="34563752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301117" y="315432"/>
            <a:ext cx="9504043" cy="1569660"/>
          </a:xfrm>
          <a:prstGeom prst="rect">
            <a:avLst/>
          </a:prstGeom>
          <a:noFill/>
        </p:spPr>
        <p:txBody>
          <a:bodyPr wrap="square" rtlCol="0">
            <a:spAutoFit/>
          </a:bodyPr>
          <a:lstStyle/>
          <a:p>
            <a:pPr algn="ctr" defTabSz="855878">
              <a:lnSpc>
                <a:spcPct val="200000"/>
              </a:lnSpc>
            </a:pPr>
            <a:r>
              <a:rPr lang="zh-CN" altLang="en-US" sz="2400" b="1" dirty="0">
                <a:solidFill>
                  <a:prstClr val="black"/>
                </a:solidFill>
                <a:latin typeface="微软雅黑" panose="020B0503020204020204" pitchFamily="34" charset="-122"/>
                <a:ea typeface="微软雅黑" panose="020B0503020204020204" pitchFamily="34" charset="-122"/>
                <a:cs typeface="Arial Unicode MS" panose="020B0604020202020204" pitchFamily="34" charset="-122"/>
              </a:rPr>
              <a:t>微信群</a:t>
            </a:r>
            <a:r>
              <a:rPr lang="en-US" altLang="zh-CN" sz="2400" b="1" dirty="0">
                <a:solidFill>
                  <a:prstClr val="black"/>
                </a:solidFill>
                <a:latin typeface="微软雅黑" panose="020B0503020204020204" pitchFamily="34" charset="-122"/>
                <a:ea typeface="微软雅黑" panose="020B0503020204020204" pitchFamily="34" charset="-122"/>
                <a:cs typeface="Arial Unicode MS" panose="020B0604020202020204" pitchFamily="34" charset="-122"/>
              </a:rPr>
              <a:t>VSQQ</a:t>
            </a:r>
            <a:r>
              <a:rPr lang="zh-CN" altLang="en-US" sz="2400" b="1" dirty="0">
                <a:solidFill>
                  <a:prstClr val="black"/>
                </a:solidFill>
                <a:latin typeface="微软雅黑" panose="020B0503020204020204" pitchFamily="34" charset="-122"/>
                <a:ea typeface="微软雅黑" panose="020B0503020204020204" pitchFamily="34" charset="-122"/>
                <a:cs typeface="Arial Unicode MS" panose="020B0604020202020204" pitchFamily="34" charset="-122"/>
              </a:rPr>
              <a:t>群</a:t>
            </a:r>
            <a:endParaRPr lang="en-US" altLang="zh-CN" sz="2400" b="1" dirty="0">
              <a:solidFill>
                <a:prstClr val="black"/>
              </a:solidFill>
              <a:latin typeface="微软雅黑" panose="020B0503020204020204" pitchFamily="34" charset="-122"/>
              <a:ea typeface="微软雅黑" panose="020B0503020204020204" pitchFamily="34" charset="-122"/>
              <a:cs typeface="Arial Unicode MS" panose="020B0604020202020204" pitchFamily="34" charset="-122"/>
            </a:endParaRPr>
          </a:p>
          <a:p>
            <a:pPr algn="ctr" defTabSz="855878">
              <a:lnSpc>
                <a:spcPct val="200000"/>
              </a:lnSpc>
            </a:pPr>
            <a:r>
              <a:rPr lang="en-US" altLang="zh-CN" sz="2400"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a:t>
            </a:r>
            <a:r>
              <a:rPr lang="zh-CN" altLang="en-US" sz="2400"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第四回合：运营特征</a:t>
            </a:r>
            <a:r>
              <a:rPr lang="en-US" altLang="zh-CN" sz="2400"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a:t>
            </a:r>
            <a:endParaRPr lang="zh-CN" altLang="en-US" sz="2400"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endParaRPr>
          </a:p>
        </p:txBody>
      </p:sp>
      <p:cxnSp>
        <p:nvCxnSpPr>
          <p:cNvPr id="3" name="直接连接符 2"/>
          <p:cNvCxnSpPr/>
          <p:nvPr/>
        </p:nvCxnSpPr>
        <p:spPr>
          <a:xfrm>
            <a:off x="3003894" y="1181731"/>
            <a:ext cx="5814060" cy="0"/>
          </a:xfrm>
          <a:prstGeom prst="line">
            <a:avLst/>
          </a:prstGeom>
          <a:ln w="76200" cmpd="thickThi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6113921" y="2368090"/>
            <a:ext cx="0" cy="395651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4952649" y="2442183"/>
            <a:ext cx="990032" cy="699990"/>
            <a:chOff x="3619207" y="2035152"/>
            <a:chExt cx="825027" cy="583325"/>
          </a:xfrm>
        </p:grpSpPr>
        <p:sp>
          <p:nvSpPr>
            <p:cNvPr id="6" name="矩形 5"/>
            <p:cNvSpPr/>
            <p:nvPr/>
          </p:nvSpPr>
          <p:spPr>
            <a:xfrm>
              <a:off x="3619207" y="2035152"/>
              <a:ext cx="825027" cy="284843"/>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1685" b="1" dirty="0">
                  <a:solidFill>
                    <a:prstClr val="white"/>
                  </a:solidFill>
                  <a:latin typeface="微软雅黑" panose="020B0503020204020204" pitchFamily="34" charset="-122"/>
                  <a:ea typeface="微软雅黑" panose="020B0503020204020204" pitchFamily="34" charset="-122"/>
                </a:rPr>
                <a:t>微信群</a:t>
              </a:r>
            </a:p>
          </p:txBody>
        </p:sp>
        <p:sp>
          <p:nvSpPr>
            <p:cNvPr id="7" name="矩形 6"/>
            <p:cNvSpPr/>
            <p:nvPr/>
          </p:nvSpPr>
          <p:spPr>
            <a:xfrm>
              <a:off x="3619207" y="2333634"/>
              <a:ext cx="825027" cy="28484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1685" b="1" dirty="0">
                  <a:solidFill>
                    <a:srgbClr val="70AD47"/>
                  </a:solidFill>
                  <a:latin typeface="微软雅黑" panose="020B0503020204020204" pitchFamily="34" charset="-122"/>
                  <a:ea typeface="微软雅黑" panose="020B0503020204020204" pitchFamily="34" charset="-122"/>
                </a:rPr>
                <a:t>开放性</a:t>
              </a:r>
            </a:p>
          </p:txBody>
        </p:sp>
      </p:grpSp>
      <p:grpSp>
        <p:nvGrpSpPr>
          <p:cNvPr id="8" name="组合 7"/>
          <p:cNvGrpSpPr/>
          <p:nvPr/>
        </p:nvGrpSpPr>
        <p:grpSpPr>
          <a:xfrm>
            <a:off x="6278253" y="2442183"/>
            <a:ext cx="990032" cy="699990"/>
            <a:chOff x="3619207" y="2035152"/>
            <a:chExt cx="825027" cy="583325"/>
          </a:xfrm>
        </p:grpSpPr>
        <p:sp>
          <p:nvSpPr>
            <p:cNvPr id="9" name="矩形 8"/>
            <p:cNvSpPr/>
            <p:nvPr/>
          </p:nvSpPr>
          <p:spPr>
            <a:xfrm>
              <a:off x="3619207" y="2035152"/>
              <a:ext cx="825027" cy="28484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en-US" altLang="zh-CN" sz="1685" b="1" dirty="0">
                  <a:solidFill>
                    <a:prstClr val="white"/>
                  </a:solidFill>
                  <a:latin typeface="微软雅黑" panose="020B0503020204020204" pitchFamily="34" charset="-122"/>
                  <a:ea typeface="微软雅黑" panose="020B0503020204020204" pitchFamily="34" charset="-122"/>
                </a:rPr>
                <a:t>QQ</a:t>
              </a:r>
              <a:r>
                <a:rPr lang="zh-CN" altLang="en-US" sz="1685" b="1" dirty="0">
                  <a:solidFill>
                    <a:prstClr val="white"/>
                  </a:solidFill>
                  <a:latin typeface="微软雅黑" panose="020B0503020204020204" pitchFamily="34" charset="-122"/>
                  <a:ea typeface="微软雅黑" panose="020B0503020204020204" pitchFamily="34" charset="-122"/>
                </a:rPr>
                <a:t>群</a:t>
              </a:r>
            </a:p>
          </p:txBody>
        </p:sp>
        <p:sp>
          <p:nvSpPr>
            <p:cNvPr id="10" name="矩形 9"/>
            <p:cNvSpPr/>
            <p:nvPr/>
          </p:nvSpPr>
          <p:spPr>
            <a:xfrm>
              <a:off x="3619207" y="2333634"/>
              <a:ext cx="825027" cy="28484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1685" b="1" dirty="0">
                  <a:solidFill>
                    <a:srgbClr val="C00000"/>
                  </a:solidFill>
                  <a:latin typeface="微软雅黑" panose="020B0503020204020204" pitchFamily="34" charset="-122"/>
                  <a:ea typeface="微软雅黑" panose="020B0503020204020204" pitchFamily="34" charset="-122"/>
                </a:rPr>
                <a:t>中心性</a:t>
              </a:r>
            </a:p>
          </p:txBody>
        </p:sp>
      </p:grpSp>
      <p:grpSp>
        <p:nvGrpSpPr>
          <p:cNvPr id="20" name="组合 19"/>
          <p:cNvGrpSpPr/>
          <p:nvPr/>
        </p:nvGrpSpPr>
        <p:grpSpPr>
          <a:xfrm>
            <a:off x="7494196" y="3634181"/>
            <a:ext cx="2272710" cy="2261038"/>
            <a:chOff x="972806" y="2511215"/>
            <a:chExt cx="2521017" cy="2508069"/>
          </a:xfrm>
        </p:grpSpPr>
        <p:cxnSp>
          <p:nvCxnSpPr>
            <p:cNvPr id="19" name="直接连接符 18"/>
            <p:cNvCxnSpPr/>
            <p:nvPr/>
          </p:nvCxnSpPr>
          <p:spPr>
            <a:xfrm>
              <a:off x="972806" y="3765249"/>
              <a:ext cx="2508068" cy="0"/>
            </a:xfrm>
            <a:prstGeom prst="line">
              <a:avLst/>
            </a:prstGeom>
            <a:ln>
              <a:solidFill>
                <a:srgbClr val="C00000"/>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rot="2700000">
              <a:off x="972806" y="3765249"/>
              <a:ext cx="2508068" cy="0"/>
            </a:xfrm>
            <a:prstGeom prst="line">
              <a:avLst/>
            </a:prstGeom>
            <a:ln>
              <a:solidFill>
                <a:srgbClr val="C00000"/>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rot="18900000" flipH="1">
              <a:off x="985755" y="3765250"/>
              <a:ext cx="2508068" cy="0"/>
            </a:xfrm>
            <a:prstGeom prst="line">
              <a:avLst/>
            </a:prstGeom>
            <a:ln>
              <a:solidFill>
                <a:srgbClr val="C00000"/>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rot="16200000">
              <a:off x="972806" y="3765250"/>
              <a:ext cx="2508068" cy="0"/>
            </a:xfrm>
            <a:prstGeom prst="line">
              <a:avLst/>
            </a:prstGeom>
            <a:ln>
              <a:solidFill>
                <a:srgbClr val="C00000"/>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grpSp>
      <p:sp>
        <p:nvSpPr>
          <p:cNvPr id="31" name="椭圆 30"/>
          <p:cNvSpPr/>
          <p:nvPr/>
        </p:nvSpPr>
        <p:spPr>
          <a:xfrm>
            <a:off x="8418421" y="4552570"/>
            <a:ext cx="424261" cy="42426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nvGrpSpPr>
          <p:cNvPr id="44" name="组合 43"/>
          <p:cNvGrpSpPr/>
          <p:nvPr/>
        </p:nvGrpSpPr>
        <p:grpSpPr>
          <a:xfrm>
            <a:off x="2324329" y="3543849"/>
            <a:ext cx="2437842" cy="2437842"/>
            <a:chOff x="1391570" y="2953207"/>
            <a:chExt cx="2031535" cy="2031535"/>
          </a:xfrm>
        </p:grpSpPr>
        <p:grpSp>
          <p:nvGrpSpPr>
            <p:cNvPr id="34" name="组合 33"/>
            <p:cNvGrpSpPr/>
            <p:nvPr/>
          </p:nvGrpSpPr>
          <p:grpSpPr>
            <a:xfrm>
              <a:off x="1665270" y="3232064"/>
              <a:ext cx="1495502" cy="144708"/>
              <a:chOff x="5940743" y="3232064"/>
              <a:chExt cx="1495502" cy="144708"/>
            </a:xfrm>
            <a:solidFill>
              <a:schemeClr val="accent6"/>
            </a:solidFill>
          </p:grpSpPr>
          <p:sp>
            <p:nvSpPr>
              <p:cNvPr id="32" name="椭圆 31"/>
              <p:cNvSpPr/>
              <p:nvPr/>
            </p:nvSpPr>
            <p:spPr>
              <a:xfrm>
                <a:off x="5940743" y="3232064"/>
                <a:ext cx="144708" cy="14470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33" name="椭圆 32"/>
              <p:cNvSpPr/>
              <p:nvPr/>
            </p:nvSpPr>
            <p:spPr>
              <a:xfrm>
                <a:off x="7291537" y="3232064"/>
                <a:ext cx="144708" cy="14470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grpSp>
          <p:nvGrpSpPr>
            <p:cNvPr id="35" name="组合 34"/>
            <p:cNvGrpSpPr/>
            <p:nvPr/>
          </p:nvGrpSpPr>
          <p:grpSpPr>
            <a:xfrm>
              <a:off x="1665270" y="4564394"/>
              <a:ext cx="1495502" cy="144708"/>
              <a:chOff x="5940743" y="3232064"/>
              <a:chExt cx="1495502" cy="144708"/>
            </a:xfrm>
            <a:solidFill>
              <a:schemeClr val="accent6"/>
            </a:solidFill>
          </p:grpSpPr>
          <p:sp>
            <p:nvSpPr>
              <p:cNvPr id="36" name="椭圆 35"/>
              <p:cNvSpPr/>
              <p:nvPr/>
            </p:nvSpPr>
            <p:spPr>
              <a:xfrm>
                <a:off x="5940743" y="3232064"/>
                <a:ext cx="144708" cy="14470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37" name="椭圆 36"/>
              <p:cNvSpPr/>
              <p:nvPr/>
            </p:nvSpPr>
            <p:spPr>
              <a:xfrm>
                <a:off x="7291537" y="3232064"/>
                <a:ext cx="144708" cy="14470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grpSp>
          <p:nvGrpSpPr>
            <p:cNvPr id="38" name="组合 37"/>
            <p:cNvGrpSpPr/>
            <p:nvPr/>
          </p:nvGrpSpPr>
          <p:grpSpPr>
            <a:xfrm>
              <a:off x="1391570" y="3895603"/>
              <a:ext cx="2031535" cy="144708"/>
              <a:chOff x="5940743" y="3232064"/>
              <a:chExt cx="2031535" cy="144708"/>
            </a:xfrm>
            <a:solidFill>
              <a:schemeClr val="accent6"/>
            </a:solidFill>
          </p:grpSpPr>
          <p:sp>
            <p:nvSpPr>
              <p:cNvPr id="39" name="椭圆 38"/>
              <p:cNvSpPr/>
              <p:nvPr/>
            </p:nvSpPr>
            <p:spPr>
              <a:xfrm>
                <a:off x="5940743" y="3232064"/>
                <a:ext cx="144708" cy="14470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40" name="椭圆 39"/>
              <p:cNvSpPr/>
              <p:nvPr/>
            </p:nvSpPr>
            <p:spPr>
              <a:xfrm>
                <a:off x="7827570" y="3232064"/>
                <a:ext cx="144708" cy="14470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grpSp>
          <p:nvGrpSpPr>
            <p:cNvPr id="41" name="组合 40"/>
            <p:cNvGrpSpPr/>
            <p:nvPr/>
          </p:nvGrpSpPr>
          <p:grpSpPr>
            <a:xfrm rot="5400000">
              <a:off x="1394240" y="3896621"/>
              <a:ext cx="2031535" cy="144708"/>
              <a:chOff x="5940743" y="3232064"/>
              <a:chExt cx="2031535" cy="144708"/>
            </a:xfrm>
            <a:solidFill>
              <a:schemeClr val="accent6"/>
            </a:solidFill>
          </p:grpSpPr>
          <p:sp>
            <p:nvSpPr>
              <p:cNvPr id="42" name="椭圆 41"/>
              <p:cNvSpPr/>
              <p:nvPr/>
            </p:nvSpPr>
            <p:spPr>
              <a:xfrm>
                <a:off x="5940743" y="3232064"/>
                <a:ext cx="144708" cy="14470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43" name="椭圆 42"/>
              <p:cNvSpPr/>
              <p:nvPr/>
            </p:nvSpPr>
            <p:spPr>
              <a:xfrm>
                <a:off x="7827570" y="3232064"/>
                <a:ext cx="144708" cy="14470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grpSp>
      <p:sp>
        <p:nvSpPr>
          <p:cNvPr id="45" name="椭圆 44"/>
          <p:cNvSpPr/>
          <p:nvPr/>
        </p:nvSpPr>
        <p:spPr>
          <a:xfrm>
            <a:off x="2412729" y="3632250"/>
            <a:ext cx="2261038" cy="2261038"/>
          </a:xfrm>
          <a:prstGeom prst="ellips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46" name="椭圆 45"/>
          <p:cNvSpPr/>
          <p:nvPr/>
        </p:nvSpPr>
        <p:spPr>
          <a:xfrm>
            <a:off x="7482737" y="3632250"/>
            <a:ext cx="2261038" cy="2261038"/>
          </a:xfrm>
          <a:prstGeom prst="ellips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Tree>
    <p:extLst>
      <p:ext uri="{BB962C8B-B14F-4D97-AF65-F5344CB8AC3E}">
        <p14:creationId xmlns:p14="http://schemas.microsoft.com/office/powerpoint/2010/main" val="335491053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568949" y="1312545"/>
            <a:ext cx="5074975" cy="4422154"/>
            <a:chOff x="2743200" y="1482085"/>
            <a:chExt cx="3240727" cy="2823855"/>
          </a:xfrm>
        </p:grpSpPr>
        <p:sp>
          <p:nvSpPr>
            <p:cNvPr id="13" name="任意多边形 12"/>
            <p:cNvSpPr/>
            <p:nvPr/>
          </p:nvSpPr>
          <p:spPr>
            <a:xfrm>
              <a:off x="3160071" y="2045983"/>
              <a:ext cx="1560194" cy="1977066"/>
            </a:xfrm>
            <a:custGeom>
              <a:avLst/>
              <a:gdLst>
                <a:gd name="connsiteX0" fmla="*/ 571661 w 1560194"/>
                <a:gd name="connsiteY0" fmla="*/ 0 h 1977066"/>
                <a:gd name="connsiteX1" fmla="*/ 1560194 w 1560194"/>
                <a:gd name="connsiteY1" fmla="*/ 988533 h 1977066"/>
                <a:gd name="connsiteX2" fmla="*/ 571661 w 1560194"/>
                <a:gd name="connsiteY2" fmla="*/ 1977066 h 1977066"/>
                <a:gd name="connsiteX3" fmla="*/ 566305 w 1560194"/>
                <a:gd name="connsiteY3" fmla="*/ 1976796 h 1977066"/>
                <a:gd name="connsiteX4" fmla="*/ 513811 w 1560194"/>
                <a:gd name="connsiteY4" fmla="*/ 1937541 h 1977066"/>
                <a:gd name="connsiteX5" fmla="*/ 0 w 1560194"/>
                <a:gd name="connsiteY5" fmla="*/ 848029 h 1977066"/>
                <a:gd name="connsiteX6" fmla="*/ 241135 w 1560194"/>
                <a:gd name="connsiteY6" fmla="*/ 58607 h 1977066"/>
                <a:gd name="connsiteX7" fmla="*/ 241939 w 1560194"/>
                <a:gd name="connsiteY7" fmla="*/ 57532 h 1977066"/>
                <a:gd name="connsiteX8" fmla="*/ 277701 w 1560194"/>
                <a:gd name="connsiteY8" fmla="*/ 44443 h 1977066"/>
                <a:gd name="connsiteX9" fmla="*/ 571661 w 1560194"/>
                <a:gd name="connsiteY9" fmla="*/ 0 h 197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0194" h="1977066">
                  <a:moveTo>
                    <a:pt x="571661" y="0"/>
                  </a:moveTo>
                  <a:cubicBezTo>
                    <a:pt x="1117613" y="0"/>
                    <a:pt x="1560194" y="442581"/>
                    <a:pt x="1560194" y="988533"/>
                  </a:cubicBezTo>
                  <a:cubicBezTo>
                    <a:pt x="1560194" y="1534485"/>
                    <a:pt x="1117613" y="1977066"/>
                    <a:pt x="571661" y="1977066"/>
                  </a:cubicBezTo>
                  <a:lnTo>
                    <a:pt x="566305" y="1976796"/>
                  </a:lnTo>
                  <a:lnTo>
                    <a:pt x="513811" y="1937541"/>
                  </a:lnTo>
                  <a:cubicBezTo>
                    <a:pt x="200014" y="1678573"/>
                    <a:pt x="0" y="1286659"/>
                    <a:pt x="0" y="848029"/>
                  </a:cubicBezTo>
                  <a:cubicBezTo>
                    <a:pt x="0" y="555609"/>
                    <a:pt x="88895" y="283952"/>
                    <a:pt x="241135" y="58607"/>
                  </a:cubicBezTo>
                  <a:lnTo>
                    <a:pt x="241939" y="57532"/>
                  </a:lnTo>
                  <a:lnTo>
                    <a:pt x="277701" y="44443"/>
                  </a:lnTo>
                  <a:cubicBezTo>
                    <a:pt x="370563" y="15560"/>
                    <a:pt x="469295" y="0"/>
                    <a:pt x="571661" y="0"/>
                  </a:cubicBezTo>
                  <a:close/>
                </a:path>
              </a:pathLst>
            </a:custGeom>
            <a:pattFill prst="lgGrid">
              <a:fgClr>
                <a:schemeClr val="accent4">
                  <a:lumMod val="40000"/>
                  <a:lumOff val="60000"/>
                </a:schemeClr>
              </a:fgClr>
              <a:bgClr>
                <a:schemeClr val="bg1"/>
              </a:bgClr>
            </a:patt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855878"/>
              <a:endParaRPr lang="zh-CN" altLang="en-US" sz="1685">
                <a:solidFill>
                  <a:prstClr val="white"/>
                </a:solidFill>
              </a:endParaRPr>
            </a:p>
          </p:txBody>
        </p:sp>
        <p:sp>
          <p:nvSpPr>
            <p:cNvPr id="11" name="椭圆 10"/>
            <p:cNvSpPr/>
            <p:nvPr/>
          </p:nvSpPr>
          <p:spPr>
            <a:xfrm>
              <a:off x="3160072" y="1482085"/>
              <a:ext cx="2823855" cy="282385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sp>
          <p:nvSpPr>
            <p:cNvPr id="26" name="椭圆 25"/>
            <p:cNvSpPr/>
            <p:nvPr/>
          </p:nvSpPr>
          <p:spPr>
            <a:xfrm>
              <a:off x="2743200" y="2045984"/>
              <a:ext cx="1977065" cy="1977065"/>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sp>
        <p:nvSpPr>
          <p:cNvPr id="5" name="矩形 4"/>
          <p:cNvSpPr/>
          <p:nvPr/>
        </p:nvSpPr>
        <p:spPr>
          <a:xfrm>
            <a:off x="2176123" y="3524198"/>
            <a:ext cx="1683565" cy="581256"/>
          </a:xfrm>
          <a:prstGeom prst="rect">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2400" b="1" dirty="0">
                <a:solidFill>
                  <a:prstClr val="white"/>
                </a:solidFill>
                <a:latin typeface="微软雅黑" panose="020B0503020204020204" pitchFamily="34" charset="-122"/>
                <a:ea typeface="微软雅黑" panose="020B0503020204020204" pitchFamily="34" charset="-122"/>
              </a:rPr>
              <a:t>微信群</a:t>
            </a:r>
          </a:p>
        </p:txBody>
      </p:sp>
      <p:sp>
        <p:nvSpPr>
          <p:cNvPr id="8" name="矩形 7"/>
          <p:cNvSpPr/>
          <p:nvPr/>
        </p:nvSpPr>
        <p:spPr>
          <a:xfrm>
            <a:off x="8235928" y="3524198"/>
            <a:ext cx="1683565" cy="581256"/>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en-US" altLang="zh-CN" sz="2400" b="1" dirty="0">
                <a:solidFill>
                  <a:prstClr val="white"/>
                </a:solidFill>
                <a:latin typeface="微软雅黑" panose="020B0503020204020204" pitchFamily="34" charset="-122"/>
                <a:ea typeface="微软雅黑" panose="020B0503020204020204" pitchFamily="34" charset="-122"/>
              </a:rPr>
              <a:t>QQ</a:t>
            </a:r>
            <a:r>
              <a:rPr lang="zh-CN" altLang="en-US" sz="2400" b="1" dirty="0">
                <a:solidFill>
                  <a:prstClr val="white"/>
                </a:solidFill>
                <a:latin typeface="微软雅黑" panose="020B0503020204020204" pitchFamily="34" charset="-122"/>
                <a:ea typeface="微软雅黑" panose="020B0503020204020204" pitchFamily="34" charset="-122"/>
              </a:rPr>
              <a:t>群</a:t>
            </a:r>
          </a:p>
        </p:txBody>
      </p:sp>
    </p:spTree>
    <p:extLst>
      <p:ext uri="{BB962C8B-B14F-4D97-AF65-F5344CB8AC3E}">
        <p14:creationId xmlns:p14="http://schemas.microsoft.com/office/powerpoint/2010/main" val="276620351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nvPr>
        </p:nvGraphicFramePr>
        <p:xfrm>
          <a:off x="1301116" y="1354455"/>
          <a:ext cx="9558669" cy="4970146"/>
        </p:xfrm>
        <a:graphic>
          <a:graphicData uri="http://schemas.openxmlformats.org/drawingml/2006/table">
            <a:tbl>
              <a:tblPr firstRow="1" firstCol="1" bandRow="1">
                <a:tableStyleId>{5C22544A-7EE6-4342-B048-85BDC9FD1C3A}</a:tableStyleId>
              </a:tblPr>
              <a:tblGrid>
                <a:gridCol w="1161269"/>
                <a:gridCol w="251834"/>
                <a:gridCol w="3813498"/>
                <a:gridCol w="226174"/>
                <a:gridCol w="4105894"/>
              </a:tblGrid>
              <a:tr h="783270">
                <a:tc>
                  <a:txBody>
                    <a:bodyPr/>
                    <a:lstStyle/>
                    <a:p>
                      <a:pPr algn="ctr">
                        <a:spcAft>
                          <a:spcPts val="0"/>
                        </a:spcAft>
                      </a:pPr>
                      <a:r>
                        <a:rPr lang="zh-CN" sz="1900" kern="100" dirty="0">
                          <a:solidFill>
                            <a:schemeClr val="tx1"/>
                          </a:solidFill>
                          <a:effectLst/>
                          <a:latin typeface="微软雅黑" panose="020B0503020204020204" pitchFamily="34" charset="-122"/>
                          <a:ea typeface="微软雅黑" panose="020B0503020204020204" pitchFamily="34" charset="-122"/>
                        </a:rPr>
                        <a:t>对比项</a:t>
                      </a:r>
                      <a:endParaRPr lang="zh-CN" sz="19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70865" marR="70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endParaRPr lang="zh-CN" sz="19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70865" marR="70865"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900" kern="100" dirty="0">
                          <a:solidFill>
                            <a:schemeClr val="tx1"/>
                          </a:solidFill>
                          <a:effectLst/>
                          <a:latin typeface="微软雅黑" panose="020B0503020204020204" pitchFamily="34" charset="-122"/>
                          <a:ea typeface="微软雅黑" panose="020B0503020204020204" pitchFamily="34" charset="-122"/>
                        </a:rPr>
                        <a:t>QQ</a:t>
                      </a:r>
                      <a:r>
                        <a:rPr lang="zh-CN" sz="1900" kern="100" dirty="0">
                          <a:solidFill>
                            <a:schemeClr val="tx1"/>
                          </a:solidFill>
                          <a:effectLst/>
                          <a:latin typeface="微软雅黑" panose="020B0503020204020204" pitchFamily="34" charset="-122"/>
                          <a:ea typeface="微软雅黑" panose="020B0503020204020204" pitchFamily="34" charset="-122"/>
                        </a:rPr>
                        <a:t>群</a:t>
                      </a:r>
                      <a:endParaRPr lang="zh-CN" sz="19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70865" marR="70865"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endParaRPr lang="zh-CN" sz="19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70865" marR="70865"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CN" sz="1900" kern="100" dirty="0">
                          <a:solidFill>
                            <a:schemeClr val="tx1"/>
                          </a:solidFill>
                          <a:effectLst/>
                          <a:latin typeface="微软雅黑" panose="020B0503020204020204" pitchFamily="34" charset="-122"/>
                          <a:ea typeface="微软雅黑" panose="020B0503020204020204" pitchFamily="34" charset="-122"/>
                        </a:rPr>
                        <a:t>微信群</a:t>
                      </a:r>
                      <a:endParaRPr lang="zh-CN" sz="19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70865" marR="70865"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369997">
                <a:tc>
                  <a:txBody>
                    <a:bodyPr/>
                    <a:lstStyle/>
                    <a:p>
                      <a:pPr algn="ctr">
                        <a:spcAft>
                          <a:spcPts val="0"/>
                        </a:spcAft>
                      </a:pPr>
                      <a:r>
                        <a:rPr lang="zh-CN" sz="1900" kern="100">
                          <a:solidFill>
                            <a:schemeClr val="tx1"/>
                          </a:solidFill>
                          <a:effectLst/>
                          <a:latin typeface="微软雅黑" panose="020B0503020204020204" pitchFamily="34" charset="-122"/>
                          <a:ea typeface="微软雅黑" panose="020B0503020204020204" pitchFamily="34" charset="-122"/>
                        </a:rPr>
                        <a:t>群规模</a:t>
                      </a:r>
                      <a:endParaRPr lang="zh-CN" sz="1900"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70865" marR="70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endParaRPr lang="zh-CN" sz="1900"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70865" marR="70865"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zh-CN" sz="1900" kern="100" dirty="0">
                          <a:solidFill>
                            <a:schemeClr val="tx1"/>
                          </a:solidFill>
                          <a:effectLst/>
                          <a:latin typeface="微软雅黑" panose="020B0503020204020204" pitchFamily="34" charset="-122"/>
                          <a:ea typeface="微软雅黑" panose="020B0503020204020204" pitchFamily="34" charset="-122"/>
                        </a:rPr>
                        <a:t>现在购买超级会员后可以建</a:t>
                      </a:r>
                      <a:r>
                        <a:rPr lang="en-US" sz="1900" kern="100" dirty="0">
                          <a:solidFill>
                            <a:schemeClr val="tx1"/>
                          </a:solidFill>
                          <a:effectLst/>
                          <a:latin typeface="微软雅黑" panose="020B0503020204020204" pitchFamily="34" charset="-122"/>
                          <a:ea typeface="微软雅黑" panose="020B0503020204020204" pitchFamily="34" charset="-122"/>
                        </a:rPr>
                        <a:t>4</a:t>
                      </a:r>
                      <a:r>
                        <a:rPr lang="zh-CN" sz="1900" kern="100" dirty="0">
                          <a:solidFill>
                            <a:schemeClr val="tx1"/>
                          </a:solidFill>
                          <a:effectLst/>
                          <a:latin typeface="微软雅黑" panose="020B0503020204020204" pitchFamily="34" charset="-122"/>
                          <a:ea typeface="微软雅黑" panose="020B0503020204020204" pitchFamily="34" charset="-122"/>
                        </a:rPr>
                        <a:t>个超级群，每个群</a:t>
                      </a:r>
                      <a:r>
                        <a:rPr lang="en-US" sz="1900" kern="100" dirty="0">
                          <a:solidFill>
                            <a:schemeClr val="tx1"/>
                          </a:solidFill>
                          <a:effectLst/>
                          <a:latin typeface="微软雅黑" panose="020B0503020204020204" pitchFamily="34" charset="-122"/>
                          <a:ea typeface="微软雅黑" panose="020B0503020204020204" pitchFamily="34" charset="-122"/>
                        </a:rPr>
                        <a:t>2000</a:t>
                      </a:r>
                      <a:r>
                        <a:rPr lang="zh-CN" sz="1900" kern="100" dirty="0">
                          <a:solidFill>
                            <a:schemeClr val="tx1"/>
                          </a:solidFill>
                          <a:effectLst/>
                          <a:latin typeface="微软雅黑" panose="020B0503020204020204" pitchFamily="34" charset="-122"/>
                          <a:ea typeface="微软雅黑" panose="020B0503020204020204" pitchFamily="34" charset="-122"/>
                        </a:rPr>
                        <a:t>人。</a:t>
                      </a:r>
                      <a:r>
                        <a:rPr lang="en-US" sz="1900" kern="100" dirty="0">
                          <a:solidFill>
                            <a:schemeClr val="tx1"/>
                          </a:solidFill>
                          <a:effectLst/>
                          <a:latin typeface="微软雅黑" panose="020B0503020204020204" pitchFamily="34" charset="-122"/>
                          <a:ea typeface="微软雅黑" panose="020B0503020204020204" pitchFamily="34" charset="-122"/>
                        </a:rPr>
                        <a:t>500</a:t>
                      </a:r>
                      <a:r>
                        <a:rPr lang="zh-CN" sz="1900" kern="100" dirty="0">
                          <a:solidFill>
                            <a:schemeClr val="tx1"/>
                          </a:solidFill>
                          <a:effectLst/>
                          <a:latin typeface="微软雅黑" panose="020B0503020204020204" pitchFamily="34" charset="-122"/>
                          <a:ea typeface="微软雅黑" panose="020B0503020204020204" pitchFamily="34" charset="-122"/>
                        </a:rPr>
                        <a:t>人群随意建，</a:t>
                      </a:r>
                      <a:r>
                        <a:rPr lang="en-US" sz="1900" kern="100" dirty="0">
                          <a:solidFill>
                            <a:schemeClr val="tx1"/>
                          </a:solidFill>
                          <a:effectLst/>
                          <a:latin typeface="微软雅黑" panose="020B0503020204020204" pitchFamily="34" charset="-122"/>
                          <a:ea typeface="微软雅黑" panose="020B0503020204020204" pitchFamily="34" charset="-122"/>
                        </a:rPr>
                        <a:t>1000</a:t>
                      </a:r>
                      <a:r>
                        <a:rPr lang="zh-CN" sz="1900" kern="100" dirty="0">
                          <a:solidFill>
                            <a:schemeClr val="tx1"/>
                          </a:solidFill>
                          <a:effectLst/>
                          <a:latin typeface="微软雅黑" panose="020B0503020204020204" pitchFamily="34" charset="-122"/>
                          <a:ea typeface="微软雅黑" panose="020B0503020204020204" pitchFamily="34" charset="-122"/>
                        </a:rPr>
                        <a:t>人群八个。</a:t>
                      </a:r>
                      <a:endParaRPr lang="zh-CN" sz="19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70865" marR="70865"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endParaRPr lang="zh-CN" sz="19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70865" marR="70865"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zh-CN" sz="1900" kern="100">
                          <a:solidFill>
                            <a:schemeClr val="tx1"/>
                          </a:solidFill>
                          <a:effectLst/>
                          <a:latin typeface="微软雅黑" panose="020B0503020204020204" pitchFamily="34" charset="-122"/>
                          <a:ea typeface="微软雅黑" panose="020B0503020204020204" pitchFamily="34" charset="-122"/>
                        </a:rPr>
                        <a:t>早期一个微信用户只能创建</a:t>
                      </a:r>
                      <a:r>
                        <a:rPr lang="en-US" sz="1900" kern="100">
                          <a:solidFill>
                            <a:schemeClr val="tx1"/>
                          </a:solidFill>
                          <a:effectLst/>
                          <a:latin typeface="微软雅黑" panose="020B0503020204020204" pitchFamily="34" charset="-122"/>
                          <a:ea typeface="微软雅黑" panose="020B0503020204020204" pitchFamily="34" charset="-122"/>
                        </a:rPr>
                        <a:t>40</a:t>
                      </a:r>
                      <a:r>
                        <a:rPr lang="zh-CN" sz="1900" kern="100">
                          <a:solidFill>
                            <a:schemeClr val="tx1"/>
                          </a:solidFill>
                          <a:effectLst/>
                          <a:latin typeface="微软雅黑" panose="020B0503020204020204" pitchFamily="34" charset="-122"/>
                          <a:ea typeface="微软雅黑" panose="020B0503020204020204" pitchFamily="34" charset="-122"/>
                        </a:rPr>
                        <a:t>人群，群的数量没有特别限制，现在普通用户可以建立</a:t>
                      </a:r>
                      <a:r>
                        <a:rPr lang="en-US" sz="1900" kern="100">
                          <a:solidFill>
                            <a:schemeClr val="tx1"/>
                          </a:solidFill>
                          <a:effectLst/>
                          <a:latin typeface="微软雅黑" panose="020B0503020204020204" pitchFamily="34" charset="-122"/>
                          <a:ea typeface="微软雅黑" panose="020B0503020204020204" pitchFamily="34" charset="-122"/>
                        </a:rPr>
                        <a:t>500</a:t>
                      </a:r>
                      <a:r>
                        <a:rPr lang="zh-CN" sz="1900" kern="100">
                          <a:solidFill>
                            <a:schemeClr val="tx1"/>
                          </a:solidFill>
                          <a:effectLst/>
                          <a:latin typeface="微软雅黑" panose="020B0503020204020204" pitchFamily="34" charset="-122"/>
                          <a:ea typeface="微软雅黑" panose="020B0503020204020204" pitchFamily="34" charset="-122"/>
                        </a:rPr>
                        <a:t>人群。</a:t>
                      </a:r>
                      <a:endParaRPr lang="zh-CN" sz="1900"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70865" marR="70865"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249391">
                <a:tc>
                  <a:txBody>
                    <a:bodyPr/>
                    <a:lstStyle/>
                    <a:p>
                      <a:pPr algn="ctr">
                        <a:spcAft>
                          <a:spcPts val="0"/>
                        </a:spcAft>
                      </a:pPr>
                      <a:r>
                        <a:rPr lang="zh-CN" sz="1900" kern="100">
                          <a:solidFill>
                            <a:schemeClr val="tx1"/>
                          </a:solidFill>
                          <a:effectLst/>
                          <a:latin typeface="微软雅黑" panose="020B0503020204020204" pitchFamily="34" charset="-122"/>
                          <a:ea typeface="微软雅黑" panose="020B0503020204020204" pitchFamily="34" charset="-122"/>
                        </a:rPr>
                        <a:t>群数量</a:t>
                      </a:r>
                      <a:endParaRPr lang="zh-CN" sz="1900"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70865" marR="70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endParaRPr lang="zh-CN" sz="1900"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70865" marR="70865"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zh-CN" sz="1900" kern="100" dirty="0">
                          <a:solidFill>
                            <a:schemeClr val="tx1"/>
                          </a:solidFill>
                          <a:effectLst/>
                          <a:latin typeface="微软雅黑" panose="020B0503020204020204" pitchFamily="34" charset="-122"/>
                          <a:ea typeface="微软雅黑" panose="020B0503020204020204" pitchFamily="34" charset="-122"/>
                        </a:rPr>
                        <a:t>低于</a:t>
                      </a:r>
                      <a:r>
                        <a:rPr lang="en-US" sz="1900" kern="100" dirty="0">
                          <a:solidFill>
                            <a:schemeClr val="tx1"/>
                          </a:solidFill>
                          <a:effectLst/>
                          <a:latin typeface="微软雅黑" panose="020B0503020204020204" pitchFamily="34" charset="-122"/>
                          <a:ea typeface="微软雅黑" panose="020B0503020204020204" pitchFamily="34" charset="-122"/>
                        </a:rPr>
                        <a:t>500</a:t>
                      </a:r>
                      <a:r>
                        <a:rPr lang="zh-CN" sz="1900" kern="100" dirty="0">
                          <a:solidFill>
                            <a:schemeClr val="tx1"/>
                          </a:solidFill>
                          <a:effectLst/>
                          <a:latin typeface="微软雅黑" panose="020B0503020204020204" pitchFamily="34" charset="-122"/>
                          <a:ea typeface="微软雅黑" panose="020B0503020204020204" pitchFamily="34" charset="-122"/>
                        </a:rPr>
                        <a:t>人群可以建多个，只要不超过</a:t>
                      </a:r>
                      <a:r>
                        <a:rPr lang="en-US" sz="1900" kern="100" dirty="0">
                          <a:solidFill>
                            <a:schemeClr val="tx1"/>
                          </a:solidFill>
                          <a:effectLst/>
                          <a:latin typeface="微软雅黑" panose="020B0503020204020204" pitchFamily="34" charset="-122"/>
                          <a:ea typeface="微软雅黑" panose="020B0503020204020204" pitchFamily="34" charset="-122"/>
                        </a:rPr>
                        <a:t>QQ</a:t>
                      </a:r>
                      <a:r>
                        <a:rPr lang="zh-CN" sz="1900" kern="100" dirty="0">
                          <a:solidFill>
                            <a:schemeClr val="tx1"/>
                          </a:solidFill>
                          <a:effectLst/>
                          <a:latin typeface="微软雅黑" panose="020B0503020204020204" pitchFamily="34" charset="-122"/>
                          <a:ea typeface="微软雅黑" panose="020B0503020204020204" pitchFamily="34" charset="-122"/>
                        </a:rPr>
                        <a:t>好友剩余上限。</a:t>
                      </a:r>
                      <a:endParaRPr lang="zh-CN" sz="19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70865" marR="70865"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endParaRPr lang="zh-CN" sz="1900"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70865" marR="70865"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zh-CN" sz="1900" kern="100">
                          <a:solidFill>
                            <a:schemeClr val="tx1"/>
                          </a:solidFill>
                          <a:effectLst/>
                          <a:latin typeface="微软雅黑" panose="020B0503020204020204" pitchFamily="34" charset="-122"/>
                          <a:ea typeface="微软雅黑" panose="020B0503020204020204" pitchFamily="34" charset="-122"/>
                        </a:rPr>
                        <a:t>随时可以建，可以认为没有限制。</a:t>
                      </a:r>
                      <a:endParaRPr lang="zh-CN" sz="1900"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70865" marR="70865"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67488">
                <a:tc>
                  <a:txBody>
                    <a:bodyPr/>
                    <a:lstStyle/>
                    <a:p>
                      <a:pPr algn="ctr">
                        <a:spcAft>
                          <a:spcPts val="0"/>
                        </a:spcAft>
                      </a:pPr>
                      <a:r>
                        <a:rPr lang="zh-CN" sz="1900" kern="100">
                          <a:solidFill>
                            <a:schemeClr val="tx1"/>
                          </a:solidFill>
                          <a:effectLst/>
                          <a:latin typeface="微软雅黑" panose="020B0503020204020204" pitchFamily="34" charset="-122"/>
                          <a:ea typeface="微软雅黑" panose="020B0503020204020204" pitchFamily="34" charset="-122"/>
                        </a:rPr>
                        <a:t>群结构</a:t>
                      </a:r>
                      <a:endParaRPr lang="zh-CN" sz="1900"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70865" marR="70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endParaRPr lang="zh-CN" sz="19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70865" marR="70865"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zh-CN" sz="1900" kern="100" dirty="0">
                          <a:solidFill>
                            <a:schemeClr val="tx1"/>
                          </a:solidFill>
                          <a:effectLst/>
                          <a:latin typeface="微软雅黑" panose="020B0503020204020204" pitchFamily="34" charset="-122"/>
                          <a:ea typeface="微软雅黑" panose="020B0503020204020204" pitchFamily="34" charset="-122"/>
                        </a:rPr>
                        <a:t>每个群必须有一个群主，群主可以设置管理员帮助管理群，只有管理员权限才能允许别人入群。</a:t>
                      </a:r>
                    </a:p>
                    <a:p>
                      <a:pPr algn="l">
                        <a:spcAft>
                          <a:spcPts val="0"/>
                        </a:spcAft>
                      </a:pPr>
                      <a:r>
                        <a:rPr lang="en-US" sz="1900" kern="100" dirty="0">
                          <a:solidFill>
                            <a:schemeClr val="tx1"/>
                          </a:solidFill>
                          <a:effectLst/>
                          <a:latin typeface="微软雅黑" panose="020B0503020204020204" pitchFamily="34" charset="-122"/>
                          <a:ea typeface="微软雅黑" panose="020B0503020204020204" pitchFamily="34" charset="-122"/>
                        </a:rPr>
                        <a:t> </a:t>
                      </a:r>
                      <a:endParaRPr lang="zh-CN" sz="19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70865" marR="70865"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endParaRPr lang="zh-CN" sz="19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70865" marR="70865"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zh-CN" sz="1900" kern="100" dirty="0">
                          <a:solidFill>
                            <a:schemeClr val="tx1"/>
                          </a:solidFill>
                          <a:effectLst/>
                          <a:latin typeface="微软雅黑" panose="020B0503020204020204" pitchFamily="34" charset="-122"/>
                          <a:ea typeface="微软雅黑" panose="020B0503020204020204" pitchFamily="34" charset="-122"/>
                        </a:rPr>
                        <a:t>每个群有一个创建者，每个群之间的关系其实是平等的，大家可以同时面对面建群，每个人都可以拉自己的好友入群，对应</a:t>
                      </a:r>
                      <a:r>
                        <a:rPr lang="en-US" sz="1900" kern="100" dirty="0">
                          <a:solidFill>
                            <a:schemeClr val="tx1"/>
                          </a:solidFill>
                          <a:effectLst/>
                          <a:latin typeface="微软雅黑" panose="020B0503020204020204" pitchFamily="34" charset="-122"/>
                          <a:ea typeface="微软雅黑" panose="020B0503020204020204" pitchFamily="34" charset="-122"/>
                        </a:rPr>
                        <a:t>QQ</a:t>
                      </a:r>
                      <a:r>
                        <a:rPr lang="zh-CN" sz="1900" kern="100" dirty="0">
                          <a:solidFill>
                            <a:schemeClr val="tx1"/>
                          </a:solidFill>
                          <a:effectLst/>
                          <a:latin typeface="微软雅黑" panose="020B0503020204020204" pitchFamily="34" charset="-122"/>
                          <a:ea typeface="微软雅黑" panose="020B0503020204020204" pitchFamily="34" charset="-122"/>
                        </a:rPr>
                        <a:t>的讨论组。</a:t>
                      </a:r>
                      <a:endParaRPr lang="zh-CN" sz="19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70865" marR="70865"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cxnSp>
        <p:nvCxnSpPr>
          <p:cNvPr id="3" name="直接连接符 2"/>
          <p:cNvCxnSpPr/>
          <p:nvPr/>
        </p:nvCxnSpPr>
        <p:spPr>
          <a:xfrm>
            <a:off x="1301116" y="913120"/>
            <a:ext cx="9504044" cy="0"/>
          </a:xfrm>
          <a:prstGeom prst="line">
            <a:avLst/>
          </a:prstGeom>
          <a:ln>
            <a:solidFill>
              <a:schemeClr val="bg1">
                <a:lumMod val="50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3402268" y="621030"/>
            <a:ext cx="5387465" cy="58417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en-US" altLang="zh-CN" sz="2160" b="1" dirty="0">
                <a:solidFill>
                  <a:prstClr val="white"/>
                </a:solidFill>
                <a:latin typeface="微软雅黑" panose="020B0503020204020204" pitchFamily="34" charset="-122"/>
                <a:ea typeface="微软雅黑" panose="020B0503020204020204" pitchFamily="34" charset="-122"/>
              </a:rPr>
              <a:t>QQ</a:t>
            </a:r>
            <a:r>
              <a:rPr lang="zh-CN" altLang="en-US" sz="2160" b="1" dirty="0">
                <a:solidFill>
                  <a:prstClr val="white"/>
                </a:solidFill>
                <a:latin typeface="微软雅黑" panose="020B0503020204020204" pitchFamily="34" charset="-122"/>
                <a:ea typeface="微软雅黑" panose="020B0503020204020204" pitchFamily="34" charset="-122"/>
              </a:rPr>
              <a:t>群和微信群产品设计逻辑上区别①</a:t>
            </a:r>
          </a:p>
        </p:txBody>
      </p:sp>
    </p:spTree>
    <p:extLst>
      <p:ext uri="{BB962C8B-B14F-4D97-AF65-F5344CB8AC3E}">
        <p14:creationId xmlns:p14="http://schemas.microsoft.com/office/powerpoint/2010/main" val="23156656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1893418" y="1509706"/>
            <a:ext cx="2505456" cy="2505456"/>
            <a:chOff x="777240" y="822960"/>
            <a:chExt cx="2087880" cy="2087880"/>
          </a:xfrm>
        </p:grpSpPr>
        <p:sp>
          <p:nvSpPr>
            <p:cNvPr id="4" name="矩形 3"/>
            <p:cNvSpPr/>
            <p:nvPr/>
          </p:nvSpPr>
          <p:spPr>
            <a:xfrm>
              <a:off x="777240" y="822960"/>
              <a:ext cx="2087880" cy="2087880"/>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376" y="1024096"/>
              <a:ext cx="1685608" cy="1685608"/>
            </a:xfrm>
            <a:prstGeom prst="rect">
              <a:avLst/>
            </a:prstGeom>
          </p:spPr>
        </p:pic>
      </p:grpSp>
      <p:grpSp>
        <p:nvGrpSpPr>
          <p:cNvPr id="7" name="组合 6"/>
          <p:cNvGrpSpPr/>
          <p:nvPr/>
        </p:nvGrpSpPr>
        <p:grpSpPr>
          <a:xfrm>
            <a:off x="4885315" y="1509706"/>
            <a:ext cx="2505456" cy="2505456"/>
            <a:chOff x="3066256" y="822960"/>
            <a:chExt cx="2087880" cy="2087880"/>
          </a:xfrm>
        </p:grpSpPr>
        <p:sp>
          <p:nvSpPr>
            <p:cNvPr id="5" name="矩形 4"/>
            <p:cNvSpPr/>
            <p:nvPr/>
          </p:nvSpPr>
          <p:spPr>
            <a:xfrm>
              <a:off x="3066256" y="822960"/>
              <a:ext cx="2087880" cy="2087880"/>
            </a:xfrm>
            <a:prstGeom prst="rect">
              <a:avLst/>
            </a:prstGeom>
            <a:solidFill>
              <a:srgbClr val="0600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13830" t="8696" r="11737"/>
            <a:stretch/>
          </p:blipFill>
          <p:spPr>
            <a:xfrm>
              <a:off x="3352800" y="1024096"/>
              <a:ext cx="1503183" cy="1685608"/>
            </a:xfrm>
            <a:prstGeom prst="rect">
              <a:avLst/>
            </a:prstGeom>
          </p:spPr>
        </p:pic>
      </p:grpSp>
      <p:grpSp>
        <p:nvGrpSpPr>
          <p:cNvPr id="9" name="组合 8"/>
          <p:cNvGrpSpPr/>
          <p:nvPr/>
        </p:nvGrpSpPr>
        <p:grpSpPr>
          <a:xfrm>
            <a:off x="7877213" y="1509706"/>
            <a:ext cx="2505456" cy="2505456"/>
            <a:chOff x="5763736" y="822960"/>
            <a:chExt cx="2087880" cy="2087880"/>
          </a:xfrm>
        </p:grpSpPr>
        <p:sp>
          <p:nvSpPr>
            <p:cNvPr id="6" name="矩形 5"/>
            <p:cNvSpPr/>
            <p:nvPr/>
          </p:nvSpPr>
          <p:spPr>
            <a:xfrm>
              <a:off x="5763736" y="822960"/>
              <a:ext cx="2087880" cy="2087880"/>
            </a:xfrm>
            <a:prstGeom prst="rect">
              <a:avLst/>
            </a:prstGeom>
            <a:solidFill>
              <a:srgbClr val="E70012"/>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t="5183" b="50665"/>
            <a:stretch/>
          </p:blipFill>
          <p:spPr>
            <a:xfrm>
              <a:off x="6027400" y="1024096"/>
              <a:ext cx="1709208" cy="1886744"/>
            </a:xfrm>
            <a:prstGeom prst="rect">
              <a:avLst/>
            </a:prstGeom>
          </p:spPr>
        </p:pic>
      </p:grpSp>
      <p:grpSp>
        <p:nvGrpSpPr>
          <p:cNvPr id="15" name="组合 14"/>
          <p:cNvGrpSpPr/>
          <p:nvPr/>
        </p:nvGrpSpPr>
        <p:grpSpPr>
          <a:xfrm>
            <a:off x="2088652" y="4563940"/>
            <a:ext cx="2114987" cy="833185"/>
            <a:chOff x="1211549" y="3551035"/>
            <a:chExt cx="1762489" cy="694321"/>
          </a:xfrm>
        </p:grpSpPr>
        <p:sp>
          <p:nvSpPr>
            <p:cNvPr id="12" name="文本框 11"/>
            <p:cNvSpPr txBox="1"/>
            <p:nvPr/>
          </p:nvSpPr>
          <p:spPr>
            <a:xfrm>
              <a:off x="1270984" y="3551035"/>
              <a:ext cx="1643619" cy="538609"/>
            </a:xfrm>
            <a:prstGeom prst="rect">
              <a:avLst/>
            </a:prstGeom>
            <a:noFill/>
          </p:spPr>
          <p:txBody>
            <a:bodyPr wrap="square" rtlCol="0">
              <a:spAutoFit/>
            </a:bodyPr>
            <a:lstStyle/>
            <a:p>
              <a:pPr algn="ctr" defTabSz="855878">
                <a:lnSpc>
                  <a:spcPct val="150000"/>
                </a:lnSpc>
              </a:pPr>
              <a:r>
                <a:rPr lang="zh-CN" altLang="en-US" sz="2400" dirty="0">
                  <a:solidFill>
                    <a:prstClr val="black"/>
                  </a:solidFill>
                  <a:latin typeface="微软雅黑" panose="020B0503020204020204" pitchFamily="34" charset="-122"/>
                  <a:ea typeface="微软雅黑" panose="020B0503020204020204" pitchFamily="34" charset="-122"/>
                </a:rPr>
                <a:t>罗辑思维</a:t>
              </a:r>
            </a:p>
          </p:txBody>
        </p:sp>
        <p:cxnSp>
          <p:nvCxnSpPr>
            <p:cNvPr id="13" name="直接连接符 12"/>
            <p:cNvCxnSpPr/>
            <p:nvPr/>
          </p:nvCxnSpPr>
          <p:spPr>
            <a:xfrm>
              <a:off x="1211549" y="4245356"/>
              <a:ext cx="1762489" cy="0"/>
            </a:xfrm>
            <a:prstGeom prst="line">
              <a:avLst/>
            </a:prstGeom>
            <a:ln w="76200" cmpd="thickThi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p:nvGrpSpPr>
        <p:grpSpPr>
          <a:xfrm>
            <a:off x="5073584" y="4563940"/>
            <a:ext cx="2114987" cy="833185"/>
            <a:chOff x="1211549" y="3551035"/>
            <a:chExt cx="1762489" cy="694321"/>
          </a:xfrm>
        </p:grpSpPr>
        <p:sp>
          <p:nvSpPr>
            <p:cNvPr id="17" name="文本框 16"/>
            <p:cNvSpPr txBox="1"/>
            <p:nvPr/>
          </p:nvSpPr>
          <p:spPr>
            <a:xfrm>
              <a:off x="1270984" y="3551035"/>
              <a:ext cx="1643619" cy="538609"/>
            </a:xfrm>
            <a:prstGeom prst="rect">
              <a:avLst/>
            </a:prstGeom>
            <a:noFill/>
          </p:spPr>
          <p:txBody>
            <a:bodyPr wrap="square" rtlCol="0">
              <a:spAutoFit/>
            </a:bodyPr>
            <a:lstStyle/>
            <a:p>
              <a:pPr algn="ctr" defTabSz="855878">
                <a:lnSpc>
                  <a:spcPct val="150000"/>
                </a:lnSpc>
              </a:pPr>
              <a:r>
                <a:rPr lang="zh-CN" altLang="en-US" sz="2400" dirty="0">
                  <a:solidFill>
                    <a:prstClr val="black"/>
                  </a:solidFill>
                  <a:latin typeface="微软雅黑" panose="020B0503020204020204" pitchFamily="34" charset="-122"/>
                  <a:ea typeface="微软雅黑" panose="020B0503020204020204" pitchFamily="34" charset="-122"/>
                </a:rPr>
                <a:t>大熊会</a:t>
              </a:r>
            </a:p>
          </p:txBody>
        </p:sp>
        <p:cxnSp>
          <p:nvCxnSpPr>
            <p:cNvPr id="18" name="直接连接符 17"/>
            <p:cNvCxnSpPr/>
            <p:nvPr/>
          </p:nvCxnSpPr>
          <p:spPr>
            <a:xfrm>
              <a:off x="1211549" y="4245356"/>
              <a:ext cx="1762489" cy="0"/>
            </a:xfrm>
            <a:prstGeom prst="line">
              <a:avLst/>
            </a:prstGeom>
            <a:ln w="76200" cmpd="thickThi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9" name="组合 18"/>
          <p:cNvGrpSpPr/>
          <p:nvPr/>
        </p:nvGrpSpPr>
        <p:grpSpPr>
          <a:xfrm>
            <a:off x="8072447" y="4563940"/>
            <a:ext cx="2114987" cy="833185"/>
            <a:chOff x="1211549" y="3551035"/>
            <a:chExt cx="1762489" cy="694321"/>
          </a:xfrm>
        </p:grpSpPr>
        <p:sp>
          <p:nvSpPr>
            <p:cNvPr id="20" name="文本框 19"/>
            <p:cNvSpPr txBox="1"/>
            <p:nvPr/>
          </p:nvSpPr>
          <p:spPr>
            <a:xfrm>
              <a:off x="1270984" y="3551035"/>
              <a:ext cx="1643619" cy="538609"/>
            </a:xfrm>
            <a:prstGeom prst="rect">
              <a:avLst/>
            </a:prstGeom>
            <a:noFill/>
          </p:spPr>
          <p:txBody>
            <a:bodyPr wrap="square" rtlCol="0">
              <a:spAutoFit/>
            </a:bodyPr>
            <a:lstStyle/>
            <a:p>
              <a:pPr algn="ctr" defTabSz="855878">
                <a:lnSpc>
                  <a:spcPct val="150000"/>
                </a:lnSpc>
              </a:pPr>
              <a:r>
                <a:rPr lang="zh-CN" altLang="en-US" sz="2400" dirty="0">
                  <a:solidFill>
                    <a:prstClr val="black"/>
                  </a:solidFill>
                  <a:latin typeface="微软雅黑" panose="020B0503020204020204" pitchFamily="34" charset="-122"/>
                  <a:ea typeface="微软雅黑" panose="020B0503020204020204" pitchFamily="34" charset="-122"/>
                </a:rPr>
                <a:t>秋叶</a:t>
              </a:r>
              <a:r>
                <a:rPr lang="en-US" altLang="zh-CN" sz="2400" dirty="0">
                  <a:solidFill>
                    <a:prstClr val="black"/>
                  </a:solidFill>
                  <a:latin typeface="微软雅黑" panose="020B0503020204020204" pitchFamily="34" charset="-122"/>
                  <a:ea typeface="微软雅黑" panose="020B0503020204020204" pitchFamily="34" charset="-122"/>
                </a:rPr>
                <a:t>PPT</a:t>
              </a:r>
              <a:endParaRPr lang="zh-CN" altLang="en-US" sz="2400" dirty="0">
                <a:solidFill>
                  <a:prstClr val="black"/>
                </a:solidFill>
                <a:latin typeface="微软雅黑" panose="020B0503020204020204" pitchFamily="34" charset="-122"/>
                <a:ea typeface="微软雅黑" panose="020B0503020204020204" pitchFamily="34" charset="-122"/>
              </a:endParaRPr>
            </a:p>
          </p:txBody>
        </p:sp>
        <p:cxnSp>
          <p:nvCxnSpPr>
            <p:cNvPr id="21" name="直接连接符 20"/>
            <p:cNvCxnSpPr/>
            <p:nvPr/>
          </p:nvCxnSpPr>
          <p:spPr>
            <a:xfrm>
              <a:off x="1211549" y="4245356"/>
              <a:ext cx="1762489" cy="0"/>
            </a:xfrm>
            <a:prstGeom prst="line">
              <a:avLst/>
            </a:prstGeom>
            <a:ln w="76200" cmpd="thickThi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9426495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nvPr>
        </p:nvGraphicFramePr>
        <p:xfrm>
          <a:off x="1301116" y="1354456"/>
          <a:ext cx="9540682" cy="4970144"/>
        </p:xfrm>
        <a:graphic>
          <a:graphicData uri="http://schemas.openxmlformats.org/drawingml/2006/table">
            <a:tbl>
              <a:tblPr firstRow="1" firstCol="1" bandRow="1">
                <a:tableStyleId>{5C22544A-7EE6-4342-B048-85BDC9FD1C3A}</a:tableStyleId>
              </a:tblPr>
              <a:tblGrid>
                <a:gridCol w="1125293"/>
                <a:gridCol w="172210"/>
                <a:gridCol w="3965075"/>
                <a:gridCol w="172210"/>
                <a:gridCol w="4105894"/>
              </a:tblGrid>
              <a:tr h="561089">
                <a:tc>
                  <a:txBody>
                    <a:bodyPr/>
                    <a:lstStyle/>
                    <a:p>
                      <a:pPr algn="ctr">
                        <a:spcAft>
                          <a:spcPts val="0"/>
                        </a:spcAft>
                      </a:pPr>
                      <a:r>
                        <a:rPr lang="zh-CN" sz="1900" kern="100" dirty="0">
                          <a:solidFill>
                            <a:schemeClr val="tx1"/>
                          </a:solidFill>
                          <a:effectLst/>
                          <a:latin typeface="微软雅黑" panose="020B0503020204020204" pitchFamily="34" charset="-122"/>
                          <a:ea typeface="微软雅黑" panose="020B0503020204020204" pitchFamily="34" charset="-122"/>
                        </a:rPr>
                        <a:t>对比项</a:t>
                      </a:r>
                      <a:endParaRPr lang="zh-CN" sz="19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70865" marR="70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endParaRPr lang="zh-CN" sz="19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70865" marR="70865"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900" kern="100" dirty="0">
                          <a:solidFill>
                            <a:schemeClr val="tx1"/>
                          </a:solidFill>
                          <a:effectLst/>
                          <a:latin typeface="微软雅黑" panose="020B0503020204020204" pitchFamily="34" charset="-122"/>
                          <a:ea typeface="微软雅黑" panose="020B0503020204020204" pitchFamily="34" charset="-122"/>
                        </a:rPr>
                        <a:t>QQ</a:t>
                      </a:r>
                      <a:r>
                        <a:rPr lang="zh-CN" sz="1900" kern="100" dirty="0">
                          <a:solidFill>
                            <a:schemeClr val="tx1"/>
                          </a:solidFill>
                          <a:effectLst/>
                          <a:latin typeface="微软雅黑" panose="020B0503020204020204" pitchFamily="34" charset="-122"/>
                          <a:ea typeface="微软雅黑" panose="020B0503020204020204" pitchFamily="34" charset="-122"/>
                        </a:rPr>
                        <a:t>群</a:t>
                      </a:r>
                      <a:endParaRPr lang="zh-CN" sz="19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70865" marR="70865"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endParaRPr lang="zh-CN" sz="19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70865" marR="70865"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CN" sz="1900" kern="100">
                          <a:solidFill>
                            <a:schemeClr val="tx1"/>
                          </a:solidFill>
                          <a:effectLst/>
                          <a:latin typeface="微软雅黑" panose="020B0503020204020204" pitchFamily="34" charset="-122"/>
                          <a:ea typeface="微软雅黑" panose="020B0503020204020204" pitchFamily="34" charset="-122"/>
                        </a:rPr>
                        <a:t>微信群</a:t>
                      </a:r>
                      <a:endParaRPr lang="zh-CN" sz="1900"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70865" marR="70865"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658014">
                <a:tc>
                  <a:txBody>
                    <a:bodyPr/>
                    <a:lstStyle/>
                    <a:p>
                      <a:pPr algn="ctr">
                        <a:spcAft>
                          <a:spcPts val="0"/>
                        </a:spcAft>
                      </a:pPr>
                      <a:r>
                        <a:rPr lang="zh-CN" sz="1900" kern="100" dirty="0">
                          <a:solidFill>
                            <a:schemeClr val="tx1"/>
                          </a:solidFill>
                          <a:effectLst/>
                          <a:latin typeface="微软雅黑" panose="020B0503020204020204" pitchFamily="34" charset="-122"/>
                          <a:ea typeface="微软雅黑" panose="020B0503020204020204" pitchFamily="34" charset="-122"/>
                        </a:rPr>
                        <a:t>群权限</a:t>
                      </a:r>
                      <a:endParaRPr lang="zh-CN" sz="19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70865" marR="70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endParaRPr lang="zh-CN" sz="19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70865" marR="70865"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zh-CN" sz="1900" kern="100" dirty="0">
                          <a:solidFill>
                            <a:schemeClr val="tx1"/>
                          </a:solidFill>
                          <a:effectLst/>
                          <a:latin typeface="微软雅黑" panose="020B0503020204020204" pitchFamily="34" charset="-122"/>
                          <a:ea typeface="微软雅黑" panose="020B0503020204020204" pitchFamily="34" charset="-122"/>
                        </a:rPr>
                        <a:t>群的管理员拥有比普通群员更大的权限，例如批准新成员加入，淘汰老成员，可以群发群邮件，群发群文件，修改群信息等等。</a:t>
                      </a:r>
                      <a:endParaRPr lang="zh-CN" sz="19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70865" marR="70865"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endParaRPr lang="zh-CN" sz="19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70865" marR="70865"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zh-CN" sz="1900" kern="100">
                          <a:solidFill>
                            <a:schemeClr val="tx1"/>
                          </a:solidFill>
                          <a:effectLst/>
                          <a:latin typeface="微软雅黑" panose="020B0503020204020204" pitchFamily="34" charset="-122"/>
                          <a:ea typeface="微软雅黑" panose="020B0503020204020204" pitchFamily="34" charset="-122"/>
                        </a:rPr>
                        <a:t>群员之间权限更平等，但群的创建者可以</a:t>
                      </a:r>
                      <a:r>
                        <a:rPr lang="en-US" sz="1900" kern="100">
                          <a:solidFill>
                            <a:schemeClr val="tx1"/>
                          </a:solidFill>
                          <a:effectLst/>
                          <a:latin typeface="微软雅黑" panose="020B0503020204020204" pitchFamily="34" charset="-122"/>
                          <a:ea typeface="微软雅黑" panose="020B0503020204020204" pitchFamily="34" charset="-122"/>
                        </a:rPr>
                        <a:t>T</a:t>
                      </a:r>
                      <a:r>
                        <a:rPr lang="zh-CN" sz="1900" kern="100">
                          <a:solidFill>
                            <a:schemeClr val="tx1"/>
                          </a:solidFill>
                          <a:effectLst/>
                          <a:latin typeface="微软雅黑" panose="020B0503020204020204" pitchFamily="34" charset="-122"/>
                          <a:ea typeface="微软雅黑" panose="020B0503020204020204" pitchFamily="34" charset="-122"/>
                        </a:rPr>
                        <a:t>人，其它群员不能踢人。</a:t>
                      </a:r>
                    </a:p>
                    <a:p>
                      <a:pPr algn="l">
                        <a:spcAft>
                          <a:spcPts val="0"/>
                        </a:spcAft>
                      </a:pPr>
                      <a:r>
                        <a:rPr lang="zh-CN" sz="1900" kern="100">
                          <a:solidFill>
                            <a:schemeClr val="tx1"/>
                          </a:solidFill>
                          <a:effectLst/>
                          <a:latin typeface="微软雅黑" panose="020B0503020204020204" pitchFamily="34" charset="-122"/>
                          <a:ea typeface="微软雅黑" panose="020B0503020204020204" pitchFamily="34" charset="-122"/>
                        </a:rPr>
                        <a:t>不支持群发邮件或文件。</a:t>
                      </a:r>
                    </a:p>
                    <a:p>
                      <a:pPr algn="l">
                        <a:spcAft>
                          <a:spcPts val="0"/>
                        </a:spcAft>
                      </a:pPr>
                      <a:r>
                        <a:rPr lang="en-US" sz="1900" kern="100">
                          <a:solidFill>
                            <a:schemeClr val="tx1"/>
                          </a:solidFill>
                          <a:effectLst/>
                          <a:latin typeface="微软雅黑" panose="020B0503020204020204" pitchFamily="34" charset="-122"/>
                          <a:ea typeface="微软雅黑" panose="020B0503020204020204" pitchFamily="34" charset="-122"/>
                        </a:rPr>
                        <a:t> </a:t>
                      </a:r>
                      <a:endParaRPr lang="zh-CN" sz="1900"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70865" marR="70865"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22035">
                <a:tc>
                  <a:txBody>
                    <a:bodyPr/>
                    <a:lstStyle/>
                    <a:p>
                      <a:pPr algn="ctr">
                        <a:spcAft>
                          <a:spcPts val="0"/>
                        </a:spcAft>
                      </a:pPr>
                      <a:r>
                        <a:rPr lang="zh-CN" sz="1900" kern="100">
                          <a:solidFill>
                            <a:schemeClr val="tx1"/>
                          </a:solidFill>
                          <a:effectLst/>
                          <a:latin typeface="微软雅黑" panose="020B0503020204020204" pitchFamily="34" charset="-122"/>
                          <a:ea typeface="微软雅黑" panose="020B0503020204020204" pitchFamily="34" charset="-122"/>
                        </a:rPr>
                        <a:t>群玩法</a:t>
                      </a:r>
                      <a:endParaRPr lang="zh-CN" sz="1900"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70865" marR="70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endParaRPr lang="zh-CN" sz="19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70865" marR="70865"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en-US" sz="1900" kern="100" dirty="0">
                          <a:solidFill>
                            <a:schemeClr val="tx1"/>
                          </a:solidFill>
                          <a:effectLst/>
                          <a:latin typeface="微软雅黑" panose="020B0503020204020204" pitchFamily="34" charset="-122"/>
                          <a:ea typeface="微软雅黑" panose="020B0503020204020204" pitchFamily="34" charset="-122"/>
                        </a:rPr>
                        <a:t>QQ</a:t>
                      </a:r>
                      <a:r>
                        <a:rPr lang="zh-CN" sz="1900" kern="100" dirty="0">
                          <a:solidFill>
                            <a:schemeClr val="tx1"/>
                          </a:solidFill>
                          <a:effectLst/>
                          <a:latin typeface="微软雅黑" panose="020B0503020204020204" pitchFamily="34" charset="-122"/>
                          <a:ea typeface="微软雅黑" panose="020B0503020204020204" pitchFamily="34" charset="-122"/>
                        </a:rPr>
                        <a:t>群有很多让群有趣味的玩法，比如匿名，群等级，改名，群发消息，全体禁言，个别禁言等等玩法。</a:t>
                      </a:r>
                    </a:p>
                    <a:p>
                      <a:pPr algn="l">
                        <a:spcAft>
                          <a:spcPts val="0"/>
                        </a:spcAft>
                      </a:pPr>
                      <a:r>
                        <a:rPr lang="en-US" sz="1900" kern="100" dirty="0">
                          <a:solidFill>
                            <a:schemeClr val="tx1"/>
                          </a:solidFill>
                          <a:effectLst/>
                          <a:latin typeface="微软雅黑" panose="020B0503020204020204" pitchFamily="34" charset="-122"/>
                          <a:ea typeface="微软雅黑" panose="020B0503020204020204" pitchFamily="34" charset="-122"/>
                        </a:rPr>
                        <a:t>QQ</a:t>
                      </a:r>
                      <a:r>
                        <a:rPr lang="zh-CN" sz="1900" kern="100" dirty="0">
                          <a:solidFill>
                            <a:schemeClr val="tx1"/>
                          </a:solidFill>
                          <a:effectLst/>
                          <a:latin typeface="微软雅黑" panose="020B0503020204020204" pitchFamily="34" charset="-122"/>
                          <a:ea typeface="微软雅黑" panose="020B0503020204020204" pitchFamily="34" charset="-122"/>
                        </a:rPr>
                        <a:t>群也支持红包，单个金额最高</a:t>
                      </a:r>
                      <a:r>
                        <a:rPr lang="en-US" sz="1900" kern="100" dirty="0">
                          <a:solidFill>
                            <a:schemeClr val="tx1"/>
                          </a:solidFill>
                          <a:effectLst/>
                          <a:latin typeface="微软雅黑" panose="020B0503020204020204" pitchFamily="34" charset="-122"/>
                          <a:ea typeface="微软雅黑" panose="020B0503020204020204" pitchFamily="34" charset="-122"/>
                        </a:rPr>
                        <a:t>5000</a:t>
                      </a:r>
                      <a:r>
                        <a:rPr lang="zh-CN" sz="1900" kern="100" dirty="0">
                          <a:solidFill>
                            <a:schemeClr val="tx1"/>
                          </a:solidFill>
                          <a:effectLst/>
                          <a:latin typeface="微软雅黑" panose="020B0503020204020204" pitchFamily="34" charset="-122"/>
                          <a:ea typeface="微软雅黑" panose="020B0503020204020204" pitchFamily="34" charset="-122"/>
                        </a:rPr>
                        <a:t>元，最多</a:t>
                      </a:r>
                      <a:r>
                        <a:rPr lang="en-US" sz="1900" kern="100" dirty="0">
                          <a:solidFill>
                            <a:schemeClr val="tx1"/>
                          </a:solidFill>
                          <a:effectLst/>
                          <a:latin typeface="微软雅黑" panose="020B0503020204020204" pitchFamily="34" charset="-122"/>
                          <a:ea typeface="微软雅黑" panose="020B0503020204020204" pitchFamily="34" charset="-122"/>
                        </a:rPr>
                        <a:t>200</a:t>
                      </a:r>
                      <a:r>
                        <a:rPr lang="zh-CN" sz="1900" kern="100" dirty="0">
                          <a:solidFill>
                            <a:schemeClr val="tx1"/>
                          </a:solidFill>
                          <a:effectLst/>
                          <a:latin typeface="微软雅黑" panose="020B0503020204020204" pitchFamily="34" charset="-122"/>
                          <a:ea typeface="微软雅黑" panose="020B0503020204020204" pitchFamily="34" charset="-122"/>
                        </a:rPr>
                        <a:t>人。</a:t>
                      </a:r>
                      <a:endParaRPr lang="zh-CN" sz="19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70865" marR="70865"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endParaRPr lang="zh-CN" sz="19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70865" marR="70865"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zh-CN" sz="1900" kern="100" dirty="0">
                          <a:solidFill>
                            <a:schemeClr val="tx1"/>
                          </a:solidFill>
                          <a:effectLst/>
                          <a:latin typeface="微软雅黑" panose="020B0503020204020204" pitchFamily="34" charset="-122"/>
                          <a:ea typeface="微软雅黑" panose="020B0503020204020204" pitchFamily="34" charset="-122"/>
                        </a:rPr>
                        <a:t>微信群目前最有趣的玩法其实是可以打赏红包。</a:t>
                      </a:r>
                    </a:p>
                    <a:p>
                      <a:pPr algn="l">
                        <a:spcAft>
                          <a:spcPts val="0"/>
                        </a:spcAft>
                      </a:pPr>
                      <a:r>
                        <a:rPr lang="zh-CN" sz="1900" kern="100" dirty="0">
                          <a:solidFill>
                            <a:schemeClr val="tx1"/>
                          </a:solidFill>
                          <a:effectLst/>
                          <a:latin typeface="微软雅黑" panose="020B0503020204020204" pitchFamily="34" charset="-122"/>
                          <a:ea typeface="微软雅黑" panose="020B0503020204020204" pitchFamily="34" charset="-122"/>
                        </a:rPr>
                        <a:t>微信群红包单个金额上限刚刚调整为</a:t>
                      </a:r>
                      <a:r>
                        <a:rPr lang="en-US" sz="1900" kern="100" dirty="0">
                          <a:solidFill>
                            <a:schemeClr val="tx1"/>
                          </a:solidFill>
                          <a:effectLst/>
                          <a:latin typeface="微软雅黑" panose="020B0503020204020204" pitchFamily="34" charset="-122"/>
                          <a:ea typeface="微软雅黑" panose="020B0503020204020204" pitchFamily="34" charset="-122"/>
                        </a:rPr>
                        <a:t>5000</a:t>
                      </a:r>
                      <a:r>
                        <a:rPr lang="zh-CN" sz="1900" kern="100" dirty="0">
                          <a:solidFill>
                            <a:schemeClr val="tx1"/>
                          </a:solidFill>
                          <a:effectLst/>
                          <a:latin typeface="微软雅黑" panose="020B0503020204020204" pitchFamily="34" charset="-122"/>
                          <a:ea typeface="微软雅黑" panose="020B0503020204020204" pitchFamily="34" charset="-122"/>
                        </a:rPr>
                        <a:t>元，最多</a:t>
                      </a:r>
                      <a:r>
                        <a:rPr lang="en-US" sz="1900" kern="100" dirty="0">
                          <a:solidFill>
                            <a:schemeClr val="tx1"/>
                          </a:solidFill>
                          <a:effectLst/>
                          <a:latin typeface="微软雅黑" panose="020B0503020204020204" pitchFamily="34" charset="-122"/>
                          <a:ea typeface="微软雅黑" panose="020B0503020204020204" pitchFamily="34" charset="-122"/>
                        </a:rPr>
                        <a:t>100</a:t>
                      </a:r>
                      <a:r>
                        <a:rPr lang="zh-CN" sz="1900" kern="100" dirty="0">
                          <a:solidFill>
                            <a:schemeClr val="tx1"/>
                          </a:solidFill>
                          <a:effectLst/>
                          <a:latin typeface="微软雅黑" panose="020B0503020204020204" pitchFamily="34" charset="-122"/>
                          <a:ea typeface="微软雅黑" panose="020B0503020204020204" pitchFamily="34" charset="-122"/>
                        </a:rPr>
                        <a:t>人。</a:t>
                      </a:r>
                      <a:endParaRPr lang="zh-CN" sz="19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70865" marR="70865"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829006">
                <a:tc>
                  <a:txBody>
                    <a:bodyPr/>
                    <a:lstStyle/>
                    <a:p>
                      <a:pPr algn="ctr">
                        <a:spcAft>
                          <a:spcPts val="0"/>
                        </a:spcAft>
                      </a:pPr>
                      <a:r>
                        <a:rPr lang="zh-CN" sz="1900" kern="100">
                          <a:solidFill>
                            <a:schemeClr val="tx1"/>
                          </a:solidFill>
                          <a:effectLst/>
                          <a:latin typeface="微软雅黑" panose="020B0503020204020204" pitchFamily="34" charset="-122"/>
                          <a:ea typeface="微软雅黑" panose="020B0503020204020204" pitchFamily="34" charset="-122"/>
                        </a:rPr>
                        <a:t>群共享</a:t>
                      </a:r>
                      <a:endParaRPr lang="zh-CN" sz="1900" kern="10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70865" marR="70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endParaRPr lang="zh-CN" sz="19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70865" marR="70865"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zh-CN" sz="1900" kern="100" dirty="0">
                          <a:solidFill>
                            <a:schemeClr val="tx1"/>
                          </a:solidFill>
                          <a:effectLst/>
                          <a:latin typeface="微软雅黑" panose="020B0503020204020204" pitchFamily="34" charset="-122"/>
                          <a:ea typeface="微软雅黑" panose="020B0503020204020204" pitchFamily="34" charset="-122"/>
                        </a:rPr>
                        <a:t>有群论坛，群里发任何网站链接都可以。</a:t>
                      </a:r>
                      <a:endParaRPr lang="zh-CN" sz="19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70865" marR="70865"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endParaRPr lang="zh-CN" sz="19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70865" marR="70865"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zh-CN" sz="1900" kern="100" dirty="0">
                          <a:solidFill>
                            <a:schemeClr val="tx1"/>
                          </a:solidFill>
                          <a:effectLst/>
                          <a:latin typeface="微软雅黑" panose="020B0503020204020204" pitchFamily="34" charset="-122"/>
                          <a:ea typeface="微软雅黑" panose="020B0503020204020204" pitchFamily="34" charset="-122"/>
                        </a:rPr>
                        <a:t>微信群屏蔽了某些网站的跳转链接，比如淘宝。</a:t>
                      </a:r>
                      <a:endParaRPr lang="zh-CN" sz="19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70865" marR="70865"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cxnSp>
        <p:nvCxnSpPr>
          <p:cNvPr id="3" name="直接连接符 2"/>
          <p:cNvCxnSpPr/>
          <p:nvPr/>
        </p:nvCxnSpPr>
        <p:spPr>
          <a:xfrm>
            <a:off x="1301116" y="913120"/>
            <a:ext cx="9504044" cy="0"/>
          </a:xfrm>
          <a:prstGeom prst="line">
            <a:avLst/>
          </a:prstGeom>
          <a:ln>
            <a:solidFill>
              <a:schemeClr val="bg1">
                <a:lumMod val="50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3402268" y="621030"/>
            <a:ext cx="5387465" cy="58417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en-US" altLang="zh-CN" sz="2160" b="1" dirty="0">
                <a:solidFill>
                  <a:prstClr val="white"/>
                </a:solidFill>
                <a:latin typeface="微软雅黑" panose="020B0503020204020204" pitchFamily="34" charset="-122"/>
                <a:ea typeface="微软雅黑" panose="020B0503020204020204" pitchFamily="34" charset="-122"/>
              </a:rPr>
              <a:t>QQ</a:t>
            </a:r>
            <a:r>
              <a:rPr lang="zh-CN" altLang="en-US" sz="2160" b="1" dirty="0">
                <a:solidFill>
                  <a:prstClr val="white"/>
                </a:solidFill>
                <a:latin typeface="微软雅黑" panose="020B0503020204020204" pitchFamily="34" charset="-122"/>
                <a:ea typeface="微软雅黑" panose="020B0503020204020204" pitchFamily="34" charset="-122"/>
              </a:rPr>
              <a:t>群和微信群产品设计逻辑上区别②</a:t>
            </a:r>
          </a:p>
        </p:txBody>
      </p:sp>
    </p:spTree>
    <p:extLst>
      <p:ext uri="{BB962C8B-B14F-4D97-AF65-F5344CB8AC3E}">
        <p14:creationId xmlns:p14="http://schemas.microsoft.com/office/powerpoint/2010/main" val="170221745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585200" y="2424660"/>
            <a:ext cx="3340413" cy="769441"/>
          </a:xfrm>
          <a:prstGeom prst="rect">
            <a:avLst/>
          </a:prstGeom>
          <a:noFill/>
        </p:spPr>
        <p:txBody>
          <a:bodyPr wrap="square" rtlCol="0">
            <a:spAutoFit/>
          </a:bodyPr>
          <a:lstStyle/>
          <a:p>
            <a:pPr algn="r"/>
            <a:r>
              <a:rPr lang="zh-CN" altLang="en-US" sz="4400" b="1" spc="300" dirty="0" smtClean="0">
                <a:solidFill>
                  <a:srgbClr val="C00000"/>
                </a:solidFill>
              </a:rPr>
              <a:t>建群之术</a:t>
            </a:r>
            <a:endParaRPr lang="zh-CN" altLang="en-US" sz="4400" b="1" spc="300" dirty="0">
              <a:solidFill>
                <a:srgbClr val="C00000"/>
              </a:solidFill>
            </a:endParaRPr>
          </a:p>
        </p:txBody>
      </p:sp>
      <p:grpSp>
        <p:nvGrpSpPr>
          <p:cNvPr id="9" name="组合 8"/>
          <p:cNvGrpSpPr/>
          <p:nvPr/>
        </p:nvGrpSpPr>
        <p:grpSpPr>
          <a:xfrm>
            <a:off x="8013700" y="2156086"/>
            <a:ext cx="3903575" cy="1725250"/>
            <a:chOff x="7779224" y="2423307"/>
            <a:chExt cx="3889612" cy="1405719"/>
          </a:xfrm>
        </p:grpSpPr>
        <p:cxnSp>
          <p:nvCxnSpPr>
            <p:cNvPr id="6" name="直接连接符 5"/>
            <p:cNvCxnSpPr/>
            <p:nvPr/>
          </p:nvCxnSpPr>
          <p:spPr>
            <a:xfrm>
              <a:off x="7779224" y="2423307"/>
              <a:ext cx="388961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7779224" y="3829026"/>
              <a:ext cx="388961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 name="矩形 1"/>
          <p:cNvSpPr/>
          <p:nvPr/>
        </p:nvSpPr>
        <p:spPr>
          <a:xfrm>
            <a:off x="8259581" y="2537186"/>
            <a:ext cx="954650" cy="95465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smtClean="0">
                <a:solidFill>
                  <a:prstClr val="white"/>
                </a:solidFill>
                <a:latin typeface="Impact" panose="020B0806030902050204" pitchFamily="34" charset="0"/>
              </a:rPr>
              <a:t>4</a:t>
            </a:r>
            <a:endParaRPr lang="zh-CN" altLang="en-US" sz="4800" dirty="0">
              <a:solidFill>
                <a:prstClr val="white"/>
              </a:solidFill>
              <a:latin typeface="Impact" panose="020B0806030902050204" pitchFamily="34" charset="0"/>
            </a:endParaRPr>
          </a:p>
        </p:txBody>
      </p:sp>
      <p:sp>
        <p:nvSpPr>
          <p:cNvPr id="3" name="矩形 2"/>
          <p:cNvSpPr/>
          <p:nvPr/>
        </p:nvSpPr>
        <p:spPr>
          <a:xfrm>
            <a:off x="9397999" y="3189130"/>
            <a:ext cx="2468476" cy="400110"/>
          </a:xfrm>
          <a:prstGeom prst="rect">
            <a:avLst/>
          </a:prstGeom>
        </p:spPr>
        <p:txBody>
          <a:bodyPr wrap="square">
            <a:spAutoFit/>
          </a:bodyPr>
          <a:lstStyle/>
          <a:p>
            <a:pPr algn="dist"/>
            <a:r>
              <a:rPr lang="zh-CN" altLang="en-US" sz="2000" dirty="0" smtClean="0">
                <a:solidFill>
                  <a:prstClr val="white">
                    <a:lumMod val="65000"/>
                  </a:prstClr>
                </a:solidFill>
                <a:latin typeface="微软雅黑" panose="020B0503020204020204" pitchFamily="34" charset="-122"/>
              </a:rPr>
              <a:t>从无到有建设群</a:t>
            </a:r>
            <a:endParaRPr lang="zh-CN" altLang="en-US" sz="2000" dirty="0">
              <a:solidFill>
                <a:prstClr val="white">
                  <a:lumMod val="65000"/>
                </a:prstClr>
              </a:solidFill>
              <a:latin typeface="微软雅黑" panose="020B0503020204020204" pitchFamily="34" charset="-122"/>
            </a:endParaRPr>
          </a:p>
        </p:txBody>
      </p:sp>
    </p:spTree>
    <p:extLst>
      <p:ext uri="{BB962C8B-B14F-4D97-AF65-F5344CB8AC3E}">
        <p14:creationId xmlns:p14="http://schemas.microsoft.com/office/powerpoint/2010/main" val="379529194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247682" y="2177423"/>
            <a:ext cx="7696637" cy="3762148"/>
            <a:chOff x="914399" y="2049651"/>
            <a:chExt cx="4307403" cy="2105476"/>
          </a:xfrm>
        </p:grpSpPr>
        <p:sp>
          <p:nvSpPr>
            <p:cNvPr id="2" name="右箭头 1"/>
            <p:cNvSpPr/>
            <p:nvPr/>
          </p:nvSpPr>
          <p:spPr>
            <a:xfrm>
              <a:off x="1237292" y="2049651"/>
              <a:ext cx="3661617" cy="2105476"/>
            </a:xfrm>
            <a:prstGeom prst="rightArrow">
              <a:avLst/>
            </a:prstGeom>
            <a:solidFill>
              <a:schemeClr val="bg1">
                <a:lumMod val="85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3" name="任意多边形 2"/>
            <p:cNvSpPr/>
            <p:nvPr/>
          </p:nvSpPr>
          <p:spPr>
            <a:xfrm>
              <a:off x="914399" y="2681293"/>
              <a:ext cx="799808" cy="842190"/>
            </a:xfrm>
            <a:custGeom>
              <a:avLst/>
              <a:gdLst>
                <a:gd name="connsiteX0" fmla="*/ 0 w 799808"/>
                <a:gd name="connsiteY0" fmla="*/ 133304 h 842190"/>
                <a:gd name="connsiteX1" fmla="*/ 133304 w 799808"/>
                <a:gd name="connsiteY1" fmla="*/ 0 h 842190"/>
                <a:gd name="connsiteX2" fmla="*/ 666504 w 799808"/>
                <a:gd name="connsiteY2" fmla="*/ 0 h 842190"/>
                <a:gd name="connsiteX3" fmla="*/ 799808 w 799808"/>
                <a:gd name="connsiteY3" fmla="*/ 133304 h 842190"/>
                <a:gd name="connsiteX4" fmla="*/ 799808 w 799808"/>
                <a:gd name="connsiteY4" fmla="*/ 708886 h 842190"/>
                <a:gd name="connsiteX5" fmla="*/ 666504 w 799808"/>
                <a:gd name="connsiteY5" fmla="*/ 842190 h 842190"/>
                <a:gd name="connsiteX6" fmla="*/ 133304 w 799808"/>
                <a:gd name="connsiteY6" fmla="*/ 842190 h 842190"/>
                <a:gd name="connsiteX7" fmla="*/ 0 w 799808"/>
                <a:gd name="connsiteY7" fmla="*/ 708886 h 842190"/>
                <a:gd name="connsiteX8" fmla="*/ 0 w 799808"/>
                <a:gd name="connsiteY8" fmla="*/ 133304 h 842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808" h="842190">
                  <a:moveTo>
                    <a:pt x="0" y="133304"/>
                  </a:moveTo>
                  <a:cubicBezTo>
                    <a:pt x="0" y="59682"/>
                    <a:pt x="59682" y="0"/>
                    <a:pt x="133304" y="0"/>
                  </a:cubicBezTo>
                  <a:lnTo>
                    <a:pt x="666504" y="0"/>
                  </a:lnTo>
                  <a:cubicBezTo>
                    <a:pt x="740126" y="0"/>
                    <a:pt x="799808" y="59682"/>
                    <a:pt x="799808" y="133304"/>
                  </a:cubicBezTo>
                  <a:lnTo>
                    <a:pt x="799808" y="708886"/>
                  </a:lnTo>
                  <a:cubicBezTo>
                    <a:pt x="799808" y="782508"/>
                    <a:pt x="740126" y="842190"/>
                    <a:pt x="666504" y="842190"/>
                  </a:cubicBezTo>
                  <a:lnTo>
                    <a:pt x="133304" y="842190"/>
                  </a:lnTo>
                  <a:cubicBezTo>
                    <a:pt x="59682" y="842190"/>
                    <a:pt x="0" y="782508"/>
                    <a:pt x="0" y="708886"/>
                  </a:cubicBezTo>
                  <a:lnTo>
                    <a:pt x="0" y="133304"/>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576" tIns="124576" rIns="124576" bIns="124576" numCol="1" spcCol="1270" anchor="ctr" anchorCtr="0">
              <a:noAutofit/>
            </a:bodyPr>
            <a:lstStyle/>
            <a:p>
              <a:pPr algn="ctr" defTabSz="906780">
                <a:spcBef>
                  <a:spcPct val="0"/>
                </a:spcBef>
              </a:pPr>
              <a:r>
                <a:rPr lang="zh-CN" altLang="en-US" sz="3360" b="1" dirty="0">
                  <a:solidFill>
                    <a:prstClr val="white"/>
                  </a:solidFill>
                  <a:latin typeface="微软雅黑" panose="020B0503020204020204" pitchFamily="34" charset="-122"/>
                  <a:ea typeface="微软雅黑" panose="020B0503020204020204" pitchFamily="34" charset="-122"/>
                </a:rPr>
                <a:t>找</a:t>
              </a:r>
              <a:endParaRPr lang="en-US" altLang="zh-CN" sz="3360" b="1" dirty="0">
                <a:solidFill>
                  <a:prstClr val="white"/>
                </a:solidFill>
                <a:latin typeface="微软雅黑" panose="020B0503020204020204" pitchFamily="34" charset="-122"/>
                <a:ea typeface="微软雅黑" panose="020B0503020204020204" pitchFamily="34" charset="-122"/>
              </a:endParaRPr>
            </a:p>
            <a:p>
              <a:pPr algn="ctr" defTabSz="906780">
                <a:spcBef>
                  <a:spcPct val="0"/>
                </a:spcBef>
              </a:pPr>
              <a:r>
                <a:rPr lang="zh-CN" altLang="en-US" sz="2400" dirty="0">
                  <a:solidFill>
                    <a:prstClr val="white"/>
                  </a:solidFill>
                  <a:latin typeface="微软雅黑" panose="020B0503020204020204" pitchFamily="34" charset="-122"/>
                  <a:ea typeface="微软雅黑" panose="020B0503020204020204" pitchFamily="34" charset="-122"/>
                </a:rPr>
                <a:t>同好   </a:t>
              </a:r>
            </a:p>
          </p:txBody>
        </p:sp>
        <p:sp>
          <p:nvSpPr>
            <p:cNvPr id="4" name="任意多边形 3"/>
            <p:cNvSpPr/>
            <p:nvPr/>
          </p:nvSpPr>
          <p:spPr>
            <a:xfrm>
              <a:off x="1791298" y="2681293"/>
              <a:ext cx="799808" cy="842190"/>
            </a:xfrm>
            <a:custGeom>
              <a:avLst/>
              <a:gdLst>
                <a:gd name="connsiteX0" fmla="*/ 0 w 799808"/>
                <a:gd name="connsiteY0" fmla="*/ 133304 h 842190"/>
                <a:gd name="connsiteX1" fmla="*/ 133304 w 799808"/>
                <a:gd name="connsiteY1" fmla="*/ 0 h 842190"/>
                <a:gd name="connsiteX2" fmla="*/ 666504 w 799808"/>
                <a:gd name="connsiteY2" fmla="*/ 0 h 842190"/>
                <a:gd name="connsiteX3" fmla="*/ 799808 w 799808"/>
                <a:gd name="connsiteY3" fmla="*/ 133304 h 842190"/>
                <a:gd name="connsiteX4" fmla="*/ 799808 w 799808"/>
                <a:gd name="connsiteY4" fmla="*/ 708886 h 842190"/>
                <a:gd name="connsiteX5" fmla="*/ 666504 w 799808"/>
                <a:gd name="connsiteY5" fmla="*/ 842190 h 842190"/>
                <a:gd name="connsiteX6" fmla="*/ 133304 w 799808"/>
                <a:gd name="connsiteY6" fmla="*/ 842190 h 842190"/>
                <a:gd name="connsiteX7" fmla="*/ 0 w 799808"/>
                <a:gd name="connsiteY7" fmla="*/ 708886 h 842190"/>
                <a:gd name="connsiteX8" fmla="*/ 0 w 799808"/>
                <a:gd name="connsiteY8" fmla="*/ 133304 h 842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808" h="842190">
                  <a:moveTo>
                    <a:pt x="0" y="133304"/>
                  </a:moveTo>
                  <a:cubicBezTo>
                    <a:pt x="0" y="59682"/>
                    <a:pt x="59682" y="0"/>
                    <a:pt x="133304" y="0"/>
                  </a:cubicBezTo>
                  <a:lnTo>
                    <a:pt x="666504" y="0"/>
                  </a:lnTo>
                  <a:cubicBezTo>
                    <a:pt x="740126" y="0"/>
                    <a:pt x="799808" y="59682"/>
                    <a:pt x="799808" y="133304"/>
                  </a:cubicBezTo>
                  <a:lnTo>
                    <a:pt x="799808" y="708886"/>
                  </a:lnTo>
                  <a:cubicBezTo>
                    <a:pt x="799808" y="782508"/>
                    <a:pt x="740126" y="842190"/>
                    <a:pt x="666504" y="842190"/>
                  </a:cubicBezTo>
                  <a:lnTo>
                    <a:pt x="133304" y="842190"/>
                  </a:lnTo>
                  <a:cubicBezTo>
                    <a:pt x="59682" y="842190"/>
                    <a:pt x="0" y="782508"/>
                    <a:pt x="0" y="708886"/>
                  </a:cubicBezTo>
                  <a:lnTo>
                    <a:pt x="0" y="133304"/>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576" tIns="124576" rIns="124576" bIns="124576" numCol="1" spcCol="1270" anchor="ctr" anchorCtr="0">
              <a:noAutofit/>
            </a:bodyPr>
            <a:lstStyle/>
            <a:p>
              <a:pPr algn="ctr" defTabSz="906780">
                <a:spcBef>
                  <a:spcPct val="0"/>
                </a:spcBef>
              </a:pPr>
              <a:r>
                <a:rPr lang="zh-CN" altLang="en-US" sz="3360" b="1" dirty="0">
                  <a:solidFill>
                    <a:prstClr val="white"/>
                  </a:solidFill>
                  <a:latin typeface="微软雅黑" panose="020B0503020204020204" pitchFamily="34" charset="-122"/>
                  <a:ea typeface="微软雅黑" panose="020B0503020204020204" pitchFamily="34" charset="-122"/>
                </a:rPr>
                <a:t>定</a:t>
              </a:r>
              <a:endParaRPr lang="en-US" altLang="zh-CN" sz="3360" b="1" dirty="0">
                <a:solidFill>
                  <a:prstClr val="white"/>
                </a:solidFill>
                <a:latin typeface="微软雅黑" panose="020B0503020204020204" pitchFamily="34" charset="-122"/>
                <a:ea typeface="微软雅黑" panose="020B0503020204020204" pitchFamily="34" charset="-122"/>
              </a:endParaRPr>
            </a:p>
            <a:p>
              <a:pPr algn="ctr" defTabSz="906780">
                <a:spcBef>
                  <a:spcPct val="0"/>
                </a:spcBef>
              </a:pPr>
              <a:r>
                <a:rPr lang="zh-CN" altLang="en-US" sz="2400" dirty="0">
                  <a:solidFill>
                    <a:prstClr val="white"/>
                  </a:solidFill>
                  <a:latin typeface="微软雅黑" panose="020B0503020204020204" pitchFamily="34" charset="-122"/>
                  <a:ea typeface="微软雅黑" panose="020B0503020204020204" pitchFamily="34" charset="-122"/>
                </a:rPr>
                <a:t>结构    </a:t>
              </a:r>
            </a:p>
          </p:txBody>
        </p:sp>
        <p:sp>
          <p:nvSpPr>
            <p:cNvPr id="5" name="任意多边形 4"/>
            <p:cNvSpPr/>
            <p:nvPr/>
          </p:nvSpPr>
          <p:spPr>
            <a:xfrm>
              <a:off x="2668197" y="2681293"/>
              <a:ext cx="799808" cy="842190"/>
            </a:xfrm>
            <a:custGeom>
              <a:avLst/>
              <a:gdLst>
                <a:gd name="connsiteX0" fmla="*/ 0 w 799808"/>
                <a:gd name="connsiteY0" fmla="*/ 133304 h 842190"/>
                <a:gd name="connsiteX1" fmla="*/ 133304 w 799808"/>
                <a:gd name="connsiteY1" fmla="*/ 0 h 842190"/>
                <a:gd name="connsiteX2" fmla="*/ 666504 w 799808"/>
                <a:gd name="connsiteY2" fmla="*/ 0 h 842190"/>
                <a:gd name="connsiteX3" fmla="*/ 799808 w 799808"/>
                <a:gd name="connsiteY3" fmla="*/ 133304 h 842190"/>
                <a:gd name="connsiteX4" fmla="*/ 799808 w 799808"/>
                <a:gd name="connsiteY4" fmla="*/ 708886 h 842190"/>
                <a:gd name="connsiteX5" fmla="*/ 666504 w 799808"/>
                <a:gd name="connsiteY5" fmla="*/ 842190 h 842190"/>
                <a:gd name="connsiteX6" fmla="*/ 133304 w 799808"/>
                <a:gd name="connsiteY6" fmla="*/ 842190 h 842190"/>
                <a:gd name="connsiteX7" fmla="*/ 0 w 799808"/>
                <a:gd name="connsiteY7" fmla="*/ 708886 h 842190"/>
                <a:gd name="connsiteX8" fmla="*/ 0 w 799808"/>
                <a:gd name="connsiteY8" fmla="*/ 133304 h 842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808" h="842190">
                  <a:moveTo>
                    <a:pt x="0" y="133304"/>
                  </a:moveTo>
                  <a:cubicBezTo>
                    <a:pt x="0" y="59682"/>
                    <a:pt x="59682" y="0"/>
                    <a:pt x="133304" y="0"/>
                  </a:cubicBezTo>
                  <a:lnTo>
                    <a:pt x="666504" y="0"/>
                  </a:lnTo>
                  <a:cubicBezTo>
                    <a:pt x="740126" y="0"/>
                    <a:pt x="799808" y="59682"/>
                    <a:pt x="799808" y="133304"/>
                  </a:cubicBezTo>
                  <a:lnTo>
                    <a:pt x="799808" y="708886"/>
                  </a:lnTo>
                  <a:cubicBezTo>
                    <a:pt x="799808" y="782508"/>
                    <a:pt x="740126" y="842190"/>
                    <a:pt x="666504" y="842190"/>
                  </a:cubicBezTo>
                  <a:lnTo>
                    <a:pt x="133304" y="842190"/>
                  </a:lnTo>
                  <a:cubicBezTo>
                    <a:pt x="59682" y="842190"/>
                    <a:pt x="0" y="782508"/>
                    <a:pt x="0" y="708886"/>
                  </a:cubicBezTo>
                  <a:lnTo>
                    <a:pt x="0" y="133304"/>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576" tIns="124576" rIns="124576" bIns="124576" numCol="1" spcCol="1270" anchor="ctr" anchorCtr="0">
              <a:noAutofit/>
            </a:bodyPr>
            <a:lstStyle/>
            <a:p>
              <a:pPr algn="ctr" defTabSz="906780">
                <a:spcBef>
                  <a:spcPct val="0"/>
                </a:spcBef>
              </a:pPr>
              <a:r>
                <a:rPr lang="zh-CN" altLang="en-US" sz="3360" b="1" dirty="0">
                  <a:solidFill>
                    <a:prstClr val="white"/>
                  </a:solidFill>
                  <a:latin typeface="微软雅黑" panose="020B0503020204020204" pitchFamily="34" charset="-122"/>
                  <a:ea typeface="微软雅黑" panose="020B0503020204020204" pitchFamily="34" charset="-122"/>
                </a:rPr>
                <a:t>产</a:t>
              </a:r>
              <a:endParaRPr lang="en-US" altLang="zh-CN" sz="3360" b="1" dirty="0">
                <a:solidFill>
                  <a:prstClr val="white"/>
                </a:solidFill>
                <a:latin typeface="微软雅黑" panose="020B0503020204020204" pitchFamily="34" charset="-122"/>
                <a:ea typeface="微软雅黑" panose="020B0503020204020204" pitchFamily="34" charset="-122"/>
              </a:endParaRPr>
            </a:p>
            <a:p>
              <a:pPr algn="ctr" defTabSz="906780">
                <a:spcBef>
                  <a:spcPct val="0"/>
                </a:spcBef>
              </a:pPr>
              <a:r>
                <a:rPr lang="zh-CN" altLang="en-US" sz="2400" dirty="0">
                  <a:solidFill>
                    <a:prstClr val="white"/>
                  </a:solidFill>
                  <a:latin typeface="微软雅黑" panose="020B0503020204020204" pitchFamily="34" charset="-122"/>
                  <a:ea typeface="微软雅黑" panose="020B0503020204020204" pitchFamily="34" charset="-122"/>
                </a:rPr>
                <a:t>输出    </a:t>
              </a:r>
            </a:p>
          </p:txBody>
        </p:sp>
        <p:sp>
          <p:nvSpPr>
            <p:cNvPr id="6" name="任意多边形 5"/>
            <p:cNvSpPr/>
            <p:nvPr/>
          </p:nvSpPr>
          <p:spPr>
            <a:xfrm>
              <a:off x="3545095" y="2681293"/>
              <a:ext cx="799808" cy="842190"/>
            </a:xfrm>
            <a:custGeom>
              <a:avLst/>
              <a:gdLst>
                <a:gd name="connsiteX0" fmla="*/ 0 w 799808"/>
                <a:gd name="connsiteY0" fmla="*/ 133304 h 842190"/>
                <a:gd name="connsiteX1" fmla="*/ 133304 w 799808"/>
                <a:gd name="connsiteY1" fmla="*/ 0 h 842190"/>
                <a:gd name="connsiteX2" fmla="*/ 666504 w 799808"/>
                <a:gd name="connsiteY2" fmla="*/ 0 h 842190"/>
                <a:gd name="connsiteX3" fmla="*/ 799808 w 799808"/>
                <a:gd name="connsiteY3" fmla="*/ 133304 h 842190"/>
                <a:gd name="connsiteX4" fmla="*/ 799808 w 799808"/>
                <a:gd name="connsiteY4" fmla="*/ 708886 h 842190"/>
                <a:gd name="connsiteX5" fmla="*/ 666504 w 799808"/>
                <a:gd name="connsiteY5" fmla="*/ 842190 h 842190"/>
                <a:gd name="connsiteX6" fmla="*/ 133304 w 799808"/>
                <a:gd name="connsiteY6" fmla="*/ 842190 h 842190"/>
                <a:gd name="connsiteX7" fmla="*/ 0 w 799808"/>
                <a:gd name="connsiteY7" fmla="*/ 708886 h 842190"/>
                <a:gd name="connsiteX8" fmla="*/ 0 w 799808"/>
                <a:gd name="connsiteY8" fmla="*/ 133304 h 842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808" h="842190">
                  <a:moveTo>
                    <a:pt x="0" y="133304"/>
                  </a:moveTo>
                  <a:cubicBezTo>
                    <a:pt x="0" y="59682"/>
                    <a:pt x="59682" y="0"/>
                    <a:pt x="133304" y="0"/>
                  </a:cubicBezTo>
                  <a:lnTo>
                    <a:pt x="666504" y="0"/>
                  </a:lnTo>
                  <a:cubicBezTo>
                    <a:pt x="740126" y="0"/>
                    <a:pt x="799808" y="59682"/>
                    <a:pt x="799808" y="133304"/>
                  </a:cubicBezTo>
                  <a:lnTo>
                    <a:pt x="799808" y="708886"/>
                  </a:lnTo>
                  <a:cubicBezTo>
                    <a:pt x="799808" y="782508"/>
                    <a:pt x="740126" y="842190"/>
                    <a:pt x="666504" y="842190"/>
                  </a:cubicBezTo>
                  <a:lnTo>
                    <a:pt x="133304" y="842190"/>
                  </a:lnTo>
                  <a:cubicBezTo>
                    <a:pt x="59682" y="842190"/>
                    <a:pt x="0" y="782508"/>
                    <a:pt x="0" y="708886"/>
                  </a:cubicBezTo>
                  <a:lnTo>
                    <a:pt x="0" y="133304"/>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576" tIns="124576" rIns="124576" bIns="124576" numCol="1" spcCol="1270" anchor="ctr" anchorCtr="0">
              <a:noAutofit/>
            </a:bodyPr>
            <a:lstStyle/>
            <a:p>
              <a:pPr algn="ctr" defTabSz="906780">
                <a:spcBef>
                  <a:spcPct val="0"/>
                </a:spcBef>
              </a:pPr>
              <a:r>
                <a:rPr lang="zh-CN" altLang="en-US" sz="3360" b="1" dirty="0">
                  <a:solidFill>
                    <a:prstClr val="white"/>
                  </a:solidFill>
                  <a:latin typeface="微软雅黑" panose="020B0503020204020204" pitchFamily="34" charset="-122"/>
                  <a:ea typeface="微软雅黑" panose="020B0503020204020204" pitchFamily="34" charset="-122"/>
                </a:rPr>
                <a:t>巧</a:t>
              </a:r>
              <a:endParaRPr lang="en-US" altLang="zh-CN" sz="3360" b="1" dirty="0">
                <a:solidFill>
                  <a:prstClr val="white"/>
                </a:solidFill>
                <a:latin typeface="微软雅黑" panose="020B0503020204020204" pitchFamily="34" charset="-122"/>
                <a:ea typeface="微软雅黑" panose="020B0503020204020204" pitchFamily="34" charset="-122"/>
              </a:endParaRPr>
            </a:p>
            <a:p>
              <a:pPr algn="ctr" defTabSz="906780">
                <a:spcBef>
                  <a:spcPct val="0"/>
                </a:spcBef>
              </a:pPr>
              <a:r>
                <a:rPr lang="zh-CN" altLang="en-US" sz="2400" dirty="0">
                  <a:solidFill>
                    <a:prstClr val="white"/>
                  </a:solidFill>
                  <a:latin typeface="微软雅黑" panose="020B0503020204020204" pitchFamily="34" charset="-122"/>
                  <a:ea typeface="微软雅黑" panose="020B0503020204020204" pitchFamily="34" charset="-122"/>
                </a:rPr>
                <a:t>运营     </a:t>
              </a:r>
            </a:p>
          </p:txBody>
        </p:sp>
        <p:sp>
          <p:nvSpPr>
            <p:cNvPr id="7" name="任意多边形 6"/>
            <p:cNvSpPr/>
            <p:nvPr/>
          </p:nvSpPr>
          <p:spPr>
            <a:xfrm>
              <a:off x="4421994" y="2681293"/>
              <a:ext cx="799808" cy="842190"/>
            </a:xfrm>
            <a:custGeom>
              <a:avLst/>
              <a:gdLst>
                <a:gd name="connsiteX0" fmla="*/ 0 w 799808"/>
                <a:gd name="connsiteY0" fmla="*/ 133304 h 842190"/>
                <a:gd name="connsiteX1" fmla="*/ 133304 w 799808"/>
                <a:gd name="connsiteY1" fmla="*/ 0 h 842190"/>
                <a:gd name="connsiteX2" fmla="*/ 666504 w 799808"/>
                <a:gd name="connsiteY2" fmla="*/ 0 h 842190"/>
                <a:gd name="connsiteX3" fmla="*/ 799808 w 799808"/>
                <a:gd name="connsiteY3" fmla="*/ 133304 h 842190"/>
                <a:gd name="connsiteX4" fmla="*/ 799808 w 799808"/>
                <a:gd name="connsiteY4" fmla="*/ 708886 h 842190"/>
                <a:gd name="connsiteX5" fmla="*/ 666504 w 799808"/>
                <a:gd name="connsiteY5" fmla="*/ 842190 h 842190"/>
                <a:gd name="connsiteX6" fmla="*/ 133304 w 799808"/>
                <a:gd name="connsiteY6" fmla="*/ 842190 h 842190"/>
                <a:gd name="connsiteX7" fmla="*/ 0 w 799808"/>
                <a:gd name="connsiteY7" fmla="*/ 708886 h 842190"/>
                <a:gd name="connsiteX8" fmla="*/ 0 w 799808"/>
                <a:gd name="connsiteY8" fmla="*/ 133304 h 842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808" h="842190">
                  <a:moveTo>
                    <a:pt x="0" y="133304"/>
                  </a:moveTo>
                  <a:cubicBezTo>
                    <a:pt x="0" y="59682"/>
                    <a:pt x="59682" y="0"/>
                    <a:pt x="133304" y="0"/>
                  </a:cubicBezTo>
                  <a:lnTo>
                    <a:pt x="666504" y="0"/>
                  </a:lnTo>
                  <a:cubicBezTo>
                    <a:pt x="740126" y="0"/>
                    <a:pt x="799808" y="59682"/>
                    <a:pt x="799808" y="133304"/>
                  </a:cubicBezTo>
                  <a:lnTo>
                    <a:pt x="799808" y="708886"/>
                  </a:lnTo>
                  <a:cubicBezTo>
                    <a:pt x="799808" y="782508"/>
                    <a:pt x="740126" y="842190"/>
                    <a:pt x="666504" y="842190"/>
                  </a:cubicBezTo>
                  <a:lnTo>
                    <a:pt x="133304" y="842190"/>
                  </a:lnTo>
                  <a:cubicBezTo>
                    <a:pt x="59682" y="842190"/>
                    <a:pt x="0" y="782508"/>
                    <a:pt x="0" y="708886"/>
                  </a:cubicBezTo>
                  <a:lnTo>
                    <a:pt x="0" y="133304"/>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576" tIns="124576" rIns="124576" bIns="124576" numCol="1" spcCol="1270" anchor="ctr" anchorCtr="0">
              <a:noAutofit/>
            </a:bodyPr>
            <a:lstStyle/>
            <a:p>
              <a:pPr algn="ctr" defTabSz="906780">
                <a:spcBef>
                  <a:spcPct val="0"/>
                </a:spcBef>
              </a:pPr>
              <a:r>
                <a:rPr lang="zh-CN" altLang="en-US" sz="3360" b="1" dirty="0">
                  <a:solidFill>
                    <a:prstClr val="white"/>
                  </a:solidFill>
                  <a:latin typeface="微软雅黑" panose="020B0503020204020204" pitchFamily="34" charset="-122"/>
                  <a:ea typeface="微软雅黑" panose="020B0503020204020204" pitchFamily="34" charset="-122"/>
                </a:rPr>
                <a:t>能</a:t>
              </a:r>
              <a:endParaRPr lang="en-US" altLang="zh-CN" sz="3360" b="1" dirty="0">
                <a:solidFill>
                  <a:prstClr val="white"/>
                </a:solidFill>
                <a:latin typeface="微软雅黑" panose="020B0503020204020204" pitchFamily="34" charset="-122"/>
                <a:ea typeface="微软雅黑" panose="020B0503020204020204" pitchFamily="34" charset="-122"/>
              </a:endParaRPr>
            </a:p>
            <a:p>
              <a:pPr algn="ctr" defTabSz="906780">
                <a:spcBef>
                  <a:spcPct val="0"/>
                </a:spcBef>
              </a:pPr>
              <a:r>
                <a:rPr lang="zh-CN" altLang="en-US" sz="2400" dirty="0">
                  <a:solidFill>
                    <a:prstClr val="white"/>
                  </a:solidFill>
                  <a:latin typeface="微软雅黑" panose="020B0503020204020204" pitchFamily="34" charset="-122"/>
                  <a:ea typeface="微软雅黑" panose="020B0503020204020204" pitchFamily="34" charset="-122"/>
                </a:rPr>
                <a:t>复制</a:t>
              </a:r>
            </a:p>
          </p:txBody>
        </p:sp>
      </p:grpSp>
      <p:sp>
        <p:nvSpPr>
          <p:cNvPr id="9" name="文本框 8"/>
          <p:cNvSpPr txBox="1"/>
          <p:nvPr/>
        </p:nvSpPr>
        <p:spPr>
          <a:xfrm>
            <a:off x="1301117" y="570157"/>
            <a:ext cx="9504043" cy="461665"/>
          </a:xfrm>
          <a:prstGeom prst="rect">
            <a:avLst/>
          </a:prstGeom>
          <a:noFill/>
        </p:spPr>
        <p:txBody>
          <a:bodyPr wrap="square" rtlCol="0">
            <a:spAutoFit/>
          </a:bodyPr>
          <a:lstStyle/>
          <a:p>
            <a:pPr algn="ctr" defTabSz="855878"/>
            <a:r>
              <a:rPr lang="zh-CN" altLang="en-US"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五步构建你的第一个社群</a:t>
            </a:r>
          </a:p>
        </p:txBody>
      </p:sp>
      <p:cxnSp>
        <p:nvCxnSpPr>
          <p:cNvPr id="10" name="直接连接符 9"/>
          <p:cNvCxnSpPr/>
          <p:nvPr/>
        </p:nvCxnSpPr>
        <p:spPr>
          <a:xfrm>
            <a:off x="3003894" y="1181731"/>
            <a:ext cx="5814060" cy="0"/>
          </a:xfrm>
          <a:prstGeom prst="line">
            <a:avLst/>
          </a:prstGeom>
          <a:ln w="76200" cmpd="thickThi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909527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770116" y="2465466"/>
            <a:ext cx="1224783" cy="694004"/>
            <a:chOff x="6673348" y="3429000"/>
            <a:chExt cx="1465026" cy="830134"/>
          </a:xfrm>
        </p:grpSpPr>
        <p:sp>
          <p:nvSpPr>
            <p:cNvPr id="9" name="椭圆 8"/>
            <p:cNvSpPr/>
            <p:nvPr/>
          </p:nvSpPr>
          <p:spPr>
            <a:xfrm>
              <a:off x="6812783" y="3429000"/>
              <a:ext cx="640582" cy="64058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4" name="组合 13"/>
            <p:cNvGrpSpPr/>
            <p:nvPr/>
          </p:nvGrpSpPr>
          <p:grpSpPr>
            <a:xfrm rot="19195328">
              <a:off x="6673348" y="3806959"/>
              <a:ext cx="1465026" cy="452175"/>
              <a:chOff x="8634027" y="3819204"/>
              <a:chExt cx="1465026" cy="452175"/>
            </a:xfrm>
          </p:grpSpPr>
          <p:sp>
            <p:nvSpPr>
              <p:cNvPr id="11" name="矩形 10"/>
              <p:cNvSpPr/>
              <p:nvPr/>
            </p:nvSpPr>
            <p:spPr>
              <a:xfrm>
                <a:off x="8634027" y="3819204"/>
                <a:ext cx="1426864" cy="452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3" name="直接连接符 12"/>
              <p:cNvCxnSpPr/>
              <p:nvPr/>
            </p:nvCxnSpPr>
            <p:spPr>
              <a:xfrm>
                <a:off x="8672187" y="3851791"/>
                <a:ext cx="142686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p:nvSpPr>
          <p:spPr>
            <a:xfrm>
              <a:off x="6907739" y="3474770"/>
              <a:ext cx="393275" cy="478592"/>
            </a:xfrm>
            <a:prstGeom prst="rect">
              <a:avLst/>
            </a:prstGeom>
            <a:noFill/>
          </p:spPr>
          <p:txBody>
            <a:bodyPr wrap="square" rtlCol="0">
              <a:spAutoFit/>
            </a:bodyPr>
            <a:lstStyle/>
            <a:p>
              <a:r>
                <a:rPr lang="en-US" altLang="zh-CN" sz="2000" dirty="0" smtClean="0">
                  <a:solidFill>
                    <a:prstClr val="white"/>
                  </a:solidFill>
                </a:rPr>
                <a:t>1</a:t>
              </a:r>
              <a:endParaRPr lang="zh-CN" altLang="en-US" sz="2000" dirty="0">
                <a:solidFill>
                  <a:prstClr val="white"/>
                </a:solidFill>
              </a:endParaRPr>
            </a:p>
          </p:txBody>
        </p:sp>
      </p:grpSp>
      <p:sp>
        <p:nvSpPr>
          <p:cNvPr id="2" name="文本框 1"/>
          <p:cNvSpPr txBox="1"/>
          <p:nvPr/>
        </p:nvSpPr>
        <p:spPr>
          <a:xfrm>
            <a:off x="1268203" y="2844225"/>
            <a:ext cx="5987362" cy="584775"/>
          </a:xfrm>
          <a:prstGeom prst="rect">
            <a:avLst/>
          </a:prstGeom>
          <a:noFill/>
        </p:spPr>
        <p:txBody>
          <a:bodyPr wrap="square" rtlCol="0">
            <a:spAutoFit/>
          </a:bodyPr>
          <a:lstStyle/>
          <a:p>
            <a:r>
              <a:rPr lang="zh-CN" altLang="en-US" sz="3200" spc="300" dirty="0" smtClean="0">
                <a:solidFill>
                  <a:srgbClr val="C00000"/>
                </a:solidFill>
              </a:rPr>
              <a:t>找同好</a:t>
            </a:r>
          </a:p>
        </p:txBody>
      </p:sp>
    </p:spTree>
    <p:extLst>
      <p:ext uri="{BB962C8B-B14F-4D97-AF65-F5344CB8AC3E}">
        <p14:creationId xmlns:p14="http://schemas.microsoft.com/office/powerpoint/2010/main" val="160836611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310532" y="2781332"/>
            <a:ext cx="2160000" cy="2160000"/>
          </a:xfrm>
          <a:prstGeom prst="ellipse">
            <a:avLst/>
          </a:prstGeom>
          <a:noFill/>
          <a:ln>
            <a:solidFill>
              <a:srgbClr val="C00000"/>
            </a:solidFill>
          </a:ln>
        </p:spPr>
        <p:txBody>
          <a:bodyPr wrap="square" rtlCol="0" anchor="ctr">
            <a:spAutoFit/>
          </a:bodyPr>
          <a:lstStyle/>
          <a:p>
            <a:pPr algn="ctr" defTabSz="855878"/>
            <a:r>
              <a:rPr lang="zh-CN" altLang="en-US" sz="2400" b="1" dirty="0">
                <a:solidFill>
                  <a:prstClr val="white">
                    <a:lumMod val="50000"/>
                  </a:prstClr>
                </a:solidFill>
                <a:latin typeface="微软雅黑" panose="020B0503020204020204" pitchFamily="34" charset="-122"/>
                <a:ea typeface="微软雅黑" panose="020B0503020204020204" pitchFamily="34" charset="-122"/>
              </a:rPr>
              <a:t>影响力</a:t>
            </a:r>
          </a:p>
        </p:txBody>
      </p:sp>
      <p:sp>
        <p:nvSpPr>
          <p:cNvPr id="3" name="文本框 2"/>
          <p:cNvSpPr txBox="1"/>
          <p:nvPr/>
        </p:nvSpPr>
        <p:spPr>
          <a:xfrm>
            <a:off x="5016000" y="2781332"/>
            <a:ext cx="2160000" cy="2160000"/>
          </a:xfrm>
          <a:prstGeom prst="ellipse">
            <a:avLst/>
          </a:prstGeom>
          <a:noFill/>
          <a:ln>
            <a:solidFill>
              <a:srgbClr val="C00000"/>
            </a:solidFill>
          </a:ln>
        </p:spPr>
        <p:txBody>
          <a:bodyPr wrap="square" rtlCol="0" anchor="ctr">
            <a:spAutoFit/>
          </a:bodyPr>
          <a:lstStyle/>
          <a:p>
            <a:pPr algn="ctr" defTabSz="855878"/>
            <a:r>
              <a:rPr lang="zh-CN" altLang="en-US" sz="2400" b="1" dirty="0">
                <a:solidFill>
                  <a:prstClr val="white">
                    <a:lumMod val="50000"/>
                  </a:prstClr>
                </a:solidFill>
                <a:latin typeface="微软雅黑" panose="020B0503020204020204" pitchFamily="34" charset="-122"/>
                <a:ea typeface="微软雅黑" panose="020B0503020204020204" pitchFamily="34" charset="-122"/>
              </a:rPr>
              <a:t>有输出</a:t>
            </a:r>
          </a:p>
        </p:txBody>
      </p:sp>
      <p:sp>
        <p:nvSpPr>
          <p:cNvPr id="4" name="文本框 3"/>
          <p:cNvSpPr txBox="1"/>
          <p:nvPr/>
        </p:nvSpPr>
        <p:spPr>
          <a:xfrm>
            <a:off x="7721467" y="2781332"/>
            <a:ext cx="2160000" cy="2160000"/>
          </a:xfrm>
          <a:prstGeom prst="ellipse">
            <a:avLst/>
          </a:prstGeom>
          <a:noFill/>
          <a:ln>
            <a:solidFill>
              <a:srgbClr val="C00000"/>
            </a:solidFill>
          </a:ln>
        </p:spPr>
        <p:txBody>
          <a:bodyPr wrap="square" rtlCol="0" anchor="ctr">
            <a:spAutoFit/>
          </a:bodyPr>
          <a:lstStyle/>
          <a:p>
            <a:pPr algn="ctr" defTabSz="855878"/>
            <a:r>
              <a:rPr lang="zh-CN" altLang="en-US" sz="2400" b="1" dirty="0">
                <a:solidFill>
                  <a:prstClr val="white">
                    <a:lumMod val="50000"/>
                  </a:prstClr>
                </a:solidFill>
                <a:latin typeface="微软雅黑" panose="020B0503020204020204" pitchFamily="34" charset="-122"/>
                <a:ea typeface="微软雅黑" panose="020B0503020204020204" pitchFamily="34" charset="-122"/>
              </a:rPr>
              <a:t>懂运营</a:t>
            </a:r>
          </a:p>
        </p:txBody>
      </p:sp>
      <p:sp>
        <p:nvSpPr>
          <p:cNvPr id="6" name="文本框 5"/>
          <p:cNvSpPr txBox="1"/>
          <p:nvPr/>
        </p:nvSpPr>
        <p:spPr>
          <a:xfrm>
            <a:off x="1301117" y="570157"/>
            <a:ext cx="9504043" cy="461665"/>
          </a:xfrm>
          <a:prstGeom prst="rect">
            <a:avLst/>
          </a:prstGeom>
          <a:noFill/>
        </p:spPr>
        <p:txBody>
          <a:bodyPr wrap="square" rtlCol="0">
            <a:spAutoFit/>
          </a:bodyPr>
          <a:lstStyle/>
          <a:p>
            <a:pPr algn="ctr" defTabSz="855878"/>
            <a:r>
              <a:rPr lang="zh-CN" altLang="en-US"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社群离不开灵魂人物</a:t>
            </a:r>
          </a:p>
        </p:txBody>
      </p:sp>
      <p:cxnSp>
        <p:nvCxnSpPr>
          <p:cNvPr id="7" name="直接连接符 6"/>
          <p:cNvCxnSpPr/>
          <p:nvPr/>
        </p:nvCxnSpPr>
        <p:spPr>
          <a:xfrm>
            <a:off x="3003894" y="1181731"/>
            <a:ext cx="5814060" cy="0"/>
          </a:xfrm>
          <a:prstGeom prst="line">
            <a:avLst/>
          </a:prstGeom>
          <a:ln w="76200" cmpd="thickThi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178061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C:\Users\WIN8\Desktop\102669099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4401" y="1669909"/>
            <a:ext cx="2610136" cy="4641999"/>
          </a:xfrm>
          <a:prstGeom prst="rect">
            <a:avLst/>
          </a:prstGeom>
          <a:noFill/>
          <a:ln>
            <a:solidFill>
              <a:schemeClr val="bg1">
                <a:lumMod val="75000"/>
              </a:schemeClr>
            </a:solidFill>
          </a:ln>
        </p:spPr>
      </p:pic>
      <p:pic>
        <p:nvPicPr>
          <p:cNvPr id="3" name="图片 2" descr="C:\Users\WIN8\Desktop\115750981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2064" y="1672026"/>
            <a:ext cx="2607872" cy="4638229"/>
          </a:xfrm>
          <a:prstGeom prst="rect">
            <a:avLst/>
          </a:prstGeom>
          <a:noFill/>
          <a:ln>
            <a:solidFill>
              <a:schemeClr val="bg1">
                <a:lumMod val="75000"/>
              </a:schemeClr>
            </a:solidFill>
          </a:ln>
        </p:spPr>
      </p:pic>
      <p:pic>
        <p:nvPicPr>
          <p:cNvPr id="4" name="Picture 2" descr="76828528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7463" y="1673256"/>
            <a:ext cx="2612397" cy="464803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1301117" y="570157"/>
            <a:ext cx="9504043" cy="461665"/>
          </a:xfrm>
          <a:prstGeom prst="rect">
            <a:avLst/>
          </a:prstGeom>
          <a:noFill/>
        </p:spPr>
        <p:txBody>
          <a:bodyPr wrap="square" rtlCol="0">
            <a:spAutoFit/>
          </a:bodyPr>
          <a:lstStyle/>
          <a:p>
            <a:pPr algn="ctr" defTabSz="855878"/>
            <a:r>
              <a:rPr lang="zh-CN" altLang="en-US"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太平人寿</a:t>
            </a:r>
            <a:r>
              <a:rPr lang="zh-CN" altLang="en-US" sz="2400" b="1" dirty="0" smtClean="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的</a:t>
            </a:r>
            <a:r>
              <a:rPr lang="zh-CN" altLang="en-US"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社群</a:t>
            </a:r>
            <a:r>
              <a:rPr lang="zh-CN" altLang="en-US" sz="2400" b="1" dirty="0" smtClean="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风云人物</a:t>
            </a:r>
            <a:r>
              <a:rPr lang="en-US" altLang="zh-CN" sz="2400" b="1" dirty="0" smtClean="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——PP</a:t>
            </a:r>
            <a:r>
              <a:rPr lang="zh-CN" altLang="en-US" sz="2400" b="1" dirty="0" smtClean="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琪</a:t>
            </a:r>
            <a:endParaRPr lang="zh-CN" altLang="en-US"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endParaRPr>
          </a:p>
        </p:txBody>
      </p:sp>
      <p:cxnSp>
        <p:nvCxnSpPr>
          <p:cNvPr id="6" name="直接连接符 5"/>
          <p:cNvCxnSpPr/>
          <p:nvPr/>
        </p:nvCxnSpPr>
        <p:spPr>
          <a:xfrm>
            <a:off x="3003894" y="1181731"/>
            <a:ext cx="5814060" cy="0"/>
          </a:xfrm>
          <a:prstGeom prst="line">
            <a:avLst/>
          </a:prstGeom>
          <a:ln w="76200" cmpd="thickThi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82674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120550" y="754427"/>
            <a:ext cx="9672604" cy="5748813"/>
          </a:xfrm>
          <a:prstGeom prst="rect">
            <a:avLst/>
          </a:prstGeom>
        </p:spPr>
      </p:pic>
    </p:spTree>
    <p:extLst>
      <p:ext uri="{BB962C8B-B14F-4D97-AF65-F5344CB8AC3E}">
        <p14:creationId xmlns:p14="http://schemas.microsoft.com/office/powerpoint/2010/main" val="19179700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t="17928"/>
          <a:stretch/>
        </p:blipFill>
        <p:spPr>
          <a:xfrm>
            <a:off x="2960152" y="1834024"/>
            <a:ext cx="6185972" cy="4113436"/>
          </a:xfrm>
          <a:prstGeom prst="rect">
            <a:avLst/>
          </a:prstGeom>
        </p:spPr>
      </p:pic>
      <p:sp>
        <p:nvSpPr>
          <p:cNvPr id="3" name="文本框 2"/>
          <p:cNvSpPr txBox="1"/>
          <p:nvPr/>
        </p:nvSpPr>
        <p:spPr>
          <a:xfrm>
            <a:off x="1301117" y="570157"/>
            <a:ext cx="9504043" cy="461665"/>
          </a:xfrm>
          <a:prstGeom prst="rect">
            <a:avLst/>
          </a:prstGeom>
          <a:noFill/>
        </p:spPr>
        <p:txBody>
          <a:bodyPr wrap="square" rtlCol="0">
            <a:spAutoFit/>
          </a:bodyPr>
          <a:lstStyle/>
          <a:p>
            <a:pPr algn="ctr" defTabSz="855878"/>
            <a:r>
              <a:rPr lang="zh-CN" altLang="en-US"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如何找到社群的第一批成员</a:t>
            </a:r>
          </a:p>
        </p:txBody>
      </p:sp>
      <p:cxnSp>
        <p:nvCxnSpPr>
          <p:cNvPr id="4" name="直接连接符 3"/>
          <p:cNvCxnSpPr/>
          <p:nvPr/>
        </p:nvCxnSpPr>
        <p:spPr>
          <a:xfrm>
            <a:off x="3003894" y="1181731"/>
            <a:ext cx="5814060" cy="0"/>
          </a:xfrm>
          <a:prstGeom prst="line">
            <a:avLst/>
          </a:prstGeom>
          <a:ln w="76200" cmpd="thickThi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176916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770116" y="2465466"/>
            <a:ext cx="1224783" cy="694004"/>
            <a:chOff x="6673348" y="3429000"/>
            <a:chExt cx="1465026" cy="830134"/>
          </a:xfrm>
        </p:grpSpPr>
        <p:sp>
          <p:nvSpPr>
            <p:cNvPr id="9" name="椭圆 8"/>
            <p:cNvSpPr/>
            <p:nvPr/>
          </p:nvSpPr>
          <p:spPr>
            <a:xfrm>
              <a:off x="6812783" y="3429000"/>
              <a:ext cx="640582" cy="64058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4" name="组合 13"/>
            <p:cNvGrpSpPr/>
            <p:nvPr/>
          </p:nvGrpSpPr>
          <p:grpSpPr>
            <a:xfrm rot="19195328">
              <a:off x="6673348" y="3806959"/>
              <a:ext cx="1465026" cy="452175"/>
              <a:chOff x="8634027" y="3819204"/>
              <a:chExt cx="1465026" cy="452175"/>
            </a:xfrm>
          </p:grpSpPr>
          <p:sp>
            <p:nvSpPr>
              <p:cNvPr id="11" name="矩形 10"/>
              <p:cNvSpPr/>
              <p:nvPr/>
            </p:nvSpPr>
            <p:spPr>
              <a:xfrm>
                <a:off x="8634027" y="3819204"/>
                <a:ext cx="1426864" cy="452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3" name="直接连接符 12"/>
              <p:cNvCxnSpPr/>
              <p:nvPr/>
            </p:nvCxnSpPr>
            <p:spPr>
              <a:xfrm>
                <a:off x="8672187" y="3851791"/>
                <a:ext cx="142686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p:nvSpPr>
          <p:spPr>
            <a:xfrm>
              <a:off x="6907739" y="3474770"/>
              <a:ext cx="393275" cy="478592"/>
            </a:xfrm>
            <a:prstGeom prst="rect">
              <a:avLst/>
            </a:prstGeom>
            <a:noFill/>
          </p:spPr>
          <p:txBody>
            <a:bodyPr wrap="square" rtlCol="0">
              <a:spAutoFit/>
            </a:bodyPr>
            <a:lstStyle/>
            <a:p>
              <a:r>
                <a:rPr lang="en-US" altLang="zh-CN" sz="2000" dirty="0" smtClean="0">
                  <a:solidFill>
                    <a:prstClr val="white"/>
                  </a:solidFill>
                </a:rPr>
                <a:t>2</a:t>
              </a:r>
              <a:endParaRPr lang="zh-CN" altLang="en-US" sz="2000" dirty="0">
                <a:solidFill>
                  <a:prstClr val="white"/>
                </a:solidFill>
              </a:endParaRPr>
            </a:p>
          </p:txBody>
        </p:sp>
      </p:grpSp>
      <p:sp>
        <p:nvSpPr>
          <p:cNvPr id="2" name="文本框 1"/>
          <p:cNvSpPr txBox="1"/>
          <p:nvPr/>
        </p:nvSpPr>
        <p:spPr>
          <a:xfrm>
            <a:off x="1268203" y="2844225"/>
            <a:ext cx="5987362" cy="584775"/>
          </a:xfrm>
          <a:prstGeom prst="rect">
            <a:avLst/>
          </a:prstGeom>
          <a:noFill/>
        </p:spPr>
        <p:txBody>
          <a:bodyPr wrap="square" rtlCol="0">
            <a:spAutoFit/>
          </a:bodyPr>
          <a:lstStyle/>
          <a:p>
            <a:r>
              <a:rPr lang="zh-CN" altLang="en-US" sz="3200" spc="300" dirty="0" smtClean="0">
                <a:solidFill>
                  <a:srgbClr val="C00000"/>
                </a:solidFill>
              </a:rPr>
              <a:t>定结构</a:t>
            </a:r>
          </a:p>
        </p:txBody>
      </p:sp>
    </p:spTree>
    <p:extLst>
      <p:ext uri="{BB962C8B-B14F-4D97-AF65-F5344CB8AC3E}">
        <p14:creationId xmlns:p14="http://schemas.microsoft.com/office/powerpoint/2010/main" val="245008112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6511009" y="1567711"/>
            <a:ext cx="1604969" cy="1604969"/>
            <a:chOff x="5712402" y="2017034"/>
            <a:chExt cx="1337474" cy="1337474"/>
          </a:xfrm>
        </p:grpSpPr>
        <p:grpSp>
          <p:nvGrpSpPr>
            <p:cNvPr id="22" name="组合 21"/>
            <p:cNvGrpSpPr/>
            <p:nvPr/>
          </p:nvGrpSpPr>
          <p:grpSpPr>
            <a:xfrm>
              <a:off x="5932598" y="2471775"/>
              <a:ext cx="330570" cy="441164"/>
              <a:chOff x="4832350" y="3606801"/>
              <a:chExt cx="431800" cy="576262"/>
            </a:xfrm>
          </p:grpSpPr>
          <p:sp>
            <p:nvSpPr>
              <p:cNvPr id="32" name="Freeform 24"/>
              <p:cNvSpPr>
                <a:spLocks/>
              </p:cNvSpPr>
              <p:nvPr/>
            </p:nvSpPr>
            <p:spPr bwMode="auto">
              <a:xfrm>
                <a:off x="4832350" y="3859213"/>
                <a:ext cx="431800" cy="323850"/>
              </a:xfrm>
              <a:custGeom>
                <a:avLst/>
                <a:gdLst>
                  <a:gd name="T0" fmla="*/ 89 w 89"/>
                  <a:gd name="T1" fmla="*/ 29 h 67"/>
                  <a:gd name="T2" fmla="*/ 89 w 89"/>
                  <a:gd name="T3" fmla="*/ 59 h 67"/>
                  <a:gd name="T4" fmla="*/ 46 w 89"/>
                  <a:gd name="T5" fmla="*/ 67 h 67"/>
                  <a:gd name="T6" fmla="*/ 43 w 89"/>
                  <a:gd name="T7" fmla="*/ 67 h 67"/>
                  <a:gd name="T8" fmla="*/ 0 w 89"/>
                  <a:gd name="T9" fmla="*/ 59 h 67"/>
                  <a:gd name="T10" fmla="*/ 0 w 89"/>
                  <a:gd name="T11" fmla="*/ 29 h 67"/>
                  <a:gd name="T12" fmla="*/ 31 w 89"/>
                  <a:gd name="T13" fmla="*/ 0 h 67"/>
                  <a:gd name="T14" fmla="*/ 45 w 89"/>
                  <a:gd name="T15" fmla="*/ 7 h 67"/>
                  <a:gd name="T16" fmla="*/ 35 w 89"/>
                  <a:gd name="T17" fmla="*/ 41 h 67"/>
                  <a:gd name="T18" fmla="*/ 45 w 89"/>
                  <a:gd name="T19" fmla="*/ 51 h 67"/>
                  <a:gd name="T20" fmla="*/ 54 w 89"/>
                  <a:gd name="T21" fmla="*/ 41 h 67"/>
                  <a:gd name="T22" fmla="*/ 45 w 89"/>
                  <a:gd name="T23" fmla="*/ 7 h 67"/>
                  <a:gd name="T24" fmla="*/ 58 w 89"/>
                  <a:gd name="T25" fmla="*/ 0 h 67"/>
                  <a:gd name="T26" fmla="*/ 89 w 89"/>
                  <a:gd name="T27" fmla="*/ 2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 h="67">
                    <a:moveTo>
                      <a:pt x="89" y="29"/>
                    </a:moveTo>
                    <a:cubicBezTo>
                      <a:pt x="89" y="59"/>
                      <a:pt x="89" y="59"/>
                      <a:pt x="89" y="59"/>
                    </a:cubicBezTo>
                    <a:cubicBezTo>
                      <a:pt x="89" y="59"/>
                      <a:pt x="85" y="67"/>
                      <a:pt x="46" y="67"/>
                    </a:cubicBezTo>
                    <a:cubicBezTo>
                      <a:pt x="43" y="67"/>
                      <a:pt x="43" y="67"/>
                      <a:pt x="43" y="67"/>
                    </a:cubicBezTo>
                    <a:cubicBezTo>
                      <a:pt x="4" y="67"/>
                      <a:pt x="0" y="59"/>
                      <a:pt x="0" y="59"/>
                    </a:cubicBezTo>
                    <a:cubicBezTo>
                      <a:pt x="0" y="59"/>
                      <a:pt x="0" y="59"/>
                      <a:pt x="0" y="29"/>
                    </a:cubicBezTo>
                    <a:cubicBezTo>
                      <a:pt x="0" y="9"/>
                      <a:pt x="19" y="2"/>
                      <a:pt x="31" y="0"/>
                    </a:cubicBezTo>
                    <a:cubicBezTo>
                      <a:pt x="31" y="0"/>
                      <a:pt x="32" y="7"/>
                      <a:pt x="45" y="7"/>
                    </a:cubicBezTo>
                    <a:cubicBezTo>
                      <a:pt x="35" y="41"/>
                      <a:pt x="35" y="41"/>
                      <a:pt x="35" y="41"/>
                    </a:cubicBezTo>
                    <a:cubicBezTo>
                      <a:pt x="45" y="51"/>
                      <a:pt x="45" y="51"/>
                      <a:pt x="45" y="51"/>
                    </a:cubicBezTo>
                    <a:cubicBezTo>
                      <a:pt x="54" y="41"/>
                      <a:pt x="54" y="41"/>
                      <a:pt x="54" y="41"/>
                    </a:cubicBezTo>
                    <a:cubicBezTo>
                      <a:pt x="45" y="7"/>
                      <a:pt x="45" y="7"/>
                      <a:pt x="45" y="7"/>
                    </a:cubicBezTo>
                    <a:cubicBezTo>
                      <a:pt x="57" y="7"/>
                      <a:pt x="58" y="0"/>
                      <a:pt x="58" y="0"/>
                    </a:cubicBezTo>
                    <a:cubicBezTo>
                      <a:pt x="71" y="2"/>
                      <a:pt x="89" y="9"/>
                      <a:pt x="89" y="29"/>
                    </a:cubicBezTo>
                    <a:close/>
                  </a:path>
                </a:pathLst>
              </a:custGeom>
              <a:solidFill>
                <a:schemeClr val="bg1">
                  <a:lumMod val="50000"/>
                </a:schemeClr>
              </a:solidFill>
              <a:ln w="12700">
                <a:solidFill>
                  <a:schemeClr val="bg1"/>
                </a:solidFill>
              </a:ln>
              <a:extLst/>
            </p:spPr>
            <p:txBody>
              <a:bodyPr vert="horz" wrap="square" lIns="109728" tIns="54864" rIns="109728" bIns="54864" numCol="1" anchor="t" anchorCtr="0" compatLnSpc="1">
                <a:prstTxWarp prst="textNoShape">
                  <a:avLst/>
                </a:prstTxWarp>
              </a:bodyPr>
              <a:lstStyle/>
              <a:p>
                <a:pPr defTabSz="855878"/>
                <a:endParaRPr lang="zh-CN" altLang="en-US" sz="1440">
                  <a:solidFill>
                    <a:prstClr val="black"/>
                  </a:solidFill>
                </a:endParaRPr>
              </a:p>
            </p:txBody>
          </p:sp>
          <p:sp>
            <p:nvSpPr>
              <p:cNvPr id="33" name="Freeform 27"/>
              <p:cNvSpPr>
                <a:spLocks/>
              </p:cNvSpPr>
              <p:nvPr/>
            </p:nvSpPr>
            <p:spPr bwMode="auto">
              <a:xfrm>
                <a:off x="5002213" y="3892551"/>
                <a:ext cx="92075" cy="212725"/>
              </a:xfrm>
              <a:custGeom>
                <a:avLst/>
                <a:gdLst>
                  <a:gd name="T0" fmla="*/ 31 w 58"/>
                  <a:gd name="T1" fmla="*/ 0 h 134"/>
                  <a:gd name="T2" fmla="*/ 58 w 58"/>
                  <a:gd name="T3" fmla="*/ 104 h 134"/>
                  <a:gd name="T4" fmla="*/ 31 w 58"/>
                  <a:gd name="T5" fmla="*/ 134 h 134"/>
                  <a:gd name="T6" fmla="*/ 0 w 58"/>
                  <a:gd name="T7" fmla="*/ 104 h 134"/>
                  <a:gd name="T8" fmla="*/ 31 w 58"/>
                  <a:gd name="T9" fmla="*/ 0 h 134"/>
                </a:gdLst>
                <a:ahLst/>
                <a:cxnLst>
                  <a:cxn ang="0">
                    <a:pos x="T0" y="T1"/>
                  </a:cxn>
                  <a:cxn ang="0">
                    <a:pos x="T2" y="T3"/>
                  </a:cxn>
                  <a:cxn ang="0">
                    <a:pos x="T4" y="T5"/>
                  </a:cxn>
                  <a:cxn ang="0">
                    <a:pos x="T6" y="T7"/>
                  </a:cxn>
                  <a:cxn ang="0">
                    <a:pos x="T8" y="T9"/>
                  </a:cxn>
                </a:cxnLst>
                <a:rect l="0" t="0" r="r" b="b"/>
                <a:pathLst>
                  <a:path w="58" h="134">
                    <a:moveTo>
                      <a:pt x="31" y="0"/>
                    </a:moveTo>
                    <a:lnTo>
                      <a:pt x="58" y="104"/>
                    </a:lnTo>
                    <a:lnTo>
                      <a:pt x="31" y="134"/>
                    </a:lnTo>
                    <a:lnTo>
                      <a:pt x="0" y="104"/>
                    </a:lnTo>
                    <a:lnTo>
                      <a:pt x="31" y="0"/>
                    </a:lnTo>
                    <a:close/>
                  </a:path>
                </a:pathLst>
              </a:custGeom>
              <a:solidFill>
                <a:srgbClr val="C00000"/>
              </a:solidFill>
              <a:ln w="12700">
                <a:solidFill>
                  <a:schemeClr val="bg1"/>
                </a:solidFill>
              </a:ln>
              <a:extLst/>
            </p:spPr>
            <p:txBody>
              <a:bodyPr vert="horz" wrap="square" lIns="109728" tIns="54864" rIns="109728" bIns="54864" numCol="1" anchor="t" anchorCtr="0" compatLnSpc="1">
                <a:prstTxWarp prst="textNoShape">
                  <a:avLst/>
                </a:prstTxWarp>
              </a:bodyPr>
              <a:lstStyle/>
              <a:p>
                <a:pPr defTabSz="855878"/>
                <a:endParaRPr lang="zh-CN" altLang="en-US" sz="1440">
                  <a:solidFill>
                    <a:prstClr val="black"/>
                  </a:solidFill>
                </a:endParaRPr>
              </a:p>
            </p:txBody>
          </p:sp>
          <p:sp>
            <p:nvSpPr>
              <p:cNvPr id="34" name="Oval 29"/>
              <p:cNvSpPr>
                <a:spLocks noChangeArrowheads="1"/>
              </p:cNvSpPr>
              <p:nvPr/>
            </p:nvSpPr>
            <p:spPr bwMode="auto">
              <a:xfrm>
                <a:off x="4929188" y="3606801"/>
                <a:ext cx="238125" cy="236538"/>
              </a:xfrm>
              <a:prstGeom prst="ellipse">
                <a:avLst/>
              </a:prstGeom>
              <a:solidFill>
                <a:schemeClr val="bg1">
                  <a:lumMod val="50000"/>
                </a:schemeClr>
              </a:solidFill>
              <a:ln w="12700">
                <a:solidFill>
                  <a:schemeClr val="bg1"/>
                </a:solidFill>
              </a:ln>
              <a:extLst/>
            </p:spPr>
            <p:txBody>
              <a:bodyPr vert="horz" wrap="square" lIns="109728" tIns="54864" rIns="109728" bIns="54864" numCol="1" anchor="t" anchorCtr="0" compatLnSpc="1">
                <a:prstTxWarp prst="textNoShape">
                  <a:avLst/>
                </a:prstTxWarp>
              </a:bodyPr>
              <a:lstStyle/>
              <a:p>
                <a:pPr defTabSz="855878"/>
                <a:endParaRPr lang="zh-CN" altLang="en-US" sz="1440">
                  <a:solidFill>
                    <a:prstClr val="black"/>
                  </a:solidFill>
                </a:endParaRPr>
              </a:p>
            </p:txBody>
          </p:sp>
        </p:grpSp>
        <p:sp>
          <p:nvSpPr>
            <p:cNvPr id="23" name="椭圆 22"/>
            <p:cNvSpPr/>
            <p:nvPr/>
          </p:nvSpPr>
          <p:spPr>
            <a:xfrm>
              <a:off x="5712402" y="2017034"/>
              <a:ext cx="1337474" cy="1337474"/>
            </a:xfrm>
            <a:prstGeom prst="ellips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440">
                <a:solidFill>
                  <a:prstClr val="white"/>
                </a:solidFill>
              </a:endParaRPr>
            </a:p>
          </p:txBody>
        </p:sp>
        <p:grpSp>
          <p:nvGrpSpPr>
            <p:cNvPr id="24" name="组合 23"/>
            <p:cNvGrpSpPr/>
            <p:nvPr/>
          </p:nvGrpSpPr>
          <p:grpSpPr>
            <a:xfrm>
              <a:off x="6215853" y="2471775"/>
              <a:ext cx="330570" cy="441164"/>
              <a:chOff x="4832350" y="3606801"/>
              <a:chExt cx="431800" cy="576262"/>
            </a:xfrm>
          </p:grpSpPr>
          <p:sp>
            <p:nvSpPr>
              <p:cNvPr id="29" name="Freeform 24"/>
              <p:cNvSpPr>
                <a:spLocks/>
              </p:cNvSpPr>
              <p:nvPr/>
            </p:nvSpPr>
            <p:spPr bwMode="auto">
              <a:xfrm>
                <a:off x="4832350" y="3859213"/>
                <a:ext cx="431800" cy="323850"/>
              </a:xfrm>
              <a:custGeom>
                <a:avLst/>
                <a:gdLst>
                  <a:gd name="T0" fmla="*/ 89 w 89"/>
                  <a:gd name="T1" fmla="*/ 29 h 67"/>
                  <a:gd name="T2" fmla="*/ 89 w 89"/>
                  <a:gd name="T3" fmla="*/ 59 h 67"/>
                  <a:gd name="T4" fmla="*/ 46 w 89"/>
                  <a:gd name="T5" fmla="*/ 67 h 67"/>
                  <a:gd name="T6" fmla="*/ 43 w 89"/>
                  <a:gd name="T7" fmla="*/ 67 h 67"/>
                  <a:gd name="T8" fmla="*/ 0 w 89"/>
                  <a:gd name="T9" fmla="*/ 59 h 67"/>
                  <a:gd name="T10" fmla="*/ 0 w 89"/>
                  <a:gd name="T11" fmla="*/ 29 h 67"/>
                  <a:gd name="T12" fmla="*/ 31 w 89"/>
                  <a:gd name="T13" fmla="*/ 0 h 67"/>
                  <a:gd name="T14" fmla="*/ 45 w 89"/>
                  <a:gd name="T15" fmla="*/ 7 h 67"/>
                  <a:gd name="T16" fmla="*/ 35 w 89"/>
                  <a:gd name="T17" fmla="*/ 41 h 67"/>
                  <a:gd name="T18" fmla="*/ 45 w 89"/>
                  <a:gd name="T19" fmla="*/ 51 h 67"/>
                  <a:gd name="T20" fmla="*/ 54 w 89"/>
                  <a:gd name="T21" fmla="*/ 41 h 67"/>
                  <a:gd name="T22" fmla="*/ 45 w 89"/>
                  <a:gd name="T23" fmla="*/ 7 h 67"/>
                  <a:gd name="T24" fmla="*/ 58 w 89"/>
                  <a:gd name="T25" fmla="*/ 0 h 67"/>
                  <a:gd name="T26" fmla="*/ 89 w 89"/>
                  <a:gd name="T27" fmla="*/ 2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 h="67">
                    <a:moveTo>
                      <a:pt x="89" y="29"/>
                    </a:moveTo>
                    <a:cubicBezTo>
                      <a:pt x="89" y="59"/>
                      <a:pt x="89" y="59"/>
                      <a:pt x="89" y="59"/>
                    </a:cubicBezTo>
                    <a:cubicBezTo>
                      <a:pt x="89" y="59"/>
                      <a:pt x="85" y="67"/>
                      <a:pt x="46" y="67"/>
                    </a:cubicBezTo>
                    <a:cubicBezTo>
                      <a:pt x="43" y="67"/>
                      <a:pt x="43" y="67"/>
                      <a:pt x="43" y="67"/>
                    </a:cubicBezTo>
                    <a:cubicBezTo>
                      <a:pt x="4" y="67"/>
                      <a:pt x="0" y="59"/>
                      <a:pt x="0" y="59"/>
                    </a:cubicBezTo>
                    <a:cubicBezTo>
                      <a:pt x="0" y="59"/>
                      <a:pt x="0" y="59"/>
                      <a:pt x="0" y="29"/>
                    </a:cubicBezTo>
                    <a:cubicBezTo>
                      <a:pt x="0" y="9"/>
                      <a:pt x="19" y="2"/>
                      <a:pt x="31" y="0"/>
                    </a:cubicBezTo>
                    <a:cubicBezTo>
                      <a:pt x="31" y="0"/>
                      <a:pt x="32" y="7"/>
                      <a:pt x="45" y="7"/>
                    </a:cubicBezTo>
                    <a:cubicBezTo>
                      <a:pt x="35" y="41"/>
                      <a:pt x="35" y="41"/>
                      <a:pt x="35" y="41"/>
                    </a:cubicBezTo>
                    <a:cubicBezTo>
                      <a:pt x="45" y="51"/>
                      <a:pt x="45" y="51"/>
                      <a:pt x="45" y="51"/>
                    </a:cubicBezTo>
                    <a:cubicBezTo>
                      <a:pt x="54" y="41"/>
                      <a:pt x="54" y="41"/>
                      <a:pt x="54" y="41"/>
                    </a:cubicBezTo>
                    <a:cubicBezTo>
                      <a:pt x="45" y="7"/>
                      <a:pt x="45" y="7"/>
                      <a:pt x="45" y="7"/>
                    </a:cubicBezTo>
                    <a:cubicBezTo>
                      <a:pt x="57" y="7"/>
                      <a:pt x="58" y="0"/>
                      <a:pt x="58" y="0"/>
                    </a:cubicBezTo>
                    <a:cubicBezTo>
                      <a:pt x="71" y="2"/>
                      <a:pt x="89" y="9"/>
                      <a:pt x="89" y="29"/>
                    </a:cubicBezTo>
                    <a:close/>
                  </a:path>
                </a:pathLst>
              </a:custGeom>
              <a:solidFill>
                <a:schemeClr val="bg1">
                  <a:lumMod val="50000"/>
                </a:schemeClr>
              </a:solidFill>
              <a:ln w="12700">
                <a:solidFill>
                  <a:schemeClr val="bg1"/>
                </a:solidFill>
              </a:ln>
              <a:extLst/>
            </p:spPr>
            <p:txBody>
              <a:bodyPr vert="horz" wrap="square" lIns="109728" tIns="54864" rIns="109728" bIns="54864" numCol="1" anchor="t" anchorCtr="0" compatLnSpc="1">
                <a:prstTxWarp prst="textNoShape">
                  <a:avLst/>
                </a:prstTxWarp>
              </a:bodyPr>
              <a:lstStyle/>
              <a:p>
                <a:pPr defTabSz="855878"/>
                <a:endParaRPr lang="zh-CN" altLang="en-US" sz="1440">
                  <a:solidFill>
                    <a:prstClr val="black"/>
                  </a:solidFill>
                </a:endParaRPr>
              </a:p>
            </p:txBody>
          </p:sp>
          <p:sp>
            <p:nvSpPr>
              <p:cNvPr id="30" name="Freeform 27"/>
              <p:cNvSpPr>
                <a:spLocks/>
              </p:cNvSpPr>
              <p:nvPr/>
            </p:nvSpPr>
            <p:spPr bwMode="auto">
              <a:xfrm>
                <a:off x="5002213" y="3892551"/>
                <a:ext cx="92075" cy="212725"/>
              </a:xfrm>
              <a:custGeom>
                <a:avLst/>
                <a:gdLst>
                  <a:gd name="T0" fmla="*/ 31 w 58"/>
                  <a:gd name="T1" fmla="*/ 0 h 134"/>
                  <a:gd name="T2" fmla="*/ 58 w 58"/>
                  <a:gd name="T3" fmla="*/ 104 h 134"/>
                  <a:gd name="T4" fmla="*/ 31 w 58"/>
                  <a:gd name="T5" fmla="*/ 134 h 134"/>
                  <a:gd name="T6" fmla="*/ 0 w 58"/>
                  <a:gd name="T7" fmla="*/ 104 h 134"/>
                  <a:gd name="T8" fmla="*/ 31 w 58"/>
                  <a:gd name="T9" fmla="*/ 0 h 134"/>
                </a:gdLst>
                <a:ahLst/>
                <a:cxnLst>
                  <a:cxn ang="0">
                    <a:pos x="T0" y="T1"/>
                  </a:cxn>
                  <a:cxn ang="0">
                    <a:pos x="T2" y="T3"/>
                  </a:cxn>
                  <a:cxn ang="0">
                    <a:pos x="T4" y="T5"/>
                  </a:cxn>
                  <a:cxn ang="0">
                    <a:pos x="T6" y="T7"/>
                  </a:cxn>
                  <a:cxn ang="0">
                    <a:pos x="T8" y="T9"/>
                  </a:cxn>
                </a:cxnLst>
                <a:rect l="0" t="0" r="r" b="b"/>
                <a:pathLst>
                  <a:path w="58" h="134">
                    <a:moveTo>
                      <a:pt x="31" y="0"/>
                    </a:moveTo>
                    <a:lnTo>
                      <a:pt x="58" y="104"/>
                    </a:lnTo>
                    <a:lnTo>
                      <a:pt x="31" y="134"/>
                    </a:lnTo>
                    <a:lnTo>
                      <a:pt x="0" y="104"/>
                    </a:lnTo>
                    <a:lnTo>
                      <a:pt x="31" y="0"/>
                    </a:lnTo>
                    <a:close/>
                  </a:path>
                </a:pathLst>
              </a:custGeom>
              <a:solidFill>
                <a:srgbClr val="C00000"/>
              </a:solidFill>
              <a:ln w="12700">
                <a:solidFill>
                  <a:schemeClr val="bg1"/>
                </a:solidFill>
              </a:ln>
              <a:extLst/>
            </p:spPr>
            <p:txBody>
              <a:bodyPr vert="horz" wrap="square" lIns="109728" tIns="54864" rIns="109728" bIns="54864" numCol="1" anchor="t" anchorCtr="0" compatLnSpc="1">
                <a:prstTxWarp prst="textNoShape">
                  <a:avLst/>
                </a:prstTxWarp>
              </a:bodyPr>
              <a:lstStyle/>
              <a:p>
                <a:pPr defTabSz="855878"/>
                <a:endParaRPr lang="zh-CN" altLang="en-US" sz="1440">
                  <a:solidFill>
                    <a:prstClr val="black"/>
                  </a:solidFill>
                </a:endParaRPr>
              </a:p>
            </p:txBody>
          </p:sp>
          <p:sp>
            <p:nvSpPr>
              <p:cNvPr id="31" name="Oval 29"/>
              <p:cNvSpPr>
                <a:spLocks noChangeArrowheads="1"/>
              </p:cNvSpPr>
              <p:nvPr/>
            </p:nvSpPr>
            <p:spPr bwMode="auto">
              <a:xfrm>
                <a:off x="4929188" y="3606801"/>
                <a:ext cx="238125" cy="236538"/>
              </a:xfrm>
              <a:prstGeom prst="ellipse">
                <a:avLst/>
              </a:prstGeom>
              <a:solidFill>
                <a:schemeClr val="bg1">
                  <a:lumMod val="50000"/>
                </a:schemeClr>
              </a:solidFill>
              <a:ln w="12700">
                <a:solidFill>
                  <a:schemeClr val="bg1"/>
                </a:solidFill>
              </a:ln>
              <a:extLst/>
            </p:spPr>
            <p:txBody>
              <a:bodyPr vert="horz" wrap="square" lIns="109728" tIns="54864" rIns="109728" bIns="54864" numCol="1" anchor="t" anchorCtr="0" compatLnSpc="1">
                <a:prstTxWarp prst="textNoShape">
                  <a:avLst/>
                </a:prstTxWarp>
              </a:bodyPr>
              <a:lstStyle/>
              <a:p>
                <a:pPr defTabSz="855878"/>
                <a:endParaRPr lang="zh-CN" altLang="en-US" sz="1440">
                  <a:solidFill>
                    <a:prstClr val="black"/>
                  </a:solidFill>
                </a:endParaRPr>
              </a:p>
            </p:txBody>
          </p:sp>
        </p:grpSp>
        <p:grpSp>
          <p:nvGrpSpPr>
            <p:cNvPr id="25" name="组合 24"/>
            <p:cNvGrpSpPr/>
            <p:nvPr/>
          </p:nvGrpSpPr>
          <p:grpSpPr>
            <a:xfrm>
              <a:off x="6490122" y="2471775"/>
              <a:ext cx="330570" cy="441164"/>
              <a:chOff x="4832350" y="3606801"/>
              <a:chExt cx="431800" cy="576262"/>
            </a:xfrm>
          </p:grpSpPr>
          <p:sp>
            <p:nvSpPr>
              <p:cNvPr id="26" name="Freeform 24"/>
              <p:cNvSpPr>
                <a:spLocks/>
              </p:cNvSpPr>
              <p:nvPr/>
            </p:nvSpPr>
            <p:spPr bwMode="auto">
              <a:xfrm>
                <a:off x="4832350" y="3859213"/>
                <a:ext cx="431800" cy="323850"/>
              </a:xfrm>
              <a:custGeom>
                <a:avLst/>
                <a:gdLst>
                  <a:gd name="T0" fmla="*/ 89 w 89"/>
                  <a:gd name="T1" fmla="*/ 29 h 67"/>
                  <a:gd name="T2" fmla="*/ 89 w 89"/>
                  <a:gd name="T3" fmla="*/ 59 h 67"/>
                  <a:gd name="T4" fmla="*/ 46 w 89"/>
                  <a:gd name="T5" fmla="*/ 67 h 67"/>
                  <a:gd name="T6" fmla="*/ 43 w 89"/>
                  <a:gd name="T7" fmla="*/ 67 h 67"/>
                  <a:gd name="T8" fmla="*/ 0 w 89"/>
                  <a:gd name="T9" fmla="*/ 59 h 67"/>
                  <a:gd name="T10" fmla="*/ 0 w 89"/>
                  <a:gd name="T11" fmla="*/ 29 h 67"/>
                  <a:gd name="T12" fmla="*/ 31 w 89"/>
                  <a:gd name="T13" fmla="*/ 0 h 67"/>
                  <a:gd name="T14" fmla="*/ 45 w 89"/>
                  <a:gd name="T15" fmla="*/ 7 h 67"/>
                  <a:gd name="T16" fmla="*/ 35 w 89"/>
                  <a:gd name="T17" fmla="*/ 41 h 67"/>
                  <a:gd name="T18" fmla="*/ 45 w 89"/>
                  <a:gd name="T19" fmla="*/ 51 h 67"/>
                  <a:gd name="T20" fmla="*/ 54 w 89"/>
                  <a:gd name="T21" fmla="*/ 41 h 67"/>
                  <a:gd name="T22" fmla="*/ 45 w 89"/>
                  <a:gd name="T23" fmla="*/ 7 h 67"/>
                  <a:gd name="T24" fmla="*/ 58 w 89"/>
                  <a:gd name="T25" fmla="*/ 0 h 67"/>
                  <a:gd name="T26" fmla="*/ 89 w 89"/>
                  <a:gd name="T27" fmla="*/ 2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 h="67">
                    <a:moveTo>
                      <a:pt x="89" y="29"/>
                    </a:moveTo>
                    <a:cubicBezTo>
                      <a:pt x="89" y="59"/>
                      <a:pt x="89" y="59"/>
                      <a:pt x="89" y="59"/>
                    </a:cubicBezTo>
                    <a:cubicBezTo>
                      <a:pt x="89" y="59"/>
                      <a:pt x="85" y="67"/>
                      <a:pt x="46" y="67"/>
                    </a:cubicBezTo>
                    <a:cubicBezTo>
                      <a:pt x="43" y="67"/>
                      <a:pt x="43" y="67"/>
                      <a:pt x="43" y="67"/>
                    </a:cubicBezTo>
                    <a:cubicBezTo>
                      <a:pt x="4" y="67"/>
                      <a:pt x="0" y="59"/>
                      <a:pt x="0" y="59"/>
                    </a:cubicBezTo>
                    <a:cubicBezTo>
                      <a:pt x="0" y="59"/>
                      <a:pt x="0" y="59"/>
                      <a:pt x="0" y="29"/>
                    </a:cubicBezTo>
                    <a:cubicBezTo>
                      <a:pt x="0" y="9"/>
                      <a:pt x="19" y="2"/>
                      <a:pt x="31" y="0"/>
                    </a:cubicBezTo>
                    <a:cubicBezTo>
                      <a:pt x="31" y="0"/>
                      <a:pt x="32" y="7"/>
                      <a:pt x="45" y="7"/>
                    </a:cubicBezTo>
                    <a:cubicBezTo>
                      <a:pt x="35" y="41"/>
                      <a:pt x="35" y="41"/>
                      <a:pt x="35" y="41"/>
                    </a:cubicBezTo>
                    <a:cubicBezTo>
                      <a:pt x="45" y="51"/>
                      <a:pt x="45" y="51"/>
                      <a:pt x="45" y="51"/>
                    </a:cubicBezTo>
                    <a:cubicBezTo>
                      <a:pt x="54" y="41"/>
                      <a:pt x="54" y="41"/>
                      <a:pt x="54" y="41"/>
                    </a:cubicBezTo>
                    <a:cubicBezTo>
                      <a:pt x="45" y="7"/>
                      <a:pt x="45" y="7"/>
                      <a:pt x="45" y="7"/>
                    </a:cubicBezTo>
                    <a:cubicBezTo>
                      <a:pt x="57" y="7"/>
                      <a:pt x="58" y="0"/>
                      <a:pt x="58" y="0"/>
                    </a:cubicBezTo>
                    <a:cubicBezTo>
                      <a:pt x="71" y="2"/>
                      <a:pt x="89" y="9"/>
                      <a:pt x="89" y="29"/>
                    </a:cubicBezTo>
                    <a:close/>
                  </a:path>
                </a:pathLst>
              </a:custGeom>
              <a:solidFill>
                <a:schemeClr val="bg1">
                  <a:lumMod val="50000"/>
                </a:schemeClr>
              </a:solidFill>
              <a:ln w="12700">
                <a:solidFill>
                  <a:schemeClr val="bg1"/>
                </a:solidFill>
              </a:ln>
              <a:extLst/>
            </p:spPr>
            <p:txBody>
              <a:bodyPr vert="horz" wrap="square" lIns="109728" tIns="54864" rIns="109728" bIns="54864" numCol="1" anchor="t" anchorCtr="0" compatLnSpc="1">
                <a:prstTxWarp prst="textNoShape">
                  <a:avLst/>
                </a:prstTxWarp>
              </a:bodyPr>
              <a:lstStyle/>
              <a:p>
                <a:pPr defTabSz="855878"/>
                <a:endParaRPr lang="zh-CN" altLang="en-US" sz="1440">
                  <a:solidFill>
                    <a:prstClr val="black"/>
                  </a:solidFill>
                </a:endParaRPr>
              </a:p>
            </p:txBody>
          </p:sp>
          <p:sp>
            <p:nvSpPr>
              <p:cNvPr id="27" name="Freeform 27"/>
              <p:cNvSpPr>
                <a:spLocks/>
              </p:cNvSpPr>
              <p:nvPr/>
            </p:nvSpPr>
            <p:spPr bwMode="auto">
              <a:xfrm>
                <a:off x="5002213" y="3892551"/>
                <a:ext cx="92075" cy="212725"/>
              </a:xfrm>
              <a:custGeom>
                <a:avLst/>
                <a:gdLst>
                  <a:gd name="T0" fmla="*/ 31 w 58"/>
                  <a:gd name="T1" fmla="*/ 0 h 134"/>
                  <a:gd name="T2" fmla="*/ 58 w 58"/>
                  <a:gd name="T3" fmla="*/ 104 h 134"/>
                  <a:gd name="T4" fmla="*/ 31 w 58"/>
                  <a:gd name="T5" fmla="*/ 134 h 134"/>
                  <a:gd name="T6" fmla="*/ 0 w 58"/>
                  <a:gd name="T7" fmla="*/ 104 h 134"/>
                  <a:gd name="T8" fmla="*/ 31 w 58"/>
                  <a:gd name="T9" fmla="*/ 0 h 134"/>
                </a:gdLst>
                <a:ahLst/>
                <a:cxnLst>
                  <a:cxn ang="0">
                    <a:pos x="T0" y="T1"/>
                  </a:cxn>
                  <a:cxn ang="0">
                    <a:pos x="T2" y="T3"/>
                  </a:cxn>
                  <a:cxn ang="0">
                    <a:pos x="T4" y="T5"/>
                  </a:cxn>
                  <a:cxn ang="0">
                    <a:pos x="T6" y="T7"/>
                  </a:cxn>
                  <a:cxn ang="0">
                    <a:pos x="T8" y="T9"/>
                  </a:cxn>
                </a:cxnLst>
                <a:rect l="0" t="0" r="r" b="b"/>
                <a:pathLst>
                  <a:path w="58" h="134">
                    <a:moveTo>
                      <a:pt x="31" y="0"/>
                    </a:moveTo>
                    <a:lnTo>
                      <a:pt x="58" y="104"/>
                    </a:lnTo>
                    <a:lnTo>
                      <a:pt x="31" y="134"/>
                    </a:lnTo>
                    <a:lnTo>
                      <a:pt x="0" y="104"/>
                    </a:lnTo>
                    <a:lnTo>
                      <a:pt x="31" y="0"/>
                    </a:lnTo>
                    <a:close/>
                  </a:path>
                </a:pathLst>
              </a:custGeom>
              <a:solidFill>
                <a:srgbClr val="C00000"/>
              </a:solidFill>
              <a:ln w="12700">
                <a:solidFill>
                  <a:schemeClr val="bg1"/>
                </a:solidFill>
              </a:ln>
              <a:extLst/>
            </p:spPr>
            <p:txBody>
              <a:bodyPr vert="horz" wrap="square" lIns="109728" tIns="54864" rIns="109728" bIns="54864" numCol="1" anchor="t" anchorCtr="0" compatLnSpc="1">
                <a:prstTxWarp prst="textNoShape">
                  <a:avLst/>
                </a:prstTxWarp>
              </a:bodyPr>
              <a:lstStyle/>
              <a:p>
                <a:pPr defTabSz="855878"/>
                <a:endParaRPr lang="zh-CN" altLang="en-US" sz="1440">
                  <a:solidFill>
                    <a:prstClr val="black"/>
                  </a:solidFill>
                </a:endParaRPr>
              </a:p>
            </p:txBody>
          </p:sp>
          <p:sp>
            <p:nvSpPr>
              <p:cNvPr id="28" name="Oval 29"/>
              <p:cNvSpPr>
                <a:spLocks noChangeArrowheads="1"/>
              </p:cNvSpPr>
              <p:nvPr/>
            </p:nvSpPr>
            <p:spPr bwMode="auto">
              <a:xfrm>
                <a:off x="4929188" y="3606801"/>
                <a:ext cx="238125" cy="236538"/>
              </a:xfrm>
              <a:prstGeom prst="ellipse">
                <a:avLst/>
              </a:prstGeom>
              <a:solidFill>
                <a:schemeClr val="bg1">
                  <a:lumMod val="50000"/>
                </a:schemeClr>
              </a:solidFill>
              <a:ln w="12700">
                <a:solidFill>
                  <a:schemeClr val="bg1"/>
                </a:solidFill>
              </a:ln>
              <a:extLst/>
            </p:spPr>
            <p:txBody>
              <a:bodyPr vert="horz" wrap="square" lIns="109728" tIns="54864" rIns="109728" bIns="54864" numCol="1" anchor="t" anchorCtr="0" compatLnSpc="1">
                <a:prstTxWarp prst="textNoShape">
                  <a:avLst/>
                </a:prstTxWarp>
              </a:bodyPr>
              <a:lstStyle/>
              <a:p>
                <a:pPr defTabSz="855878"/>
                <a:endParaRPr lang="zh-CN" altLang="en-US" sz="1440">
                  <a:solidFill>
                    <a:prstClr val="black"/>
                  </a:solidFill>
                </a:endParaRPr>
              </a:p>
            </p:txBody>
          </p:sp>
        </p:grpSp>
      </p:grpSp>
      <p:grpSp>
        <p:nvGrpSpPr>
          <p:cNvPr id="132" name="组合 131"/>
          <p:cNvGrpSpPr/>
          <p:nvPr/>
        </p:nvGrpSpPr>
        <p:grpSpPr>
          <a:xfrm>
            <a:off x="4090130" y="1567711"/>
            <a:ext cx="1604969" cy="1604969"/>
            <a:chOff x="2809644" y="1411577"/>
            <a:chExt cx="1337474" cy="1337474"/>
          </a:xfrm>
        </p:grpSpPr>
        <p:sp>
          <p:nvSpPr>
            <p:cNvPr id="54" name="椭圆 53"/>
            <p:cNvSpPr/>
            <p:nvPr/>
          </p:nvSpPr>
          <p:spPr>
            <a:xfrm>
              <a:off x="2809644" y="1411577"/>
              <a:ext cx="1337474" cy="1337474"/>
            </a:xfrm>
            <a:prstGeom prst="ellips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440">
                <a:solidFill>
                  <a:prstClr val="white"/>
                </a:solidFill>
              </a:endParaRPr>
            </a:p>
          </p:txBody>
        </p:sp>
        <p:grpSp>
          <p:nvGrpSpPr>
            <p:cNvPr id="131" name="组合 130"/>
            <p:cNvGrpSpPr/>
            <p:nvPr/>
          </p:nvGrpSpPr>
          <p:grpSpPr>
            <a:xfrm>
              <a:off x="3045036" y="1672510"/>
              <a:ext cx="830201" cy="814313"/>
              <a:chOff x="3201477" y="1808709"/>
              <a:chExt cx="553808" cy="543209"/>
            </a:xfrm>
          </p:grpSpPr>
          <p:grpSp>
            <p:nvGrpSpPr>
              <p:cNvPr id="39" name="组合 38"/>
              <p:cNvGrpSpPr/>
              <p:nvPr/>
            </p:nvGrpSpPr>
            <p:grpSpPr>
              <a:xfrm>
                <a:off x="3201477" y="1808709"/>
                <a:ext cx="553808" cy="543209"/>
                <a:chOff x="5163938" y="4332470"/>
                <a:chExt cx="475847" cy="466740"/>
              </a:xfrm>
            </p:grpSpPr>
            <p:sp>
              <p:nvSpPr>
                <p:cNvPr id="40" name="Freeform 5"/>
                <p:cNvSpPr>
                  <a:spLocks/>
                </p:cNvSpPr>
                <p:nvPr/>
              </p:nvSpPr>
              <p:spPr bwMode="auto">
                <a:xfrm>
                  <a:off x="5163938" y="4760544"/>
                  <a:ext cx="475847" cy="38666"/>
                </a:xfrm>
                <a:custGeom>
                  <a:avLst/>
                  <a:gdLst>
                    <a:gd name="T0" fmla="*/ 2769 w 2769"/>
                    <a:gd name="T1" fmla="*/ 0 h 225"/>
                    <a:gd name="T2" fmla="*/ 2769 w 2769"/>
                    <a:gd name="T3" fmla="*/ 225 h 225"/>
                    <a:gd name="T4" fmla="*/ 1412 w 2769"/>
                    <a:gd name="T5" fmla="*/ 225 h 225"/>
                    <a:gd name="T6" fmla="*/ 1360 w 2769"/>
                    <a:gd name="T7" fmla="*/ 225 h 225"/>
                    <a:gd name="T8" fmla="*/ 0 w 2769"/>
                    <a:gd name="T9" fmla="*/ 225 h 225"/>
                    <a:gd name="T10" fmla="*/ 0 w 2769"/>
                    <a:gd name="T11" fmla="*/ 0 h 225"/>
                    <a:gd name="T12" fmla="*/ 2769 w 2769"/>
                    <a:gd name="T13" fmla="*/ 0 h 225"/>
                  </a:gdLst>
                  <a:ahLst/>
                  <a:cxnLst>
                    <a:cxn ang="0">
                      <a:pos x="T0" y="T1"/>
                    </a:cxn>
                    <a:cxn ang="0">
                      <a:pos x="T2" y="T3"/>
                    </a:cxn>
                    <a:cxn ang="0">
                      <a:pos x="T4" y="T5"/>
                    </a:cxn>
                    <a:cxn ang="0">
                      <a:pos x="T6" y="T7"/>
                    </a:cxn>
                    <a:cxn ang="0">
                      <a:pos x="T8" y="T9"/>
                    </a:cxn>
                    <a:cxn ang="0">
                      <a:pos x="T10" y="T11"/>
                    </a:cxn>
                    <a:cxn ang="0">
                      <a:pos x="T12" y="T13"/>
                    </a:cxn>
                  </a:cxnLst>
                  <a:rect l="0" t="0" r="r" b="b"/>
                  <a:pathLst>
                    <a:path w="2769" h="225">
                      <a:moveTo>
                        <a:pt x="2769" y="0"/>
                      </a:moveTo>
                      <a:lnTo>
                        <a:pt x="2769" y="225"/>
                      </a:lnTo>
                      <a:lnTo>
                        <a:pt x="1412" y="225"/>
                      </a:lnTo>
                      <a:lnTo>
                        <a:pt x="1360" y="225"/>
                      </a:lnTo>
                      <a:lnTo>
                        <a:pt x="0" y="225"/>
                      </a:lnTo>
                      <a:lnTo>
                        <a:pt x="0" y="0"/>
                      </a:lnTo>
                      <a:lnTo>
                        <a:pt x="2769" y="0"/>
                      </a:lnTo>
                      <a:close/>
                    </a:path>
                  </a:pathLst>
                </a:custGeom>
                <a:solidFill>
                  <a:schemeClr val="bg1">
                    <a:lumMod val="50000"/>
                  </a:schemeClr>
                </a:solidFill>
                <a:ln>
                  <a:noFill/>
                </a:ln>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41" name="Freeform 6"/>
                <p:cNvSpPr>
                  <a:spLocks noEditPoints="1"/>
                </p:cNvSpPr>
                <p:nvPr/>
              </p:nvSpPr>
              <p:spPr bwMode="auto">
                <a:xfrm>
                  <a:off x="5163938" y="4669980"/>
                  <a:ext cx="475847" cy="82659"/>
                </a:xfrm>
                <a:custGeom>
                  <a:avLst/>
                  <a:gdLst>
                    <a:gd name="T0" fmla="*/ 2376 w 2769"/>
                    <a:gd name="T1" fmla="*/ 0 h 481"/>
                    <a:gd name="T2" fmla="*/ 2769 w 2769"/>
                    <a:gd name="T3" fmla="*/ 481 h 481"/>
                    <a:gd name="T4" fmla="*/ 0 w 2769"/>
                    <a:gd name="T5" fmla="*/ 481 h 481"/>
                    <a:gd name="T6" fmla="*/ 392 w 2769"/>
                    <a:gd name="T7" fmla="*/ 0 h 481"/>
                    <a:gd name="T8" fmla="*/ 1360 w 2769"/>
                    <a:gd name="T9" fmla="*/ 0 h 481"/>
                    <a:gd name="T10" fmla="*/ 1412 w 2769"/>
                    <a:gd name="T11" fmla="*/ 0 h 481"/>
                    <a:gd name="T12" fmla="*/ 2376 w 2769"/>
                    <a:gd name="T13" fmla="*/ 0 h 481"/>
                    <a:gd name="T14" fmla="*/ 1880 w 2769"/>
                    <a:gd name="T15" fmla="*/ 374 h 481"/>
                    <a:gd name="T16" fmla="*/ 1771 w 2769"/>
                    <a:gd name="T17" fmla="*/ 140 h 481"/>
                    <a:gd name="T18" fmla="*/ 1311 w 2769"/>
                    <a:gd name="T19" fmla="*/ 140 h 481"/>
                    <a:gd name="T20" fmla="*/ 1123 w 2769"/>
                    <a:gd name="T21" fmla="*/ 374 h 481"/>
                    <a:gd name="T22" fmla="*/ 1880 w 2769"/>
                    <a:gd name="T23" fmla="*/ 374 h 481"/>
                    <a:gd name="T24" fmla="*/ 815 w 2769"/>
                    <a:gd name="T25" fmla="*/ 307 h 481"/>
                    <a:gd name="T26" fmla="*/ 943 w 2769"/>
                    <a:gd name="T27" fmla="*/ 140 h 481"/>
                    <a:gd name="T28" fmla="*/ 824 w 2769"/>
                    <a:gd name="T29" fmla="*/ 140 h 481"/>
                    <a:gd name="T30" fmla="*/ 684 w 2769"/>
                    <a:gd name="T31" fmla="*/ 314 h 481"/>
                    <a:gd name="T32" fmla="*/ 684 w 2769"/>
                    <a:gd name="T33" fmla="*/ 344 h 481"/>
                    <a:gd name="T34" fmla="*/ 684 w 2769"/>
                    <a:gd name="T35" fmla="*/ 429 h 481"/>
                    <a:gd name="T36" fmla="*/ 776 w 2769"/>
                    <a:gd name="T37" fmla="*/ 344 h 481"/>
                    <a:gd name="T38" fmla="*/ 776 w 2769"/>
                    <a:gd name="T39" fmla="*/ 344 h 481"/>
                    <a:gd name="T40" fmla="*/ 815 w 2769"/>
                    <a:gd name="T41" fmla="*/ 307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69" h="481">
                      <a:moveTo>
                        <a:pt x="2376" y="0"/>
                      </a:moveTo>
                      <a:lnTo>
                        <a:pt x="2769" y="481"/>
                      </a:lnTo>
                      <a:lnTo>
                        <a:pt x="0" y="481"/>
                      </a:lnTo>
                      <a:lnTo>
                        <a:pt x="392" y="0"/>
                      </a:lnTo>
                      <a:lnTo>
                        <a:pt x="1360" y="0"/>
                      </a:lnTo>
                      <a:lnTo>
                        <a:pt x="1412" y="0"/>
                      </a:lnTo>
                      <a:lnTo>
                        <a:pt x="2376" y="0"/>
                      </a:lnTo>
                      <a:close/>
                      <a:moveTo>
                        <a:pt x="1880" y="374"/>
                      </a:moveTo>
                      <a:lnTo>
                        <a:pt x="1771" y="140"/>
                      </a:lnTo>
                      <a:lnTo>
                        <a:pt x="1311" y="140"/>
                      </a:lnTo>
                      <a:lnTo>
                        <a:pt x="1123" y="374"/>
                      </a:lnTo>
                      <a:lnTo>
                        <a:pt x="1880" y="374"/>
                      </a:lnTo>
                      <a:close/>
                      <a:moveTo>
                        <a:pt x="815" y="307"/>
                      </a:moveTo>
                      <a:lnTo>
                        <a:pt x="943" y="140"/>
                      </a:lnTo>
                      <a:lnTo>
                        <a:pt x="824" y="140"/>
                      </a:lnTo>
                      <a:lnTo>
                        <a:pt x="684" y="314"/>
                      </a:lnTo>
                      <a:lnTo>
                        <a:pt x="684" y="344"/>
                      </a:lnTo>
                      <a:lnTo>
                        <a:pt x="684" y="429"/>
                      </a:lnTo>
                      <a:lnTo>
                        <a:pt x="776" y="344"/>
                      </a:lnTo>
                      <a:lnTo>
                        <a:pt x="776" y="344"/>
                      </a:lnTo>
                      <a:lnTo>
                        <a:pt x="815" y="307"/>
                      </a:lnTo>
                      <a:close/>
                    </a:path>
                  </a:pathLst>
                </a:custGeom>
                <a:solidFill>
                  <a:schemeClr val="bg1">
                    <a:lumMod val="50000"/>
                  </a:schemeClr>
                </a:solidFill>
                <a:ln>
                  <a:noFill/>
                </a:ln>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42" name="Freeform 7"/>
                <p:cNvSpPr>
                  <a:spLocks/>
                </p:cNvSpPr>
                <p:nvPr/>
              </p:nvSpPr>
              <p:spPr bwMode="auto">
                <a:xfrm>
                  <a:off x="5507462" y="4481635"/>
                  <a:ext cx="46055" cy="119778"/>
                </a:xfrm>
                <a:custGeom>
                  <a:avLst/>
                  <a:gdLst>
                    <a:gd name="T0" fmla="*/ 76 w 88"/>
                    <a:gd name="T1" fmla="*/ 176 h 229"/>
                    <a:gd name="T2" fmla="*/ 22 w 88"/>
                    <a:gd name="T3" fmla="*/ 229 h 229"/>
                    <a:gd name="T4" fmla="*/ 21 w 88"/>
                    <a:gd name="T5" fmla="*/ 224 h 229"/>
                    <a:gd name="T6" fmla="*/ 17 w 88"/>
                    <a:gd name="T7" fmla="*/ 176 h 229"/>
                    <a:gd name="T8" fmla="*/ 22 w 88"/>
                    <a:gd name="T9" fmla="*/ 176 h 229"/>
                    <a:gd name="T10" fmla="*/ 15 w 88"/>
                    <a:gd name="T11" fmla="*/ 155 h 229"/>
                    <a:gd name="T12" fmla="*/ 0 w 88"/>
                    <a:gd name="T13" fmla="*/ 0 h 229"/>
                    <a:gd name="T14" fmla="*/ 35 w 88"/>
                    <a:gd name="T15" fmla="*/ 55 h 229"/>
                    <a:gd name="T16" fmla="*/ 76 w 88"/>
                    <a:gd name="T17" fmla="*/ 17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229">
                      <a:moveTo>
                        <a:pt x="76" y="176"/>
                      </a:moveTo>
                      <a:cubicBezTo>
                        <a:pt x="76" y="176"/>
                        <a:pt x="88" y="219"/>
                        <a:pt x="22" y="229"/>
                      </a:cubicBezTo>
                      <a:cubicBezTo>
                        <a:pt x="21" y="226"/>
                        <a:pt x="21" y="224"/>
                        <a:pt x="21" y="224"/>
                      </a:cubicBezTo>
                      <a:cubicBezTo>
                        <a:pt x="21" y="224"/>
                        <a:pt x="19" y="206"/>
                        <a:pt x="17" y="176"/>
                      </a:cubicBezTo>
                      <a:cubicBezTo>
                        <a:pt x="22" y="176"/>
                        <a:pt x="22" y="176"/>
                        <a:pt x="22" y="176"/>
                      </a:cubicBezTo>
                      <a:cubicBezTo>
                        <a:pt x="15" y="155"/>
                        <a:pt x="15" y="155"/>
                        <a:pt x="15" y="155"/>
                      </a:cubicBezTo>
                      <a:cubicBezTo>
                        <a:pt x="11" y="113"/>
                        <a:pt x="6" y="57"/>
                        <a:pt x="0" y="0"/>
                      </a:cubicBezTo>
                      <a:cubicBezTo>
                        <a:pt x="15" y="14"/>
                        <a:pt x="28" y="32"/>
                        <a:pt x="35" y="55"/>
                      </a:cubicBezTo>
                      <a:cubicBezTo>
                        <a:pt x="76" y="176"/>
                        <a:pt x="76" y="176"/>
                        <a:pt x="76" y="176"/>
                      </a:cubicBezTo>
                      <a:close/>
                    </a:path>
                  </a:pathLst>
                </a:custGeom>
                <a:solidFill>
                  <a:schemeClr val="bg1">
                    <a:lumMod val="50000"/>
                  </a:schemeClr>
                </a:solidFill>
                <a:ln>
                  <a:solidFill>
                    <a:schemeClr val="bg1">
                      <a:lumMod val="50000"/>
                    </a:schemeClr>
                  </a:solidFill>
                </a:ln>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43" name="Freeform 9"/>
                <p:cNvSpPr>
                  <a:spLocks/>
                </p:cNvSpPr>
                <p:nvPr/>
              </p:nvSpPr>
              <p:spPr bwMode="auto">
                <a:xfrm>
                  <a:off x="5455736" y="4573745"/>
                  <a:ext cx="63240" cy="28183"/>
                </a:xfrm>
                <a:custGeom>
                  <a:avLst/>
                  <a:gdLst>
                    <a:gd name="T0" fmla="*/ 120 w 121"/>
                    <a:gd name="T1" fmla="*/ 48 h 54"/>
                    <a:gd name="T2" fmla="*/ 121 w 121"/>
                    <a:gd name="T3" fmla="*/ 53 h 54"/>
                    <a:gd name="T4" fmla="*/ 95 w 121"/>
                    <a:gd name="T5" fmla="*/ 54 h 54"/>
                    <a:gd name="T6" fmla="*/ 0 w 121"/>
                    <a:gd name="T7" fmla="*/ 54 h 54"/>
                    <a:gd name="T8" fmla="*/ 0 w 121"/>
                    <a:gd name="T9" fmla="*/ 0 h 54"/>
                    <a:gd name="T10" fmla="*/ 116 w 121"/>
                    <a:gd name="T11" fmla="*/ 0 h 54"/>
                    <a:gd name="T12" fmla="*/ 120 w 121"/>
                    <a:gd name="T13" fmla="*/ 48 h 54"/>
                  </a:gdLst>
                  <a:ahLst/>
                  <a:cxnLst>
                    <a:cxn ang="0">
                      <a:pos x="T0" y="T1"/>
                    </a:cxn>
                    <a:cxn ang="0">
                      <a:pos x="T2" y="T3"/>
                    </a:cxn>
                    <a:cxn ang="0">
                      <a:pos x="T4" y="T5"/>
                    </a:cxn>
                    <a:cxn ang="0">
                      <a:pos x="T6" y="T7"/>
                    </a:cxn>
                    <a:cxn ang="0">
                      <a:pos x="T8" y="T9"/>
                    </a:cxn>
                    <a:cxn ang="0">
                      <a:pos x="T10" y="T11"/>
                    </a:cxn>
                    <a:cxn ang="0">
                      <a:pos x="T12" y="T13"/>
                    </a:cxn>
                  </a:cxnLst>
                  <a:rect l="0" t="0" r="r" b="b"/>
                  <a:pathLst>
                    <a:path w="121" h="54">
                      <a:moveTo>
                        <a:pt x="120" y="48"/>
                      </a:moveTo>
                      <a:cubicBezTo>
                        <a:pt x="120" y="48"/>
                        <a:pt x="120" y="50"/>
                        <a:pt x="121" y="53"/>
                      </a:cubicBezTo>
                      <a:cubicBezTo>
                        <a:pt x="113" y="54"/>
                        <a:pt x="104" y="54"/>
                        <a:pt x="95" y="54"/>
                      </a:cubicBezTo>
                      <a:cubicBezTo>
                        <a:pt x="0" y="54"/>
                        <a:pt x="0" y="54"/>
                        <a:pt x="0" y="54"/>
                      </a:cubicBezTo>
                      <a:cubicBezTo>
                        <a:pt x="0" y="0"/>
                        <a:pt x="0" y="0"/>
                        <a:pt x="0" y="0"/>
                      </a:cubicBezTo>
                      <a:cubicBezTo>
                        <a:pt x="116" y="0"/>
                        <a:pt x="116" y="0"/>
                        <a:pt x="116" y="0"/>
                      </a:cubicBezTo>
                      <a:cubicBezTo>
                        <a:pt x="118" y="30"/>
                        <a:pt x="120" y="48"/>
                        <a:pt x="120" y="48"/>
                      </a:cubicBezTo>
                      <a:close/>
                    </a:path>
                  </a:pathLst>
                </a:custGeom>
                <a:solidFill>
                  <a:schemeClr val="bg1">
                    <a:lumMod val="50000"/>
                  </a:schemeClr>
                </a:solidFill>
                <a:ln>
                  <a:noFill/>
                </a:ln>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44" name="Freeform 10"/>
                <p:cNvSpPr>
                  <a:spLocks/>
                </p:cNvSpPr>
                <p:nvPr/>
              </p:nvSpPr>
              <p:spPr bwMode="auto">
                <a:xfrm>
                  <a:off x="5309837" y="4454311"/>
                  <a:ext cx="205530" cy="192642"/>
                </a:xfrm>
                <a:custGeom>
                  <a:avLst/>
                  <a:gdLst>
                    <a:gd name="T0" fmla="*/ 393 w 393"/>
                    <a:gd name="T1" fmla="*/ 207 h 368"/>
                    <a:gd name="T2" fmla="*/ 362 w 393"/>
                    <a:gd name="T3" fmla="*/ 124 h 368"/>
                    <a:gd name="T4" fmla="*/ 339 w 393"/>
                    <a:gd name="T5" fmla="*/ 124 h 368"/>
                    <a:gd name="T6" fmla="*/ 374 w 393"/>
                    <a:gd name="T7" fmla="*/ 210 h 368"/>
                    <a:gd name="T8" fmla="*/ 264 w 393"/>
                    <a:gd name="T9" fmla="*/ 210 h 368"/>
                    <a:gd name="T10" fmla="*/ 264 w 393"/>
                    <a:gd name="T11" fmla="*/ 302 h 368"/>
                    <a:gd name="T12" fmla="*/ 353 w 393"/>
                    <a:gd name="T13" fmla="*/ 302 h 368"/>
                    <a:gd name="T14" fmla="*/ 353 w 393"/>
                    <a:gd name="T15" fmla="*/ 368 h 368"/>
                    <a:gd name="T16" fmla="*/ 347 w 393"/>
                    <a:gd name="T17" fmla="*/ 368 h 368"/>
                    <a:gd name="T18" fmla="*/ 207 w 393"/>
                    <a:gd name="T19" fmla="*/ 368 h 368"/>
                    <a:gd name="T20" fmla="*/ 186 w 393"/>
                    <a:gd name="T21" fmla="*/ 368 h 368"/>
                    <a:gd name="T22" fmla="*/ 45 w 393"/>
                    <a:gd name="T23" fmla="*/ 368 h 368"/>
                    <a:gd name="T24" fmla="*/ 20 w 393"/>
                    <a:gd name="T25" fmla="*/ 362 h 368"/>
                    <a:gd name="T26" fmla="*/ 20 w 393"/>
                    <a:gd name="T27" fmla="*/ 302 h 368"/>
                    <a:gd name="T28" fmla="*/ 109 w 393"/>
                    <a:gd name="T29" fmla="*/ 302 h 368"/>
                    <a:gd name="T30" fmla="*/ 109 w 393"/>
                    <a:gd name="T31" fmla="*/ 210 h 368"/>
                    <a:gd name="T32" fmla="*/ 0 w 393"/>
                    <a:gd name="T33" fmla="*/ 210 h 368"/>
                    <a:gd name="T34" fmla="*/ 0 w 393"/>
                    <a:gd name="T35" fmla="*/ 210 h 368"/>
                    <a:gd name="T36" fmla="*/ 34 w 393"/>
                    <a:gd name="T37" fmla="*/ 124 h 368"/>
                    <a:gd name="T38" fmla="*/ 11 w 393"/>
                    <a:gd name="T39" fmla="*/ 124 h 368"/>
                    <a:gd name="T40" fmla="*/ 6 w 393"/>
                    <a:gd name="T41" fmla="*/ 137 h 368"/>
                    <a:gd name="T42" fmla="*/ 16 w 393"/>
                    <a:gd name="T43" fmla="*/ 35 h 368"/>
                    <a:gd name="T44" fmla="*/ 126 w 393"/>
                    <a:gd name="T45" fmla="*/ 0 h 368"/>
                    <a:gd name="T46" fmla="*/ 126 w 393"/>
                    <a:gd name="T47" fmla="*/ 0 h 368"/>
                    <a:gd name="T48" fmla="*/ 187 w 393"/>
                    <a:gd name="T49" fmla="*/ 30 h 368"/>
                    <a:gd name="T50" fmla="*/ 136 w 393"/>
                    <a:gd name="T51" fmla="*/ 229 h 368"/>
                    <a:gd name="T52" fmla="*/ 187 w 393"/>
                    <a:gd name="T53" fmla="*/ 291 h 368"/>
                    <a:gd name="T54" fmla="*/ 235 w 393"/>
                    <a:gd name="T55" fmla="*/ 233 h 368"/>
                    <a:gd name="T56" fmla="*/ 187 w 393"/>
                    <a:gd name="T57" fmla="*/ 30 h 368"/>
                    <a:gd name="T58" fmla="*/ 247 w 393"/>
                    <a:gd name="T59" fmla="*/ 0 h 368"/>
                    <a:gd name="T60" fmla="*/ 247 w 393"/>
                    <a:gd name="T61" fmla="*/ 0 h 368"/>
                    <a:gd name="T62" fmla="*/ 378 w 393"/>
                    <a:gd name="T63" fmla="*/ 52 h 368"/>
                    <a:gd name="T64" fmla="*/ 393 w 393"/>
                    <a:gd name="T65" fmla="*/ 207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3" h="368">
                      <a:moveTo>
                        <a:pt x="393" y="207"/>
                      </a:moveTo>
                      <a:cubicBezTo>
                        <a:pt x="362" y="124"/>
                        <a:pt x="362" y="124"/>
                        <a:pt x="362" y="124"/>
                      </a:cubicBezTo>
                      <a:cubicBezTo>
                        <a:pt x="339" y="124"/>
                        <a:pt x="339" y="124"/>
                        <a:pt x="339" y="124"/>
                      </a:cubicBezTo>
                      <a:cubicBezTo>
                        <a:pt x="374" y="210"/>
                        <a:pt x="374" y="210"/>
                        <a:pt x="374" y="210"/>
                      </a:cubicBezTo>
                      <a:cubicBezTo>
                        <a:pt x="264" y="210"/>
                        <a:pt x="264" y="210"/>
                        <a:pt x="264" y="210"/>
                      </a:cubicBezTo>
                      <a:cubicBezTo>
                        <a:pt x="264" y="302"/>
                        <a:pt x="264" y="302"/>
                        <a:pt x="264" y="302"/>
                      </a:cubicBezTo>
                      <a:cubicBezTo>
                        <a:pt x="353" y="302"/>
                        <a:pt x="353" y="302"/>
                        <a:pt x="353" y="302"/>
                      </a:cubicBezTo>
                      <a:cubicBezTo>
                        <a:pt x="353" y="368"/>
                        <a:pt x="353" y="368"/>
                        <a:pt x="353" y="368"/>
                      </a:cubicBezTo>
                      <a:cubicBezTo>
                        <a:pt x="351" y="368"/>
                        <a:pt x="349" y="368"/>
                        <a:pt x="347" y="368"/>
                      </a:cubicBezTo>
                      <a:cubicBezTo>
                        <a:pt x="281" y="368"/>
                        <a:pt x="207" y="368"/>
                        <a:pt x="207" y="368"/>
                      </a:cubicBezTo>
                      <a:cubicBezTo>
                        <a:pt x="186" y="368"/>
                        <a:pt x="186" y="368"/>
                        <a:pt x="186" y="368"/>
                      </a:cubicBezTo>
                      <a:cubicBezTo>
                        <a:pt x="186" y="368"/>
                        <a:pt x="111" y="368"/>
                        <a:pt x="45" y="368"/>
                      </a:cubicBezTo>
                      <a:cubicBezTo>
                        <a:pt x="35" y="368"/>
                        <a:pt x="27" y="366"/>
                        <a:pt x="20" y="362"/>
                      </a:cubicBezTo>
                      <a:cubicBezTo>
                        <a:pt x="20" y="302"/>
                        <a:pt x="20" y="302"/>
                        <a:pt x="20" y="302"/>
                      </a:cubicBezTo>
                      <a:cubicBezTo>
                        <a:pt x="109" y="302"/>
                        <a:pt x="109" y="302"/>
                        <a:pt x="109" y="302"/>
                      </a:cubicBezTo>
                      <a:cubicBezTo>
                        <a:pt x="109" y="210"/>
                        <a:pt x="109" y="210"/>
                        <a:pt x="109" y="210"/>
                      </a:cubicBezTo>
                      <a:cubicBezTo>
                        <a:pt x="0" y="210"/>
                        <a:pt x="0" y="210"/>
                        <a:pt x="0" y="210"/>
                      </a:cubicBezTo>
                      <a:cubicBezTo>
                        <a:pt x="0" y="210"/>
                        <a:pt x="0" y="210"/>
                        <a:pt x="0" y="210"/>
                      </a:cubicBezTo>
                      <a:cubicBezTo>
                        <a:pt x="34" y="124"/>
                        <a:pt x="34" y="124"/>
                        <a:pt x="34" y="124"/>
                      </a:cubicBezTo>
                      <a:cubicBezTo>
                        <a:pt x="11" y="124"/>
                        <a:pt x="11" y="124"/>
                        <a:pt x="11" y="124"/>
                      </a:cubicBezTo>
                      <a:cubicBezTo>
                        <a:pt x="6" y="137"/>
                        <a:pt x="6" y="137"/>
                        <a:pt x="6" y="137"/>
                      </a:cubicBezTo>
                      <a:cubicBezTo>
                        <a:pt x="9" y="105"/>
                        <a:pt x="13" y="70"/>
                        <a:pt x="16" y="35"/>
                      </a:cubicBezTo>
                      <a:cubicBezTo>
                        <a:pt x="51" y="13"/>
                        <a:pt x="94" y="3"/>
                        <a:pt x="126" y="0"/>
                      </a:cubicBezTo>
                      <a:cubicBezTo>
                        <a:pt x="126" y="0"/>
                        <a:pt x="126" y="0"/>
                        <a:pt x="126" y="0"/>
                      </a:cubicBezTo>
                      <a:cubicBezTo>
                        <a:pt x="187" y="30"/>
                        <a:pt x="187" y="30"/>
                        <a:pt x="187" y="30"/>
                      </a:cubicBezTo>
                      <a:cubicBezTo>
                        <a:pt x="136" y="229"/>
                        <a:pt x="136" y="229"/>
                        <a:pt x="136" y="229"/>
                      </a:cubicBezTo>
                      <a:cubicBezTo>
                        <a:pt x="187" y="291"/>
                        <a:pt x="187" y="291"/>
                        <a:pt x="187" y="291"/>
                      </a:cubicBezTo>
                      <a:cubicBezTo>
                        <a:pt x="235" y="233"/>
                        <a:pt x="235" y="233"/>
                        <a:pt x="235" y="233"/>
                      </a:cubicBezTo>
                      <a:cubicBezTo>
                        <a:pt x="187" y="30"/>
                        <a:pt x="187" y="30"/>
                        <a:pt x="187" y="30"/>
                      </a:cubicBezTo>
                      <a:cubicBezTo>
                        <a:pt x="247" y="0"/>
                        <a:pt x="247" y="0"/>
                        <a:pt x="247" y="0"/>
                      </a:cubicBezTo>
                      <a:cubicBezTo>
                        <a:pt x="247" y="0"/>
                        <a:pt x="247" y="0"/>
                        <a:pt x="247" y="0"/>
                      </a:cubicBezTo>
                      <a:cubicBezTo>
                        <a:pt x="286" y="4"/>
                        <a:pt x="340" y="17"/>
                        <a:pt x="378" y="52"/>
                      </a:cubicBezTo>
                      <a:cubicBezTo>
                        <a:pt x="384" y="109"/>
                        <a:pt x="389" y="165"/>
                        <a:pt x="393" y="207"/>
                      </a:cubicBezTo>
                      <a:close/>
                    </a:path>
                  </a:pathLst>
                </a:custGeom>
                <a:solidFill>
                  <a:schemeClr val="bg1">
                    <a:lumMod val="50000"/>
                  </a:schemeClr>
                </a:solidFill>
                <a:ln>
                  <a:solidFill>
                    <a:schemeClr val="bg1">
                      <a:lumMod val="50000"/>
                    </a:schemeClr>
                  </a:solidFill>
                </a:ln>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45" name="Freeform 12"/>
                <p:cNvSpPr>
                  <a:spLocks/>
                </p:cNvSpPr>
                <p:nvPr/>
              </p:nvSpPr>
              <p:spPr bwMode="auto">
                <a:xfrm>
                  <a:off x="5320320" y="4643859"/>
                  <a:ext cx="174082" cy="15123"/>
                </a:xfrm>
                <a:custGeom>
                  <a:avLst/>
                  <a:gdLst>
                    <a:gd name="T0" fmla="*/ 333 w 333"/>
                    <a:gd name="T1" fmla="*/ 6 h 29"/>
                    <a:gd name="T2" fmla="*/ 333 w 333"/>
                    <a:gd name="T3" fmla="*/ 29 h 29"/>
                    <a:gd name="T4" fmla="*/ 176 w 333"/>
                    <a:gd name="T5" fmla="*/ 29 h 29"/>
                    <a:gd name="T6" fmla="*/ 157 w 333"/>
                    <a:gd name="T7" fmla="*/ 29 h 29"/>
                    <a:gd name="T8" fmla="*/ 0 w 333"/>
                    <a:gd name="T9" fmla="*/ 29 h 29"/>
                    <a:gd name="T10" fmla="*/ 0 w 333"/>
                    <a:gd name="T11" fmla="*/ 0 h 29"/>
                    <a:gd name="T12" fmla="*/ 25 w 333"/>
                    <a:gd name="T13" fmla="*/ 6 h 29"/>
                    <a:gd name="T14" fmla="*/ 166 w 333"/>
                    <a:gd name="T15" fmla="*/ 6 h 29"/>
                    <a:gd name="T16" fmla="*/ 187 w 333"/>
                    <a:gd name="T17" fmla="*/ 6 h 29"/>
                    <a:gd name="T18" fmla="*/ 327 w 333"/>
                    <a:gd name="T19" fmla="*/ 6 h 29"/>
                    <a:gd name="T20" fmla="*/ 333 w 333"/>
                    <a:gd name="T21"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3" h="29">
                      <a:moveTo>
                        <a:pt x="333" y="6"/>
                      </a:moveTo>
                      <a:cubicBezTo>
                        <a:pt x="333" y="29"/>
                        <a:pt x="333" y="29"/>
                        <a:pt x="333" y="29"/>
                      </a:cubicBezTo>
                      <a:cubicBezTo>
                        <a:pt x="176" y="29"/>
                        <a:pt x="176" y="29"/>
                        <a:pt x="176" y="29"/>
                      </a:cubicBezTo>
                      <a:cubicBezTo>
                        <a:pt x="157" y="29"/>
                        <a:pt x="157" y="29"/>
                        <a:pt x="157" y="29"/>
                      </a:cubicBezTo>
                      <a:cubicBezTo>
                        <a:pt x="0" y="29"/>
                        <a:pt x="0" y="29"/>
                        <a:pt x="0" y="29"/>
                      </a:cubicBezTo>
                      <a:cubicBezTo>
                        <a:pt x="0" y="0"/>
                        <a:pt x="0" y="0"/>
                        <a:pt x="0" y="0"/>
                      </a:cubicBezTo>
                      <a:cubicBezTo>
                        <a:pt x="7" y="4"/>
                        <a:pt x="15" y="6"/>
                        <a:pt x="25" y="6"/>
                      </a:cubicBezTo>
                      <a:cubicBezTo>
                        <a:pt x="91" y="6"/>
                        <a:pt x="166" y="6"/>
                        <a:pt x="166" y="6"/>
                      </a:cubicBezTo>
                      <a:cubicBezTo>
                        <a:pt x="187" y="6"/>
                        <a:pt x="187" y="6"/>
                        <a:pt x="187" y="6"/>
                      </a:cubicBezTo>
                      <a:cubicBezTo>
                        <a:pt x="187" y="6"/>
                        <a:pt x="261" y="6"/>
                        <a:pt x="327" y="6"/>
                      </a:cubicBezTo>
                      <a:cubicBezTo>
                        <a:pt x="329" y="6"/>
                        <a:pt x="331" y="6"/>
                        <a:pt x="333" y="6"/>
                      </a:cubicBezTo>
                      <a:close/>
                    </a:path>
                  </a:pathLst>
                </a:custGeom>
                <a:solidFill>
                  <a:schemeClr val="bg1">
                    <a:lumMod val="50000"/>
                  </a:schemeClr>
                </a:solidFill>
                <a:ln>
                  <a:noFill/>
                </a:ln>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46" name="Freeform 13"/>
                <p:cNvSpPr>
                  <a:spLocks/>
                </p:cNvSpPr>
                <p:nvPr/>
              </p:nvSpPr>
              <p:spPr bwMode="auto">
                <a:xfrm>
                  <a:off x="5356923" y="4332470"/>
                  <a:ext cx="111357" cy="54991"/>
                </a:xfrm>
                <a:custGeom>
                  <a:avLst/>
                  <a:gdLst>
                    <a:gd name="T0" fmla="*/ 213 w 213"/>
                    <a:gd name="T1" fmla="*/ 105 h 105"/>
                    <a:gd name="T2" fmla="*/ 117 w 213"/>
                    <a:gd name="T3" fmla="*/ 79 h 105"/>
                    <a:gd name="T4" fmla="*/ 96 w 213"/>
                    <a:gd name="T5" fmla="*/ 79 h 105"/>
                    <a:gd name="T6" fmla="*/ 0 w 213"/>
                    <a:gd name="T7" fmla="*/ 105 h 105"/>
                    <a:gd name="T8" fmla="*/ 106 w 213"/>
                    <a:gd name="T9" fmla="*/ 0 h 105"/>
                    <a:gd name="T10" fmla="*/ 213 w 213"/>
                    <a:gd name="T11" fmla="*/ 105 h 105"/>
                  </a:gdLst>
                  <a:ahLst/>
                  <a:cxnLst>
                    <a:cxn ang="0">
                      <a:pos x="T0" y="T1"/>
                    </a:cxn>
                    <a:cxn ang="0">
                      <a:pos x="T2" y="T3"/>
                    </a:cxn>
                    <a:cxn ang="0">
                      <a:pos x="T4" y="T5"/>
                    </a:cxn>
                    <a:cxn ang="0">
                      <a:pos x="T6" y="T7"/>
                    </a:cxn>
                    <a:cxn ang="0">
                      <a:pos x="T8" y="T9"/>
                    </a:cxn>
                    <a:cxn ang="0">
                      <a:pos x="T10" y="T11"/>
                    </a:cxn>
                  </a:cxnLst>
                  <a:rect l="0" t="0" r="r" b="b"/>
                  <a:pathLst>
                    <a:path w="213" h="105">
                      <a:moveTo>
                        <a:pt x="213" y="105"/>
                      </a:moveTo>
                      <a:cubicBezTo>
                        <a:pt x="167" y="79"/>
                        <a:pt x="117" y="79"/>
                        <a:pt x="117" y="79"/>
                      </a:cubicBezTo>
                      <a:cubicBezTo>
                        <a:pt x="96" y="79"/>
                        <a:pt x="96" y="79"/>
                        <a:pt x="96" y="79"/>
                      </a:cubicBezTo>
                      <a:cubicBezTo>
                        <a:pt x="96" y="79"/>
                        <a:pt x="45" y="79"/>
                        <a:pt x="0" y="105"/>
                      </a:cubicBezTo>
                      <a:cubicBezTo>
                        <a:pt x="1" y="47"/>
                        <a:pt x="48" y="0"/>
                        <a:pt x="106" y="0"/>
                      </a:cubicBezTo>
                      <a:cubicBezTo>
                        <a:pt x="165" y="0"/>
                        <a:pt x="212" y="47"/>
                        <a:pt x="213" y="105"/>
                      </a:cubicBezTo>
                      <a:close/>
                    </a:path>
                  </a:pathLst>
                </a:custGeom>
                <a:solidFill>
                  <a:schemeClr val="bg1">
                    <a:lumMod val="50000"/>
                  </a:schemeClr>
                </a:solidFill>
                <a:ln>
                  <a:solidFill>
                    <a:schemeClr val="bg1">
                      <a:lumMod val="50000"/>
                    </a:schemeClr>
                  </a:solidFill>
                </a:ln>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47" name="Freeform 14"/>
                <p:cNvSpPr>
                  <a:spLocks/>
                </p:cNvSpPr>
                <p:nvPr/>
              </p:nvSpPr>
              <p:spPr bwMode="auto">
                <a:xfrm>
                  <a:off x="5356923" y="4373714"/>
                  <a:ext cx="111357" cy="69598"/>
                </a:xfrm>
                <a:custGeom>
                  <a:avLst/>
                  <a:gdLst>
                    <a:gd name="T0" fmla="*/ 117 w 213"/>
                    <a:gd name="T1" fmla="*/ 0 h 133"/>
                    <a:gd name="T2" fmla="*/ 213 w 213"/>
                    <a:gd name="T3" fmla="*/ 26 h 133"/>
                    <a:gd name="T4" fmla="*/ 213 w 213"/>
                    <a:gd name="T5" fmla="*/ 27 h 133"/>
                    <a:gd name="T6" fmla="*/ 106 w 213"/>
                    <a:gd name="T7" fmla="*/ 133 h 133"/>
                    <a:gd name="T8" fmla="*/ 0 w 213"/>
                    <a:gd name="T9" fmla="*/ 27 h 133"/>
                    <a:gd name="T10" fmla="*/ 0 w 213"/>
                    <a:gd name="T11" fmla="*/ 26 h 133"/>
                    <a:gd name="T12" fmla="*/ 96 w 213"/>
                    <a:gd name="T13" fmla="*/ 0 h 133"/>
                    <a:gd name="T14" fmla="*/ 117 w 213"/>
                    <a:gd name="T15" fmla="*/ 0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133">
                      <a:moveTo>
                        <a:pt x="117" y="0"/>
                      </a:moveTo>
                      <a:cubicBezTo>
                        <a:pt x="117" y="0"/>
                        <a:pt x="167" y="0"/>
                        <a:pt x="213" y="26"/>
                      </a:cubicBezTo>
                      <a:cubicBezTo>
                        <a:pt x="213" y="26"/>
                        <a:pt x="213" y="26"/>
                        <a:pt x="213" y="27"/>
                      </a:cubicBezTo>
                      <a:cubicBezTo>
                        <a:pt x="213" y="85"/>
                        <a:pt x="165" y="133"/>
                        <a:pt x="106" y="133"/>
                      </a:cubicBezTo>
                      <a:cubicBezTo>
                        <a:pt x="48" y="133"/>
                        <a:pt x="0" y="85"/>
                        <a:pt x="0" y="27"/>
                      </a:cubicBezTo>
                      <a:cubicBezTo>
                        <a:pt x="0" y="26"/>
                        <a:pt x="0" y="26"/>
                        <a:pt x="0" y="26"/>
                      </a:cubicBezTo>
                      <a:cubicBezTo>
                        <a:pt x="45" y="0"/>
                        <a:pt x="96" y="0"/>
                        <a:pt x="96" y="0"/>
                      </a:cubicBezTo>
                      <a:lnTo>
                        <a:pt x="117" y="0"/>
                      </a:lnTo>
                      <a:close/>
                    </a:path>
                  </a:pathLst>
                </a:custGeom>
                <a:solidFill>
                  <a:schemeClr val="bg1">
                    <a:lumMod val="50000"/>
                  </a:schemeClr>
                </a:solidFill>
                <a:ln>
                  <a:solidFill>
                    <a:schemeClr val="bg1">
                      <a:lumMod val="50000"/>
                    </a:schemeClr>
                  </a:solidFill>
                </a:ln>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48" name="Freeform 15"/>
                <p:cNvSpPr>
                  <a:spLocks/>
                </p:cNvSpPr>
                <p:nvPr/>
              </p:nvSpPr>
              <p:spPr bwMode="auto">
                <a:xfrm>
                  <a:off x="5375655" y="4452764"/>
                  <a:ext cx="63240" cy="17357"/>
                </a:xfrm>
                <a:custGeom>
                  <a:avLst/>
                  <a:gdLst>
                    <a:gd name="T0" fmla="*/ 121 w 121"/>
                    <a:gd name="T1" fmla="*/ 3 h 33"/>
                    <a:gd name="T2" fmla="*/ 121 w 121"/>
                    <a:gd name="T3" fmla="*/ 3 h 33"/>
                    <a:gd name="T4" fmla="*/ 61 w 121"/>
                    <a:gd name="T5" fmla="*/ 33 h 33"/>
                    <a:gd name="T6" fmla="*/ 0 w 121"/>
                    <a:gd name="T7" fmla="*/ 3 h 33"/>
                    <a:gd name="T8" fmla="*/ 0 w 121"/>
                    <a:gd name="T9" fmla="*/ 3 h 33"/>
                    <a:gd name="T10" fmla="*/ 51 w 121"/>
                    <a:gd name="T11" fmla="*/ 1 h 33"/>
                    <a:gd name="T12" fmla="*/ 70 w 121"/>
                    <a:gd name="T13" fmla="*/ 1 h 33"/>
                    <a:gd name="T14" fmla="*/ 121 w 121"/>
                    <a:gd name="T15" fmla="*/ 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33">
                      <a:moveTo>
                        <a:pt x="121" y="3"/>
                      </a:moveTo>
                      <a:cubicBezTo>
                        <a:pt x="121" y="3"/>
                        <a:pt x="121" y="3"/>
                        <a:pt x="121" y="3"/>
                      </a:cubicBezTo>
                      <a:cubicBezTo>
                        <a:pt x="61" y="33"/>
                        <a:pt x="61" y="33"/>
                        <a:pt x="61" y="33"/>
                      </a:cubicBezTo>
                      <a:cubicBezTo>
                        <a:pt x="0" y="3"/>
                        <a:pt x="0" y="3"/>
                        <a:pt x="0" y="3"/>
                      </a:cubicBezTo>
                      <a:cubicBezTo>
                        <a:pt x="0" y="3"/>
                        <a:pt x="0" y="3"/>
                        <a:pt x="0" y="3"/>
                      </a:cubicBezTo>
                      <a:cubicBezTo>
                        <a:pt x="30" y="0"/>
                        <a:pt x="51" y="1"/>
                        <a:pt x="51" y="1"/>
                      </a:cubicBezTo>
                      <a:cubicBezTo>
                        <a:pt x="70" y="1"/>
                        <a:pt x="70" y="1"/>
                        <a:pt x="70" y="1"/>
                      </a:cubicBezTo>
                      <a:cubicBezTo>
                        <a:pt x="70" y="1"/>
                        <a:pt x="91" y="0"/>
                        <a:pt x="121" y="3"/>
                      </a:cubicBezTo>
                      <a:close/>
                    </a:path>
                  </a:pathLst>
                </a:custGeom>
                <a:solidFill>
                  <a:schemeClr val="bg1">
                    <a:lumMod val="50000"/>
                  </a:schemeClr>
                </a:solidFill>
                <a:ln>
                  <a:noFill/>
                </a:ln>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49" name="Freeform 17"/>
                <p:cNvSpPr>
                  <a:spLocks/>
                </p:cNvSpPr>
                <p:nvPr/>
              </p:nvSpPr>
              <p:spPr bwMode="auto">
                <a:xfrm>
                  <a:off x="5306228" y="4573745"/>
                  <a:ext cx="53273" cy="28183"/>
                </a:xfrm>
                <a:custGeom>
                  <a:avLst/>
                  <a:gdLst>
                    <a:gd name="T0" fmla="*/ 102 w 102"/>
                    <a:gd name="T1" fmla="*/ 0 h 54"/>
                    <a:gd name="T2" fmla="*/ 102 w 102"/>
                    <a:gd name="T3" fmla="*/ 54 h 54"/>
                    <a:gd name="T4" fmla="*/ 7 w 102"/>
                    <a:gd name="T5" fmla="*/ 54 h 54"/>
                    <a:gd name="T6" fmla="*/ 0 w 102"/>
                    <a:gd name="T7" fmla="*/ 54 h 54"/>
                    <a:gd name="T8" fmla="*/ 1 w 102"/>
                    <a:gd name="T9" fmla="*/ 48 h 54"/>
                    <a:gd name="T10" fmla="*/ 5 w 102"/>
                    <a:gd name="T11" fmla="*/ 0 h 54"/>
                    <a:gd name="T12" fmla="*/ 102 w 102"/>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2" h="54">
                      <a:moveTo>
                        <a:pt x="102" y="0"/>
                      </a:moveTo>
                      <a:cubicBezTo>
                        <a:pt x="102" y="54"/>
                        <a:pt x="102" y="54"/>
                        <a:pt x="102" y="54"/>
                      </a:cubicBezTo>
                      <a:cubicBezTo>
                        <a:pt x="102" y="54"/>
                        <a:pt x="102" y="54"/>
                        <a:pt x="7" y="54"/>
                      </a:cubicBezTo>
                      <a:cubicBezTo>
                        <a:pt x="4" y="54"/>
                        <a:pt x="2" y="54"/>
                        <a:pt x="0" y="54"/>
                      </a:cubicBezTo>
                      <a:cubicBezTo>
                        <a:pt x="0" y="51"/>
                        <a:pt x="1" y="48"/>
                        <a:pt x="1" y="48"/>
                      </a:cubicBezTo>
                      <a:cubicBezTo>
                        <a:pt x="1" y="48"/>
                        <a:pt x="2" y="30"/>
                        <a:pt x="5" y="0"/>
                      </a:cubicBezTo>
                      <a:lnTo>
                        <a:pt x="102" y="0"/>
                      </a:lnTo>
                      <a:close/>
                    </a:path>
                  </a:pathLst>
                </a:custGeom>
                <a:solidFill>
                  <a:schemeClr val="bg1">
                    <a:lumMod val="50000"/>
                  </a:schemeClr>
                </a:solidFill>
                <a:ln>
                  <a:noFill/>
                </a:ln>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0" name="Freeform 18"/>
                <p:cNvSpPr>
                  <a:spLocks/>
                </p:cNvSpPr>
                <p:nvPr/>
              </p:nvSpPr>
              <p:spPr bwMode="auto">
                <a:xfrm>
                  <a:off x="5260173" y="4472699"/>
                  <a:ext cx="58085" cy="129230"/>
                </a:xfrm>
                <a:custGeom>
                  <a:avLst/>
                  <a:gdLst>
                    <a:gd name="T0" fmla="*/ 111 w 111"/>
                    <a:gd name="T1" fmla="*/ 0 h 247"/>
                    <a:gd name="T2" fmla="*/ 101 w 111"/>
                    <a:gd name="T3" fmla="*/ 102 h 247"/>
                    <a:gd name="T4" fmla="*/ 68 w 111"/>
                    <a:gd name="T5" fmla="*/ 193 h 247"/>
                    <a:gd name="T6" fmla="*/ 93 w 111"/>
                    <a:gd name="T7" fmla="*/ 193 h 247"/>
                    <a:gd name="T8" fmla="*/ 89 w 111"/>
                    <a:gd name="T9" fmla="*/ 241 h 247"/>
                    <a:gd name="T10" fmla="*/ 88 w 111"/>
                    <a:gd name="T11" fmla="*/ 247 h 247"/>
                    <a:gd name="T12" fmla="*/ 15 w 111"/>
                    <a:gd name="T13" fmla="*/ 193 h 247"/>
                    <a:gd name="T14" fmla="*/ 55 w 111"/>
                    <a:gd name="T15" fmla="*/ 72 h 247"/>
                    <a:gd name="T16" fmla="*/ 111 w 111"/>
                    <a:gd name="T17" fmla="*/ 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247">
                      <a:moveTo>
                        <a:pt x="111" y="0"/>
                      </a:moveTo>
                      <a:cubicBezTo>
                        <a:pt x="108" y="35"/>
                        <a:pt x="104" y="70"/>
                        <a:pt x="101" y="102"/>
                      </a:cubicBezTo>
                      <a:cubicBezTo>
                        <a:pt x="68" y="193"/>
                        <a:pt x="68" y="193"/>
                        <a:pt x="68" y="193"/>
                      </a:cubicBezTo>
                      <a:cubicBezTo>
                        <a:pt x="93" y="193"/>
                        <a:pt x="93" y="193"/>
                        <a:pt x="93" y="193"/>
                      </a:cubicBezTo>
                      <a:cubicBezTo>
                        <a:pt x="90" y="223"/>
                        <a:pt x="89" y="241"/>
                        <a:pt x="89" y="241"/>
                      </a:cubicBezTo>
                      <a:cubicBezTo>
                        <a:pt x="89" y="241"/>
                        <a:pt x="88" y="244"/>
                        <a:pt x="88" y="247"/>
                      </a:cubicBezTo>
                      <a:cubicBezTo>
                        <a:pt x="0" y="245"/>
                        <a:pt x="15" y="193"/>
                        <a:pt x="15" y="193"/>
                      </a:cubicBezTo>
                      <a:cubicBezTo>
                        <a:pt x="15" y="193"/>
                        <a:pt x="15" y="193"/>
                        <a:pt x="55" y="72"/>
                      </a:cubicBezTo>
                      <a:cubicBezTo>
                        <a:pt x="66" y="39"/>
                        <a:pt x="87" y="16"/>
                        <a:pt x="111" y="0"/>
                      </a:cubicBezTo>
                      <a:close/>
                    </a:path>
                  </a:pathLst>
                </a:custGeom>
                <a:solidFill>
                  <a:schemeClr val="bg1">
                    <a:lumMod val="50000"/>
                  </a:schemeClr>
                </a:solidFill>
                <a:ln>
                  <a:solidFill>
                    <a:schemeClr val="bg1">
                      <a:lumMod val="50000"/>
                    </a:schemeClr>
                  </a:solidFill>
                </a:ln>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51" name="Freeform 19"/>
                <p:cNvSpPr>
                  <a:spLocks/>
                </p:cNvSpPr>
                <p:nvPr/>
              </p:nvSpPr>
              <p:spPr bwMode="auto">
                <a:xfrm>
                  <a:off x="5281482" y="4722738"/>
                  <a:ext cx="22512" cy="6358"/>
                </a:xfrm>
                <a:custGeom>
                  <a:avLst/>
                  <a:gdLst>
                    <a:gd name="T0" fmla="*/ 131 w 131"/>
                    <a:gd name="T1" fmla="*/ 0 h 37"/>
                    <a:gd name="T2" fmla="*/ 92 w 131"/>
                    <a:gd name="T3" fmla="*/ 37 h 37"/>
                    <a:gd name="T4" fmla="*/ 92 w 131"/>
                    <a:gd name="T5" fmla="*/ 37 h 37"/>
                    <a:gd name="T6" fmla="*/ 0 w 131"/>
                    <a:gd name="T7" fmla="*/ 37 h 37"/>
                    <a:gd name="T8" fmla="*/ 0 w 131"/>
                    <a:gd name="T9" fmla="*/ 7 h 37"/>
                    <a:gd name="T10" fmla="*/ 131 w 131"/>
                    <a:gd name="T11" fmla="*/ 0 h 37"/>
                  </a:gdLst>
                  <a:ahLst/>
                  <a:cxnLst>
                    <a:cxn ang="0">
                      <a:pos x="T0" y="T1"/>
                    </a:cxn>
                    <a:cxn ang="0">
                      <a:pos x="T2" y="T3"/>
                    </a:cxn>
                    <a:cxn ang="0">
                      <a:pos x="T4" y="T5"/>
                    </a:cxn>
                    <a:cxn ang="0">
                      <a:pos x="T6" y="T7"/>
                    </a:cxn>
                    <a:cxn ang="0">
                      <a:pos x="T8" y="T9"/>
                    </a:cxn>
                    <a:cxn ang="0">
                      <a:pos x="T10" y="T11"/>
                    </a:cxn>
                  </a:cxnLst>
                  <a:rect l="0" t="0" r="r" b="b"/>
                  <a:pathLst>
                    <a:path w="131" h="37">
                      <a:moveTo>
                        <a:pt x="131" y="0"/>
                      </a:moveTo>
                      <a:lnTo>
                        <a:pt x="92" y="37"/>
                      </a:lnTo>
                      <a:lnTo>
                        <a:pt x="92" y="37"/>
                      </a:lnTo>
                      <a:lnTo>
                        <a:pt x="0" y="37"/>
                      </a:lnTo>
                      <a:lnTo>
                        <a:pt x="0" y="7"/>
                      </a:lnTo>
                      <a:lnTo>
                        <a:pt x="131" y="0"/>
                      </a:lnTo>
                      <a:close/>
                    </a:path>
                  </a:pathLst>
                </a:custGeom>
                <a:solidFill>
                  <a:schemeClr val="bg1">
                    <a:lumMod val="50000"/>
                  </a:schemeClr>
                </a:solidFill>
                <a:ln>
                  <a:noFill/>
                </a:ln>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grpSp>
          <p:sp>
            <p:nvSpPr>
              <p:cNvPr id="66" name="任意多边形 65"/>
              <p:cNvSpPr/>
              <p:nvPr/>
            </p:nvSpPr>
            <p:spPr>
              <a:xfrm>
                <a:off x="3454064" y="1991835"/>
                <a:ext cx="61433" cy="129880"/>
              </a:xfrm>
              <a:custGeom>
                <a:avLst/>
                <a:gdLst>
                  <a:gd name="connsiteX0" fmla="*/ 31262 w 66431"/>
                  <a:gd name="connsiteY0" fmla="*/ 0 h 132861"/>
                  <a:gd name="connsiteX1" fmla="*/ 0 w 66431"/>
                  <a:gd name="connsiteY1" fmla="*/ 89877 h 132861"/>
                  <a:gd name="connsiteX2" fmla="*/ 39077 w 66431"/>
                  <a:gd name="connsiteY2" fmla="*/ 132861 h 132861"/>
                  <a:gd name="connsiteX3" fmla="*/ 66431 w 66431"/>
                  <a:gd name="connsiteY3" fmla="*/ 101600 h 132861"/>
                  <a:gd name="connsiteX4" fmla="*/ 31262 w 66431"/>
                  <a:gd name="connsiteY4" fmla="*/ 0 h 13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31" h="132861">
                    <a:moveTo>
                      <a:pt x="31262" y="0"/>
                    </a:moveTo>
                    <a:lnTo>
                      <a:pt x="0" y="89877"/>
                    </a:lnTo>
                    <a:lnTo>
                      <a:pt x="39077" y="132861"/>
                    </a:lnTo>
                    <a:lnTo>
                      <a:pt x="66431" y="101600"/>
                    </a:lnTo>
                    <a:lnTo>
                      <a:pt x="31262" y="0"/>
                    </a:lnTo>
                    <a:close/>
                  </a:path>
                </a:pathLst>
              </a:custGeom>
              <a:solidFill>
                <a:srgbClr val="C0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grpSp>
      <p:grpSp>
        <p:nvGrpSpPr>
          <p:cNvPr id="130" name="组合 129"/>
          <p:cNvGrpSpPr/>
          <p:nvPr/>
        </p:nvGrpSpPr>
        <p:grpSpPr>
          <a:xfrm>
            <a:off x="1669252" y="1567711"/>
            <a:ext cx="1604969" cy="1604969"/>
            <a:chOff x="832919" y="1411577"/>
            <a:chExt cx="1337474" cy="1337474"/>
          </a:xfrm>
        </p:grpSpPr>
        <p:sp>
          <p:nvSpPr>
            <p:cNvPr id="70" name="椭圆 69"/>
            <p:cNvSpPr/>
            <p:nvPr/>
          </p:nvSpPr>
          <p:spPr>
            <a:xfrm>
              <a:off x="832919" y="1411577"/>
              <a:ext cx="1337474" cy="1337474"/>
            </a:xfrm>
            <a:prstGeom prst="ellips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440">
                <a:solidFill>
                  <a:prstClr val="white"/>
                </a:solidFill>
              </a:endParaRPr>
            </a:p>
          </p:txBody>
        </p:sp>
        <p:grpSp>
          <p:nvGrpSpPr>
            <p:cNvPr id="86" name="组合 85"/>
            <p:cNvGrpSpPr/>
            <p:nvPr/>
          </p:nvGrpSpPr>
          <p:grpSpPr>
            <a:xfrm>
              <a:off x="1138012" y="1746269"/>
              <a:ext cx="761655" cy="856894"/>
              <a:chOff x="2893228" y="3410221"/>
              <a:chExt cx="761655" cy="856894"/>
            </a:xfrm>
          </p:grpSpPr>
          <p:sp>
            <p:nvSpPr>
              <p:cNvPr id="84" name="矩形 83"/>
              <p:cNvSpPr/>
              <p:nvPr/>
            </p:nvSpPr>
            <p:spPr>
              <a:xfrm>
                <a:off x="3102796" y="3410221"/>
                <a:ext cx="552087" cy="406206"/>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nvGrpSpPr>
              <p:cNvPr id="35" name="组合 34"/>
              <p:cNvGrpSpPr/>
              <p:nvPr/>
            </p:nvGrpSpPr>
            <p:grpSpPr>
              <a:xfrm flipH="1">
                <a:off x="2893228" y="3613324"/>
                <a:ext cx="312088" cy="653791"/>
                <a:chOff x="6286500" y="1911351"/>
                <a:chExt cx="1924050" cy="4030663"/>
              </a:xfrm>
              <a:solidFill>
                <a:schemeClr val="bg1">
                  <a:lumMod val="50000"/>
                </a:schemeClr>
              </a:solidFill>
            </p:grpSpPr>
            <p:sp>
              <p:nvSpPr>
                <p:cNvPr id="36" name="Freeform 47"/>
                <p:cNvSpPr>
                  <a:spLocks/>
                </p:cNvSpPr>
                <p:nvPr/>
              </p:nvSpPr>
              <p:spPr bwMode="auto">
                <a:xfrm>
                  <a:off x="6286500" y="1962151"/>
                  <a:ext cx="1924050" cy="3979863"/>
                </a:xfrm>
                <a:custGeom>
                  <a:avLst/>
                  <a:gdLst>
                    <a:gd name="T0" fmla="*/ 450 w 450"/>
                    <a:gd name="T1" fmla="*/ 409 h 931"/>
                    <a:gd name="T2" fmla="*/ 450 w 450"/>
                    <a:gd name="T3" fmla="*/ 562 h 931"/>
                    <a:gd name="T4" fmla="*/ 410 w 450"/>
                    <a:gd name="T5" fmla="*/ 562 h 931"/>
                    <a:gd name="T6" fmla="*/ 400 w 450"/>
                    <a:gd name="T7" fmla="*/ 419 h 931"/>
                    <a:gd name="T8" fmla="*/ 341 w 450"/>
                    <a:gd name="T9" fmla="*/ 292 h 931"/>
                    <a:gd name="T10" fmla="*/ 336 w 450"/>
                    <a:gd name="T11" fmla="*/ 526 h 931"/>
                    <a:gd name="T12" fmla="*/ 374 w 450"/>
                    <a:gd name="T13" fmla="*/ 931 h 931"/>
                    <a:gd name="T14" fmla="*/ 324 w 450"/>
                    <a:gd name="T15" fmla="*/ 931 h 931"/>
                    <a:gd name="T16" fmla="*/ 262 w 450"/>
                    <a:gd name="T17" fmla="*/ 511 h 931"/>
                    <a:gd name="T18" fmla="*/ 238 w 450"/>
                    <a:gd name="T19" fmla="*/ 511 h 931"/>
                    <a:gd name="T20" fmla="*/ 215 w 450"/>
                    <a:gd name="T21" fmla="*/ 931 h 931"/>
                    <a:gd name="T22" fmla="*/ 165 w 450"/>
                    <a:gd name="T23" fmla="*/ 931 h 931"/>
                    <a:gd name="T24" fmla="*/ 165 w 450"/>
                    <a:gd name="T25" fmla="*/ 423 h 931"/>
                    <a:gd name="T26" fmla="*/ 188 w 450"/>
                    <a:gd name="T27" fmla="*/ 285 h 931"/>
                    <a:gd name="T28" fmla="*/ 31 w 450"/>
                    <a:gd name="T29" fmla="*/ 114 h 931"/>
                    <a:gd name="T30" fmla="*/ 0 w 450"/>
                    <a:gd name="T31" fmla="*/ 16 h 931"/>
                    <a:gd name="T32" fmla="*/ 44 w 450"/>
                    <a:gd name="T33" fmla="*/ 0 h 931"/>
                    <a:gd name="T34" fmla="*/ 179 w 450"/>
                    <a:gd name="T35" fmla="*/ 197 h 931"/>
                    <a:gd name="T36" fmla="*/ 225 w 450"/>
                    <a:gd name="T37" fmla="*/ 197 h 931"/>
                    <a:gd name="T38" fmla="*/ 255 w 450"/>
                    <a:gd name="T39" fmla="*/ 240 h 931"/>
                    <a:gd name="T40" fmla="*/ 200 w 450"/>
                    <a:gd name="T41" fmla="*/ 411 h 931"/>
                    <a:gd name="T42" fmla="*/ 225 w 450"/>
                    <a:gd name="T43" fmla="*/ 450 h 931"/>
                    <a:gd name="T44" fmla="*/ 266 w 450"/>
                    <a:gd name="T45" fmla="*/ 416 h 931"/>
                    <a:gd name="T46" fmla="*/ 255 w 450"/>
                    <a:gd name="T47" fmla="*/ 240 h 931"/>
                    <a:gd name="T48" fmla="*/ 307 w 450"/>
                    <a:gd name="T49" fmla="*/ 195 h 931"/>
                    <a:gd name="T50" fmla="*/ 400 w 450"/>
                    <a:gd name="T51" fmla="*/ 257 h 931"/>
                    <a:gd name="T52" fmla="*/ 450 w 450"/>
                    <a:gd name="T53" fmla="*/ 409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0" h="931">
                      <a:moveTo>
                        <a:pt x="450" y="409"/>
                      </a:moveTo>
                      <a:cubicBezTo>
                        <a:pt x="450" y="562"/>
                        <a:pt x="450" y="562"/>
                        <a:pt x="450" y="562"/>
                      </a:cubicBezTo>
                      <a:cubicBezTo>
                        <a:pt x="410" y="562"/>
                        <a:pt x="410" y="562"/>
                        <a:pt x="410" y="562"/>
                      </a:cubicBezTo>
                      <a:cubicBezTo>
                        <a:pt x="400" y="419"/>
                        <a:pt x="400" y="419"/>
                        <a:pt x="400" y="419"/>
                      </a:cubicBezTo>
                      <a:cubicBezTo>
                        <a:pt x="341" y="292"/>
                        <a:pt x="341" y="292"/>
                        <a:pt x="341" y="292"/>
                      </a:cubicBezTo>
                      <a:cubicBezTo>
                        <a:pt x="341" y="292"/>
                        <a:pt x="319" y="381"/>
                        <a:pt x="336" y="526"/>
                      </a:cubicBezTo>
                      <a:cubicBezTo>
                        <a:pt x="353" y="671"/>
                        <a:pt x="374" y="931"/>
                        <a:pt x="374" y="931"/>
                      </a:cubicBezTo>
                      <a:cubicBezTo>
                        <a:pt x="324" y="931"/>
                        <a:pt x="324" y="931"/>
                        <a:pt x="324" y="931"/>
                      </a:cubicBezTo>
                      <a:cubicBezTo>
                        <a:pt x="262" y="511"/>
                        <a:pt x="262" y="511"/>
                        <a:pt x="262" y="511"/>
                      </a:cubicBezTo>
                      <a:cubicBezTo>
                        <a:pt x="238" y="511"/>
                        <a:pt x="238" y="511"/>
                        <a:pt x="238" y="511"/>
                      </a:cubicBezTo>
                      <a:cubicBezTo>
                        <a:pt x="215" y="931"/>
                        <a:pt x="215" y="931"/>
                        <a:pt x="215" y="931"/>
                      </a:cubicBezTo>
                      <a:cubicBezTo>
                        <a:pt x="165" y="931"/>
                        <a:pt x="165" y="931"/>
                        <a:pt x="165" y="931"/>
                      </a:cubicBezTo>
                      <a:cubicBezTo>
                        <a:pt x="165" y="931"/>
                        <a:pt x="141" y="562"/>
                        <a:pt x="165" y="423"/>
                      </a:cubicBezTo>
                      <a:cubicBezTo>
                        <a:pt x="188" y="285"/>
                        <a:pt x="188" y="285"/>
                        <a:pt x="188" y="285"/>
                      </a:cubicBezTo>
                      <a:cubicBezTo>
                        <a:pt x="188" y="285"/>
                        <a:pt x="62" y="211"/>
                        <a:pt x="31" y="114"/>
                      </a:cubicBezTo>
                      <a:cubicBezTo>
                        <a:pt x="0" y="16"/>
                        <a:pt x="0" y="16"/>
                        <a:pt x="0" y="16"/>
                      </a:cubicBezTo>
                      <a:cubicBezTo>
                        <a:pt x="44" y="0"/>
                        <a:pt x="44" y="0"/>
                        <a:pt x="44" y="0"/>
                      </a:cubicBezTo>
                      <a:cubicBezTo>
                        <a:pt x="44" y="0"/>
                        <a:pt x="110" y="197"/>
                        <a:pt x="179" y="197"/>
                      </a:cubicBezTo>
                      <a:cubicBezTo>
                        <a:pt x="197" y="197"/>
                        <a:pt x="212" y="197"/>
                        <a:pt x="225" y="197"/>
                      </a:cubicBezTo>
                      <a:cubicBezTo>
                        <a:pt x="225" y="197"/>
                        <a:pt x="224" y="242"/>
                        <a:pt x="255" y="240"/>
                      </a:cubicBezTo>
                      <a:cubicBezTo>
                        <a:pt x="200" y="411"/>
                        <a:pt x="200" y="411"/>
                        <a:pt x="200" y="411"/>
                      </a:cubicBezTo>
                      <a:cubicBezTo>
                        <a:pt x="225" y="450"/>
                        <a:pt x="225" y="450"/>
                        <a:pt x="225" y="450"/>
                      </a:cubicBezTo>
                      <a:cubicBezTo>
                        <a:pt x="266" y="416"/>
                        <a:pt x="266" y="416"/>
                        <a:pt x="266" y="416"/>
                      </a:cubicBezTo>
                      <a:cubicBezTo>
                        <a:pt x="255" y="240"/>
                        <a:pt x="255" y="240"/>
                        <a:pt x="255" y="240"/>
                      </a:cubicBezTo>
                      <a:cubicBezTo>
                        <a:pt x="286" y="238"/>
                        <a:pt x="307" y="195"/>
                        <a:pt x="307" y="195"/>
                      </a:cubicBezTo>
                      <a:cubicBezTo>
                        <a:pt x="338" y="197"/>
                        <a:pt x="385" y="209"/>
                        <a:pt x="400" y="257"/>
                      </a:cubicBezTo>
                      <a:cubicBezTo>
                        <a:pt x="424" y="331"/>
                        <a:pt x="450" y="409"/>
                        <a:pt x="450" y="4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440">
                    <a:solidFill>
                      <a:prstClr val="black"/>
                    </a:solidFill>
                  </a:endParaRPr>
                </a:p>
              </p:txBody>
            </p:sp>
            <p:sp>
              <p:nvSpPr>
                <p:cNvPr id="37" name="Oval 48"/>
                <p:cNvSpPr>
                  <a:spLocks noChangeArrowheads="1"/>
                </p:cNvSpPr>
                <p:nvPr/>
              </p:nvSpPr>
              <p:spPr bwMode="auto">
                <a:xfrm>
                  <a:off x="7158038" y="1911351"/>
                  <a:ext cx="804863" cy="8032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440">
                    <a:solidFill>
                      <a:prstClr val="black"/>
                    </a:solidFill>
                  </a:endParaRPr>
                </a:p>
              </p:txBody>
            </p:sp>
            <p:sp>
              <p:nvSpPr>
                <p:cNvPr id="38" name="Freeform 49"/>
                <p:cNvSpPr>
                  <a:spLocks/>
                </p:cNvSpPr>
                <p:nvPr/>
              </p:nvSpPr>
              <p:spPr bwMode="auto">
                <a:xfrm>
                  <a:off x="7142163" y="2989263"/>
                  <a:ext cx="280988" cy="896938"/>
                </a:xfrm>
                <a:custGeom>
                  <a:avLst/>
                  <a:gdLst>
                    <a:gd name="T0" fmla="*/ 148 w 177"/>
                    <a:gd name="T1" fmla="*/ 0 h 565"/>
                    <a:gd name="T2" fmla="*/ 177 w 177"/>
                    <a:gd name="T3" fmla="*/ 473 h 565"/>
                    <a:gd name="T4" fmla="*/ 67 w 177"/>
                    <a:gd name="T5" fmla="*/ 565 h 565"/>
                    <a:gd name="T6" fmla="*/ 0 w 177"/>
                    <a:gd name="T7" fmla="*/ 460 h 565"/>
                    <a:gd name="T8" fmla="*/ 148 w 177"/>
                    <a:gd name="T9" fmla="*/ 0 h 565"/>
                  </a:gdLst>
                  <a:ahLst/>
                  <a:cxnLst>
                    <a:cxn ang="0">
                      <a:pos x="T0" y="T1"/>
                    </a:cxn>
                    <a:cxn ang="0">
                      <a:pos x="T2" y="T3"/>
                    </a:cxn>
                    <a:cxn ang="0">
                      <a:pos x="T4" y="T5"/>
                    </a:cxn>
                    <a:cxn ang="0">
                      <a:pos x="T6" y="T7"/>
                    </a:cxn>
                    <a:cxn ang="0">
                      <a:pos x="T8" y="T9"/>
                    </a:cxn>
                  </a:cxnLst>
                  <a:rect l="0" t="0" r="r" b="b"/>
                  <a:pathLst>
                    <a:path w="177" h="565">
                      <a:moveTo>
                        <a:pt x="148" y="0"/>
                      </a:moveTo>
                      <a:lnTo>
                        <a:pt x="177" y="473"/>
                      </a:lnTo>
                      <a:lnTo>
                        <a:pt x="67" y="565"/>
                      </a:lnTo>
                      <a:lnTo>
                        <a:pt x="0" y="460"/>
                      </a:lnTo>
                      <a:lnTo>
                        <a:pt x="148"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440">
                    <a:solidFill>
                      <a:prstClr val="black"/>
                    </a:solidFill>
                  </a:endParaRPr>
                </a:p>
              </p:txBody>
            </p:sp>
          </p:grpSp>
          <p:sp>
            <p:nvSpPr>
              <p:cNvPr id="85" name="虚尾箭头 84"/>
              <p:cNvSpPr/>
              <p:nvPr/>
            </p:nvSpPr>
            <p:spPr>
              <a:xfrm rot="20646143">
                <a:off x="3261443" y="3523778"/>
                <a:ext cx="273273" cy="179092"/>
              </a:xfrm>
              <a:prstGeom prst="striped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grpSp>
      <p:grpSp>
        <p:nvGrpSpPr>
          <p:cNvPr id="134" name="组合 133"/>
          <p:cNvGrpSpPr/>
          <p:nvPr/>
        </p:nvGrpSpPr>
        <p:grpSpPr>
          <a:xfrm>
            <a:off x="8931888" y="1567711"/>
            <a:ext cx="1604969" cy="1604969"/>
            <a:chOff x="1501656" y="3492525"/>
            <a:chExt cx="1337474" cy="1337474"/>
          </a:xfrm>
        </p:grpSpPr>
        <p:grpSp>
          <p:nvGrpSpPr>
            <p:cNvPr id="11" name="组合 10"/>
            <p:cNvGrpSpPr/>
            <p:nvPr/>
          </p:nvGrpSpPr>
          <p:grpSpPr>
            <a:xfrm>
              <a:off x="1899667" y="3742193"/>
              <a:ext cx="783898" cy="890821"/>
              <a:chOff x="1871663" y="989013"/>
              <a:chExt cx="4213226" cy="4787901"/>
            </a:xfrm>
            <a:solidFill>
              <a:schemeClr val="bg1">
                <a:lumMod val="50000"/>
              </a:schemeClr>
            </a:solidFill>
          </p:grpSpPr>
          <p:sp>
            <p:nvSpPr>
              <p:cNvPr id="13" name="Freeform 8"/>
              <p:cNvSpPr>
                <a:spLocks/>
              </p:cNvSpPr>
              <p:nvPr/>
            </p:nvSpPr>
            <p:spPr bwMode="auto">
              <a:xfrm>
                <a:off x="5667376" y="1746251"/>
                <a:ext cx="417513" cy="103188"/>
              </a:xfrm>
              <a:custGeom>
                <a:avLst/>
                <a:gdLst>
                  <a:gd name="T0" fmla="*/ 126 w 127"/>
                  <a:gd name="T1" fmla="*/ 15 h 31"/>
                  <a:gd name="T2" fmla="*/ 112 w 127"/>
                  <a:gd name="T3" fmla="*/ 29 h 31"/>
                  <a:gd name="T4" fmla="*/ 15 w 127"/>
                  <a:gd name="T5" fmla="*/ 31 h 31"/>
                  <a:gd name="T6" fmla="*/ 0 w 127"/>
                  <a:gd name="T7" fmla="*/ 17 h 31"/>
                  <a:gd name="T8" fmla="*/ 0 w 127"/>
                  <a:gd name="T9" fmla="*/ 17 h 31"/>
                  <a:gd name="T10" fmla="*/ 14 w 127"/>
                  <a:gd name="T11" fmla="*/ 3 h 31"/>
                  <a:gd name="T12" fmla="*/ 112 w 127"/>
                  <a:gd name="T13" fmla="*/ 1 h 31"/>
                  <a:gd name="T14" fmla="*/ 126 w 127"/>
                  <a:gd name="T15" fmla="*/ 15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31">
                    <a:moveTo>
                      <a:pt x="126" y="15"/>
                    </a:moveTo>
                    <a:cubicBezTo>
                      <a:pt x="127" y="23"/>
                      <a:pt x="120" y="29"/>
                      <a:pt x="112" y="29"/>
                    </a:cubicBezTo>
                    <a:cubicBezTo>
                      <a:pt x="15" y="31"/>
                      <a:pt x="15" y="31"/>
                      <a:pt x="15" y="31"/>
                    </a:cubicBezTo>
                    <a:cubicBezTo>
                      <a:pt x="7" y="31"/>
                      <a:pt x="0" y="25"/>
                      <a:pt x="0" y="17"/>
                    </a:cubicBezTo>
                    <a:cubicBezTo>
                      <a:pt x="0" y="17"/>
                      <a:pt x="0" y="17"/>
                      <a:pt x="0" y="17"/>
                    </a:cubicBezTo>
                    <a:cubicBezTo>
                      <a:pt x="0" y="9"/>
                      <a:pt x="6" y="3"/>
                      <a:pt x="14" y="3"/>
                    </a:cubicBezTo>
                    <a:cubicBezTo>
                      <a:pt x="112" y="1"/>
                      <a:pt x="112" y="1"/>
                      <a:pt x="112" y="1"/>
                    </a:cubicBezTo>
                    <a:cubicBezTo>
                      <a:pt x="120" y="0"/>
                      <a:pt x="126" y="7"/>
                      <a:pt x="126" y="15"/>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0">
                  <a:solidFill>
                    <a:prstClr val="black"/>
                  </a:solidFill>
                </a:endParaRPr>
              </a:p>
            </p:txBody>
          </p:sp>
          <p:sp>
            <p:nvSpPr>
              <p:cNvPr id="14" name="Freeform 9"/>
              <p:cNvSpPr>
                <a:spLocks/>
              </p:cNvSpPr>
              <p:nvPr/>
            </p:nvSpPr>
            <p:spPr bwMode="auto">
              <a:xfrm>
                <a:off x="5516563" y="2243138"/>
                <a:ext cx="393700" cy="239713"/>
              </a:xfrm>
              <a:custGeom>
                <a:avLst/>
                <a:gdLst>
                  <a:gd name="T0" fmla="*/ 110 w 120"/>
                  <a:gd name="T1" fmla="*/ 44 h 73"/>
                  <a:gd name="T2" fmla="*/ 117 w 120"/>
                  <a:gd name="T3" fmla="*/ 63 h 73"/>
                  <a:gd name="T4" fmla="*/ 98 w 120"/>
                  <a:gd name="T5" fmla="*/ 70 h 73"/>
                  <a:gd name="T6" fmla="*/ 10 w 120"/>
                  <a:gd name="T7" fmla="*/ 28 h 73"/>
                  <a:gd name="T8" fmla="*/ 3 w 120"/>
                  <a:gd name="T9" fmla="*/ 8 h 73"/>
                  <a:gd name="T10" fmla="*/ 16 w 120"/>
                  <a:gd name="T11" fmla="*/ 0 h 73"/>
                  <a:gd name="T12" fmla="*/ 22 w 120"/>
                  <a:gd name="T13" fmla="*/ 2 h 73"/>
                  <a:gd name="T14" fmla="*/ 110 w 120"/>
                  <a:gd name="T15" fmla="*/ 44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73">
                    <a:moveTo>
                      <a:pt x="110" y="44"/>
                    </a:moveTo>
                    <a:cubicBezTo>
                      <a:pt x="117" y="47"/>
                      <a:pt x="120" y="56"/>
                      <a:pt x="117" y="63"/>
                    </a:cubicBezTo>
                    <a:cubicBezTo>
                      <a:pt x="113" y="70"/>
                      <a:pt x="105" y="73"/>
                      <a:pt x="98" y="70"/>
                    </a:cubicBezTo>
                    <a:cubicBezTo>
                      <a:pt x="10" y="28"/>
                      <a:pt x="10" y="28"/>
                      <a:pt x="10" y="28"/>
                    </a:cubicBezTo>
                    <a:cubicBezTo>
                      <a:pt x="3" y="24"/>
                      <a:pt x="0" y="16"/>
                      <a:pt x="3" y="8"/>
                    </a:cubicBezTo>
                    <a:cubicBezTo>
                      <a:pt x="6" y="3"/>
                      <a:pt x="11" y="0"/>
                      <a:pt x="16" y="0"/>
                    </a:cubicBezTo>
                    <a:cubicBezTo>
                      <a:pt x="18" y="0"/>
                      <a:pt x="20" y="1"/>
                      <a:pt x="22" y="2"/>
                    </a:cubicBezTo>
                    <a:lnTo>
                      <a:pt x="110" y="44"/>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0">
                  <a:solidFill>
                    <a:prstClr val="black"/>
                  </a:solidFill>
                </a:endParaRPr>
              </a:p>
            </p:txBody>
          </p:sp>
          <p:sp>
            <p:nvSpPr>
              <p:cNvPr id="15" name="Freeform 10"/>
              <p:cNvSpPr>
                <a:spLocks/>
              </p:cNvSpPr>
              <p:nvPr/>
            </p:nvSpPr>
            <p:spPr bwMode="auto">
              <a:xfrm>
                <a:off x="5340351" y="2616201"/>
                <a:ext cx="292100" cy="361950"/>
              </a:xfrm>
              <a:custGeom>
                <a:avLst/>
                <a:gdLst>
                  <a:gd name="T0" fmla="*/ 84 w 89"/>
                  <a:gd name="T1" fmla="*/ 85 h 110"/>
                  <a:gd name="T2" fmla="*/ 81 w 89"/>
                  <a:gd name="T3" fmla="*/ 105 h 110"/>
                  <a:gd name="T4" fmla="*/ 61 w 89"/>
                  <a:gd name="T5" fmla="*/ 102 h 110"/>
                  <a:gd name="T6" fmla="*/ 5 w 89"/>
                  <a:gd name="T7" fmla="*/ 23 h 110"/>
                  <a:gd name="T8" fmla="*/ 8 w 89"/>
                  <a:gd name="T9" fmla="*/ 3 h 110"/>
                  <a:gd name="T10" fmla="*/ 16 w 89"/>
                  <a:gd name="T11" fmla="*/ 0 h 110"/>
                  <a:gd name="T12" fmla="*/ 28 w 89"/>
                  <a:gd name="T13" fmla="*/ 6 h 110"/>
                  <a:gd name="T14" fmla="*/ 84 w 89"/>
                  <a:gd name="T15" fmla="*/ 85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10">
                    <a:moveTo>
                      <a:pt x="84" y="85"/>
                    </a:moveTo>
                    <a:cubicBezTo>
                      <a:pt x="89" y="91"/>
                      <a:pt x="87" y="100"/>
                      <a:pt x="81" y="105"/>
                    </a:cubicBezTo>
                    <a:cubicBezTo>
                      <a:pt x="75" y="110"/>
                      <a:pt x="66" y="108"/>
                      <a:pt x="61" y="102"/>
                    </a:cubicBezTo>
                    <a:cubicBezTo>
                      <a:pt x="5" y="23"/>
                      <a:pt x="5" y="23"/>
                      <a:pt x="5" y="23"/>
                    </a:cubicBezTo>
                    <a:cubicBezTo>
                      <a:pt x="0" y="16"/>
                      <a:pt x="1" y="7"/>
                      <a:pt x="8" y="3"/>
                    </a:cubicBezTo>
                    <a:cubicBezTo>
                      <a:pt x="10" y="1"/>
                      <a:pt x="13" y="0"/>
                      <a:pt x="16" y="0"/>
                    </a:cubicBezTo>
                    <a:cubicBezTo>
                      <a:pt x="21" y="0"/>
                      <a:pt x="25" y="2"/>
                      <a:pt x="28" y="6"/>
                    </a:cubicBezTo>
                    <a:lnTo>
                      <a:pt x="84" y="85"/>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0">
                  <a:solidFill>
                    <a:prstClr val="black"/>
                  </a:solidFill>
                </a:endParaRPr>
              </a:p>
            </p:txBody>
          </p:sp>
          <p:sp>
            <p:nvSpPr>
              <p:cNvPr id="16" name="Freeform 11"/>
              <p:cNvSpPr>
                <a:spLocks/>
              </p:cNvSpPr>
              <p:nvPr/>
            </p:nvSpPr>
            <p:spPr bwMode="auto">
              <a:xfrm>
                <a:off x="4059238" y="1481138"/>
                <a:ext cx="1425575" cy="1236663"/>
              </a:xfrm>
              <a:custGeom>
                <a:avLst/>
                <a:gdLst>
                  <a:gd name="T0" fmla="*/ 898 w 898"/>
                  <a:gd name="T1" fmla="*/ 37 h 779"/>
                  <a:gd name="T2" fmla="*/ 672 w 898"/>
                  <a:gd name="T3" fmla="*/ 779 h 779"/>
                  <a:gd name="T4" fmla="*/ 0 w 898"/>
                  <a:gd name="T5" fmla="*/ 205 h 779"/>
                  <a:gd name="T6" fmla="*/ 62 w 898"/>
                  <a:gd name="T7" fmla="*/ 0 h 779"/>
                  <a:gd name="T8" fmla="*/ 898 w 898"/>
                  <a:gd name="T9" fmla="*/ 37 h 779"/>
                </a:gdLst>
                <a:ahLst/>
                <a:cxnLst>
                  <a:cxn ang="0">
                    <a:pos x="T0" y="T1"/>
                  </a:cxn>
                  <a:cxn ang="0">
                    <a:pos x="T2" y="T3"/>
                  </a:cxn>
                  <a:cxn ang="0">
                    <a:pos x="T4" y="T5"/>
                  </a:cxn>
                  <a:cxn ang="0">
                    <a:pos x="T6" y="T7"/>
                  </a:cxn>
                  <a:cxn ang="0">
                    <a:pos x="T8" y="T9"/>
                  </a:cxn>
                </a:cxnLst>
                <a:rect l="0" t="0" r="r" b="b"/>
                <a:pathLst>
                  <a:path w="898" h="779">
                    <a:moveTo>
                      <a:pt x="898" y="37"/>
                    </a:moveTo>
                    <a:lnTo>
                      <a:pt x="672" y="779"/>
                    </a:lnTo>
                    <a:lnTo>
                      <a:pt x="0" y="205"/>
                    </a:lnTo>
                    <a:lnTo>
                      <a:pt x="62" y="0"/>
                    </a:lnTo>
                    <a:lnTo>
                      <a:pt x="898" y="37"/>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0">
                  <a:solidFill>
                    <a:prstClr val="black"/>
                  </a:solidFill>
                </a:endParaRPr>
              </a:p>
            </p:txBody>
          </p:sp>
          <p:sp>
            <p:nvSpPr>
              <p:cNvPr id="17" name="Freeform 12"/>
              <p:cNvSpPr>
                <a:spLocks/>
              </p:cNvSpPr>
              <p:nvPr/>
            </p:nvSpPr>
            <p:spPr bwMode="auto">
              <a:xfrm>
                <a:off x="1871663" y="2022476"/>
                <a:ext cx="2519363" cy="3754438"/>
              </a:xfrm>
              <a:custGeom>
                <a:avLst/>
                <a:gdLst>
                  <a:gd name="T0" fmla="*/ 706 w 768"/>
                  <a:gd name="T1" fmla="*/ 10 h 1144"/>
                  <a:gd name="T2" fmla="*/ 768 w 768"/>
                  <a:gd name="T3" fmla="*/ 53 h 1144"/>
                  <a:gd name="T4" fmla="*/ 579 w 768"/>
                  <a:gd name="T5" fmla="*/ 307 h 1144"/>
                  <a:gd name="T6" fmla="*/ 468 w 768"/>
                  <a:gd name="T7" fmla="*/ 228 h 1144"/>
                  <a:gd name="T8" fmla="*/ 483 w 768"/>
                  <a:gd name="T9" fmla="*/ 455 h 1144"/>
                  <a:gd name="T10" fmla="*/ 574 w 768"/>
                  <a:gd name="T11" fmla="*/ 708 h 1144"/>
                  <a:gd name="T12" fmla="*/ 535 w 768"/>
                  <a:gd name="T13" fmla="*/ 1144 h 1144"/>
                  <a:gd name="T14" fmla="*/ 444 w 768"/>
                  <a:gd name="T15" fmla="*/ 1144 h 1144"/>
                  <a:gd name="T16" fmla="*/ 444 w 768"/>
                  <a:gd name="T17" fmla="*/ 804 h 1144"/>
                  <a:gd name="T18" fmla="*/ 363 w 768"/>
                  <a:gd name="T19" fmla="*/ 546 h 1144"/>
                  <a:gd name="T20" fmla="*/ 315 w 768"/>
                  <a:gd name="T21" fmla="*/ 718 h 1144"/>
                  <a:gd name="T22" fmla="*/ 105 w 768"/>
                  <a:gd name="T23" fmla="*/ 1144 h 1144"/>
                  <a:gd name="T24" fmla="*/ 4 w 768"/>
                  <a:gd name="T25" fmla="*/ 1120 h 1144"/>
                  <a:gd name="T26" fmla="*/ 184 w 768"/>
                  <a:gd name="T27" fmla="*/ 570 h 1144"/>
                  <a:gd name="T28" fmla="*/ 153 w 768"/>
                  <a:gd name="T29" fmla="*/ 192 h 1144"/>
                  <a:gd name="T30" fmla="*/ 86 w 768"/>
                  <a:gd name="T31" fmla="*/ 326 h 1144"/>
                  <a:gd name="T32" fmla="*/ 86 w 768"/>
                  <a:gd name="T33" fmla="*/ 503 h 1144"/>
                  <a:gd name="T34" fmla="*/ 4 w 768"/>
                  <a:gd name="T35" fmla="*/ 503 h 1144"/>
                  <a:gd name="T36" fmla="*/ 4 w 768"/>
                  <a:gd name="T37" fmla="*/ 378 h 1144"/>
                  <a:gd name="T38" fmla="*/ 67 w 768"/>
                  <a:gd name="T39" fmla="*/ 130 h 1144"/>
                  <a:gd name="T40" fmla="*/ 263 w 768"/>
                  <a:gd name="T41" fmla="*/ 0 h 1144"/>
                  <a:gd name="T42" fmla="*/ 337 w 768"/>
                  <a:gd name="T43" fmla="*/ 77 h 1144"/>
                  <a:gd name="T44" fmla="*/ 317 w 768"/>
                  <a:gd name="T45" fmla="*/ 307 h 1144"/>
                  <a:gd name="T46" fmla="*/ 371 w 768"/>
                  <a:gd name="T47" fmla="*/ 393 h 1144"/>
                  <a:gd name="T48" fmla="*/ 411 w 768"/>
                  <a:gd name="T49" fmla="*/ 311 h 1144"/>
                  <a:gd name="T50" fmla="*/ 337 w 768"/>
                  <a:gd name="T51" fmla="*/ 77 h 1144"/>
                  <a:gd name="T52" fmla="*/ 364 w 768"/>
                  <a:gd name="T53" fmla="*/ 17 h 1144"/>
                  <a:gd name="T54" fmla="*/ 467 w 768"/>
                  <a:gd name="T55" fmla="*/ 75 h 1144"/>
                  <a:gd name="T56" fmla="*/ 564 w 768"/>
                  <a:gd name="T57" fmla="*/ 201 h 1144"/>
                  <a:gd name="T58" fmla="*/ 706 w 768"/>
                  <a:gd name="T59" fmla="*/ 1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68" h="1144">
                    <a:moveTo>
                      <a:pt x="706" y="10"/>
                    </a:moveTo>
                    <a:cubicBezTo>
                      <a:pt x="768" y="53"/>
                      <a:pt x="768" y="53"/>
                      <a:pt x="768" y="53"/>
                    </a:cubicBezTo>
                    <a:cubicBezTo>
                      <a:pt x="768" y="53"/>
                      <a:pt x="621" y="278"/>
                      <a:pt x="579" y="307"/>
                    </a:cubicBezTo>
                    <a:cubicBezTo>
                      <a:pt x="537" y="335"/>
                      <a:pt x="468" y="228"/>
                      <a:pt x="468" y="228"/>
                    </a:cubicBezTo>
                    <a:cubicBezTo>
                      <a:pt x="483" y="455"/>
                      <a:pt x="483" y="455"/>
                      <a:pt x="483" y="455"/>
                    </a:cubicBezTo>
                    <a:cubicBezTo>
                      <a:pt x="483" y="455"/>
                      <a:pt x="550" y="603"/>
                      <a:pt x="574" y="708"/>
                    </a:cubicBezTo>
                    <a:cubicBezTo>
                      <a:pt x="597" y="814"/>
                      <a:pt x="535" y="1144"/>
                      <a:pt x="535" y="1144"/>
                    </a:cubicBezTo>
                    <a:cubicBezTo>
                      <a:pt x="444" y="1144"/>
                      <a:pt x="444" y="1144"/>
                      <a:pt x="444" y="1144"/>
                    </a:cubicBezTo>
                    <a:cubicBezTo>
                      <a:pt x="444" y="1144"/>
                      <a:pt x="444" y="914"/>
                      <a:pt x="444" y="804"/>
                    </a:cubicBezTo>
                    <a:cubicBezTo>
                      <a:pt x="444" y="694"/>
                      <a:pt x="363" y="546"/>
                      <a:pt x="363" y="546"/>
                    </a:cubicBezTo>
                    <a:cubicBezTo>
                      <a:pt x="315" y="718"/>
                      <a:pt x="315" y="718"/>
                      <a:pt x="315" y="718"/>
                    </a:cubicBezTo>
                    <a:cubicBezTo>
                      <a:pt x="287" y="857"/>
                      <a:pt x="105" y="1144"/>
                      <a:pt x="105" y="1144"/>
                    </a:cubicBezTo>
                    <a:cubicBezTo>
                      <a:pt x="4" y="1120"/>
                      <a:pt x="4" y="1120"/>
                      <a:pt x="4" y="1120"/>
                    </a:cubicBezTo>
                    <a:cubicBezTo>
                      <a:pt x="4" y="1120"/>
                      <a:pt x="167" y="670"/>
                      <a:pt x="184" y="570"/>
                    </a:cubicBezTo>
                    <a:cubicBezTo>
                      <a:pt x="200" y="469"/>
                      <a:pt x="153" y="192"/>
                      <a:pt x="153" y="192"/>
                    </a:cubicBezTo>
                    <a:cubicBezTo>
                      <a:pt x="86" y="326"/>
                      <a:pt x="86" y="326"/>
                      <a:pt x="86" y="326"/>
                    </a:cubicBezTo>
                    <a:cubicBezTo>
                      <a:pt x="86" y="503"/>
                      <a:pt x="86" y="503"/>
                      <a:pt x="86" y="503"/>
                    </a:cubicBezTo>
                    <a:cubicBezTo>
                      <a:pt x="4" y="503"/>
                      <a:pt x="4" y="503"/>
                      <a:pt x="4" y="503"/>
                    </a:cubicBezTo>
                    <a:cubicBezTo>
                      <a:pt x="4" y="503"/>
                      <a:pt x="4" y="479"/>
                      <a:pt x="4" y="378"/>
                    </a:cubicBezTo>
                    <a:cubicBezTo>
                      <a:pt x="4" y="278"/>
                      <a:pt x="0" y="326"/>
                      <a:pt x="67" y="130"/>
                    </a:cubicBezTo>
                    <a:cubicBezTo>
                      <a:pt x="98" y="38"/>
                      <a:pt x="178" y="0"/>
                      <a:pt x="263" y="0"/>
                    </a:cubicBezTo>
                    <a:cubicBezTo>
                      <a:pt x="263" y="0"/>
                      <a:pt x="282" y="58"/>
                      <a:pt x="337" y="77"/>
                    </a:cubicBezTo>
                    <a:cubicBezTo>
                      <a:pt x="317" y="307"/>
                      <a:pt x="317" y="307"/>
                      <a:pt x="317" y="307"/>
                    </a:cubicBezTo>
                    <a:cubicBezTo>
                      <a:pt x="371" y="393"/>
                      <a:pt x="371" y="393"/>
                      <a:pt x="371" y="393"/>
                    </a:cubicBezTo>
                    <a:cubicBezTo>
                      <a:pt x="411" y="311"/>
                      <a:pt x="411" y="311"/>
                      <a:pt x="411" y="311"/>
                    </a:cubicBezTo>
                    <a:cubicBezTo>
                      <a:pt x="337" y="77"/>
                      <a:pt x="337" y="77"/>
                      <a:pt x="337" y="77"/>
                    </a:cubicBezTo>
                    <a:cubicBezTo>
                      <a:pt x="391" y="96"/>
                      <a:pt x="364" y="17"/>
                      <a:pt x="364" y="17"/>
                    </a:cubicBezTo>
                    <a:cubicBezTo>
                      <a:pt x="402" y="30"/>
                      <a:pt x="438" y="50"/>
                      <a:pt x="467" y="75"/>
                    </a:cubicBezTo>
                    <a:cubicBezTo>
                      <a:pt x="477" y="84"/>
                      <a:pt x="575" y="187"/>
                      <a:pt x="564" y="201"/>
                    </a:cubicBezTo>
                    <a:cubicBezTo>
                      <a:pt x="564" y="201"/>
                      <a:pt x="706" y="10"/>
                      <a:pt x="70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0">
                  <a:solidFill>
                    <a:prstClr val="black"/>
                  </a:solidFill>
                </a:endParaRPr>
              </a:p>
            </p:txBody>
          </p:sp>
          <p:sp>
            <p:nvSpPr>
              <p:cNvPr id="18" name="Freeform 13"/>
              <p:cNvSpPr>
                <a:spLocks/>
              </p:cNvSpPr>
              <p:nvPr/>
            </p:nvSpPr>
            <p:spPr bwMode="auto">
              <a:xfrm>
                <a:off x="3757613" y="1395413"/>
                <a:ext cx="312738" cy="404813"/>
              </a:xfrm>
              <a:custGeom>
                <a:avLst/>
                <a:gdLst>
                  <a:gd name="T0" fmla="*/ 197 w 197"/>
                  <a:gd name="T1" fmla="*/ 42 h 255"/>
                  <a:gd name="T2" fmla="*/ 133 w 197"/>
                  <a:gd name="T3" fmla="*/ 255 h 255"/>
                  <a:gd name="T4" fmla="*/ 0 w 197"/>
                  <a:gd name="T5" fmla="*/ 213 h 255"/>
                  <a:gd name="T6" fmla="*/ 64 w 197"/>
                  <a:gd name="T7" fmla="*/ 0 h 255"/>
                  <a:gd name="T8" fmla="*/ 197 w 197"/>
                  <a:gd name="T9" fmla="*/ 42 h 255"/>
                </a:gdLst>
                <a:ahLst/>
                <a:cxnLst>
                  <a:cxn ang="0">
                    <a:pos x="T0" y="T1"/>
                  </a:cxn>
                  <a:cxn ang="0">
                    <a:pos x="T2" y="T3"/>
                  </a:cxn>
                  <a:cxn ang="0">
                    <a:pos x="T4" y="T5"/>
                  </a:cxn>
                  <a:cxn ang="0">
                    <a:pos x="T6" y="T7"/>
                  </a:cxn>
                  <a:cxn ang="0">
                    <a:pos x="T8" y="T9"/>
                  </a:cxn>
                </a:cxnLst>
                <a:rect l="0" t="0" r="r" b="b"/>
                <a:pathLst>
                  <a:path w="197" h="255">
                    <a:moveTo>
                      <a:pt x="197" y="42"/>
                    </a:moveTo>
                    <a:lnTo>
                      <a:pt x="133" y="255"/>
                    </a:lnTo>
                    <a:lnTo>
                      <a:pt x="0" y="213"/>
                    </a:lnTo>
                    <a:lnTo>
                      <a:pt x="64" y="0"/>
                    </a:lnTo>
                    <a:lnTo>
                      <a:pt x="197"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0">
                  <a:solidFill>
                    <a:prstClr val="black"/>
                  </a:solidFill>
                </a:endParaRPr>
              </a:p>
            </p:txBody>
          </p:sp>
          <p:sp>
            <p:nvSpPr>
              <p:cNvPr id="19" name="Oval 14"/>
              <p:cNvSpPr>
                <a:spLocks noChangeArrowheads="1"/>
              </p:cNvSpPr>
              <p:nvPr/>
            </p:nvSpPr>
            <p:spPr bwMode="auto">
              <a:xfrm>
                <a:off x="2497138" y="989013"/>
                <a:ext cx="955675" cy="9588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0">
                  <a:solidFill>
                    <a:prstClr val="black"/>
                  </a:solidFill>
                </a:endParaRPr>
              </a:p>
            </p:txBody>
          </p:sp>
          <p:sp>
            <p:nvSpPr>
              <p:cNvPr id="20" name="Freeform 15"/>
              <p:cNvSpPr>
                <a:spLocks/>
              </p:cNvSpPr>
              <p:nvPr/>
            </p:nvSpPr>
            <p:spPr bwMode="auto">
              <a:xfrm>
                <a:off x="2911476" y="2274888"/>
                <a:ext cx="307975" cy="1038225"/>
              </a:xfrm>
              <a:custGeom>
                <a:avLst/>
                <a:gdLst>
                  <a:gd name="T0" fmla="*/ 41 w 194"/>
                  <a:gd name="T1" fmla="*/ 0 h 654"/>
                  <a:gd name="T2" fmla="*/ 194 w 194"/>
                  <a:gd name="T3" fmla="*/ 484 h 654"/>
                  <a:gd name="T4" fmla="*/ 112 w 194"/>
                  <a:gd name="T5" fmla="*/ 654 h 654"/>
                  <a:gd name="T6" fmla="*/ 0 w 194"/>
                  <a:gd name="T7" fmla="*/ 476 h 654"/>
                  <a:gd name="T8" fmla="*/ 41 w 194"/>
                  <a:gd name="T9" fmla="*/ 0 h 654"/>
                </a:gdLst>
                <a:ahLst/>
                <a:cxnLst>
                  <a:cxn ang="0">
                    <a:pos x="T0" y="T1"/>
                  </a:cxn>
                  <a:cxn ang="0">
                    <a:pos x="T2" y="T3"/>
                  </a:cxn>
                  <a:cxn ang="0">
                    <a:pos x="T4" y="T5"/>
                  </a:cxn>
                  <a:cxn ang="0">
                    <a:pos x="T6" y="T7"/>
                  </a:cxn>
                  <a:cxn ang="0">
                    <a:pos x="T8" y="T9"/>
                  </a:cxn>
                </a:cxnLst>
                <a:rect l="0" t="0" r="r" b="b"/>
                <a:pathLst>
                  <a:path w="194" h="654">
                    <a:moveTo>
                      <a:pt x="41" y="0"/>
                    </a:moveTo>
                    <a:lnTo>
                      <a:pt x="194" y="484"/>
                    </a:lnTo>
                    <a:lnTo>
                      <a:pt x="112" y="654"/>
                    </a:lnTo>
                    <a:lnTo>
                      <a:pt x="0" y="476"/>
                    </a:lnTo>
                    <a:lnTo>
                      <a:pt x="41"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0">
                  <a:solidFill>
                    <a:prstClr val="black"/>
                  </a:solidFill>
                </a:endParaRPr>
              </a:p>
            </p:txBody>
          </p:sp>
        </p:grpSp>
        <p:sp>
          <p:nvSpPr>
            <p:cNvPr id="87" name="椭圆 86"/>
            <p:cNvSpPr/>
            <p:nvPr/>
          </p:nvSpPr>
          <p:spPr>
            <a:xfrm>
              <a:off x="1501656" y="3492525"/>
              <a:ext cx="1337474" cy="1337474"/>
            </a:xfrm>
            <a:prstGeom prst="ellips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440">
                <a:solidFill>
                  <a:prstClr val="white"/>
                </a:solidFill>
              </a:endParaRPr>
            </a:p>
          </p:txBody>
        </p:sp>
      </p:grpSp>
      <p:grpSp>
        <p:nvGrpSpPr>
          <p:cNvPr id="135" name="组合 134"/>
          <p:cNvGrpSpPr/>
          <p:nvPr/>
        </p:nvGrpSpPr>
        <p:grpSpPr>
          <a:xfrm>
            <a:off x="7739737" y="4243436"/>
            <a:ext cx="1604969" cy="1604969"/>
            <a:chOff x="3812113" y="3492525"/>
            <a:chExt cx="1337474" cy="1337474"/>
          </a:xfrm>
        </p:grpSpPr>
        <p:sp>
          <p:nvSpPr>
            <p:cNvPr id="88" name="椭圆 87"/>
            <p:cNvSpPr/>
            <p:nvPr/>
          </p:nvSpPr>
          <p:spPr>
            <a:xfrm>
              <a:off x="3812113" y="3492525"/>
              <a:ext cx="1337474" cy="1337474"/>
            </a:xfrm>
            <a:prstGeom prst="ellips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440">
                <a:solidFill>
                  <a:prstClr val="white"/>
                </a:solidFill>
              </a:endParaRPr>
            </a:p>
          </p:txBody>
        </p:sp>
        <p:grpSp>
          <p:nvGrpSpPr>
            <p:cNvPr id="96" name="组合 95"/>
            <p:cNvGrpSpPr/>
            <p:nvPr/>
          </p:nvGrpSpPr>
          <p:grpSpPr>
            <a:xfrm>
              <a:off x="4167684" y="3675739"/>
              <a:ext cx="637888" cy="1050497"/>
              <a:chOff x="4228444" y="3826972"/>
              <a:chExt cx="504811" cy="831341"/>
            </a:xfrm>
          </p:grpSpPr>
          <p:sp>
            <p:nvSpPr>
              <p:cNvPr id="90" name="Freeform 9"/>
              <p:cNvSpPr>
                <a:spLocks noEditPoints="1"/>
              </p:cNvSpPr>
              <p:nvPr/>
            </p:nvSpPr>
            <p:spPr bwMode="auto">
              <a:xfrm>
                <a:off x="4425773" y="3826972"/>
                <a:ext cx="249118" cy="305137"/>
              </a:xfrm>
              <a:custGeom>
                <a:avLst/>
                <a:gdLst>
                  <a:gd name="T0" fmla="*/ 361 w 379"/>
                  <a:gd name="T1" fmla="*/ 100 h 464"/>
                  <a:gd name="T2" fmla="*/ 375 w 379"/>
                  <a:gd name="T3" fmla="*/ 179 h 464"/>
                  <a:gd name="T4" fmla="*/ 276 w 379"/>
                  <a:gd name="T5" fmla="*/ 157 h 464"/>
                  <a:gd name="T6" fmla="*/ 273 w 379"/>
                  <a:gd name="T7" fmla="*/ 127 h 464"/>
                  <a:gd name="T8" fmla="*/ 260 w 379"/>
                  <a:gd name="T9" fmla="*/ 106 h 464"/>
                  <a:gd name="T10" fmla="*/ 231 w 379"/>
                  <a:gd name="T11" fmla="*/ 178 h 464"/>
                  <a:gd name="T12" fmla="*/ 315 w 379"/>
                  <a:gd name="T13" fmla="*/ 262 h 464"/>
                  <a:gd name="T14" fmla="*/ 318 w 379"/>
                  <a:gd name="T15" fmla="*/ 352 h 464"/>
                  <a:gd name="T16" fmla="*/ 286 w 379"/>
                  <a:gd name="T17" fmla="*/ 397 h 464"/>
                  <a:gd name="T18" fmla="*/ 240 w 379"/>
                  <a:gd name="T19" fmla="*/ 423 h 464"/>
                  <a:gd name="T20" fmla="*/ 191 w 379"/>
                  <a:gd name="T21" fmla="*/ 429 h 464"/>
                  <a:gd name="T22" fmla="*/ 136 w 379"/>
                  <a:gd name="T23" fmla="*/ 417 h 464"/>
                  <a:gd name="T24" fmla="*/ 117 w 379"/>
                  <a:gd name="T25" fmla="*/ 464 h 464"/>
                  <a:gd name="T26" fmla="*/ 80 w 379"/>
                  <a:gd name="T27" fmla="*/ 449 h 464"/>
                  <a:gd name="T28" fmla="*/ 99 w 379"/>
                  <a:gd name="T29" fmla="*/ 402 h 464"/>
                  <a:gd name="T30" fmla="*/ 44 w 379"/>
                  <a:gd name="T31" fmla="*/ 366 h 464"/>
                  <a:gd name="T32" fmla="*/ 14 w 379"/>
                  <a:gd name="T33" fmla="*/ 327 h 464"/>
                  <a:gd name="T34" fmla="*/ 1 w 379"/>
                  <a:gd name="T35" fmla="*/ 283 h 464"/>
                  <a:gd name="T36" fmla="*/ 5 w 379"/>
                  <a:gd name="T37" fmla="*/ 235 h 464"/>
                  <a:gd name="T38" fmla="*/ 111 w 379"/>
                  <a:gd name="T39" fmla="*/ 264 h 464"/>
                  <a:gd name="T40" fmla="*/ 109 w 379"/>
                  <a:gd name="T41" fmla="*/ 304 h 464"/>
                  <a:gd name="T42" fmla="*/ 126 w 379"/>
                  <a:gd name="T43" fmla="*/ 334 h 464"/>
                  <a:gd name="T44" fmla="*/ 161 w 379"/>
                  <a:gd name="T45" fmla="*/ 246 h 464"/>
                  <a:gd name="T46" fmla="*/ 99 w 379"/>
                  <a:gd name="T47" fmla="*/ 193 h 464"/>
                  <a:gd name="T48" fmla="*/ 76 w 379"/>
                  <a:gd name="T49" fmla="*/ 145 h 464"/>
                  <a:gd name="T50" fmla="*/ 82 w 379"/>
                  <a:gd name="T51" fmla="*/ 83 h 464"/>
                  <a:gd name="T52" fmla="*/ 143 w 379"/>
                  <a:gd name="T53" fmla="*/ 21 h 464"/>
                  <a:gd name="T54" fmla="*/ 249 w 379"/>
                  <a:gd name="T55" fmla="*/ 25 h 464"/>
                  <a:gd name="T56" fmla="*/ 259 w 379"/>
                  <a:gd name="T57" fmla="*/ 0 h 464"/>
                  <a:gd name="T58" fmla="*/ 296 w 379"/>
                  <a:gd name="T59" fmla="*/ 15 h 464"/>
                  <a:gd name="T60" fmla="*/ 286 w 379"/>
                  <a:gd name="T61" fmla="*/ 40 h 464"/>
                  <a:gd name="T62" fmla="*/ 361 w 379"/>
                  <a:gd name="T63" fmla="*/ 100 h 464"/>
                  <a:gd name="T64" fmla="*/ 198 w 379"/>
                  <a:gd name="T65" fmla="*/ 154 h 464"/>
                  <a:gd name="T66" fmla="*/ 223 w 379"/>
                  <a:gd name="T67" fmla="*/ 90 h 464"/>
                  <a:gd name="T68" fmla="*/ 196 w 379"/>
                  <a:gd name="T69" fmla="*/ 94 h 464"/>
                  <a:gd name="T70" fmla="*/ 182 w 379"/>
                  <a:gd name="T71" fmla="*/ 110 h 464"/>
                  <a:gd name="T72" fmla="*/ 181 w 379"/>
                  <a:gd name="T73" fmla="*/ 132 h 464"/>
                  <a:gd name="T74" fmla="*/ 198 w 379"/>
                  <a:gd name="T75" fmla="*/ 154 h 464"/>
                  <a:gd name="T76" fmla="*/ 219 w 379"/>
                  <a:gd name="T77" fmla="*/ 327 h 464"/>
                  <a:gd name="T78" fmla="*/ 219 w 379"/>
                  <a:gd name="T79" fmla="*/ 302 h 464"/>
                  <a:gd name="T80" fmla="*/ 194 w 379"/>
                  <a:gd name="T81" fmla="*/ 271 h 464"/>
                  <a:gd name="T82" fmla="*/ 162 w 379"/>
                  <a:gd name="T83" fmla="*/ 351 h 464"/>
                  <a:gd name="T84" fmla="*/ 199 w 379"/>
                  <a:gd name="T85" fmla="*/ 348 h 464"/>
                  <a:gd name="T86" fmla="*/ 219 w 379"/>
                  <a:gd name="T87" fmla="*/ 327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79" h="464">
                    <a:moveTo>
                      <a:pt x="361" y="100"/>
                    </a:moveTo>
                    <a:cubicBezTo>
                      <a:pt x="375" y="124"/>
                      <a:pt x="379" y="150"/>
                      <a:pt x="375" y="179"/>
                    </a:cubicBezTo>
                    <a:cubicBezTo>
                      <a:pt x="276" y="157"/>
                      <a:pt x="276" y="157"/>
                      <a:pt x="276" y="157"/>
                    </a:cubicBezTo>
                    <a:cubicBezTo>
                      <a:pt x="276" y="143"/>
                      <a:pt x="275" y="133"/>
                      <a:pt x="273" y="127"/>
                    </a:cubicBezTo>
                    <a:cubicBezTo>
                      <a:pt x="271" y="121"/>
                      <a:pt x="266" y="114"/>
                      <a:pt x="260" y="106"/>
                    </a:cubicBezTo>
                    <a:cubicBezTo>
                      <a:pt x="231" y="178"/>
                      <a:pt x="231" y="178"/>
                      <a:pt x="231" y="178"/>
                    </a:cubicBezTo>
                    <a:cubicBezTo>
                      <a:pt x="276" y="212"/>
                      <a:pt x="304" y="240"/>
                      <a:pt x="315" y="262"/>
                    </a:cubicBezTo>
                    <a:cubicBezTo>
                      <a:pt x="330" y="291"/>
                      <a:pt x="331" y="321"/>
                      <a:pt x="318" y="352"/>
                    </a:cubicBezTo>
                    <a:cubicBezTo>
                      <a:pt x="311" y="370"/>
                      <a:pt x="300" y="385"/>
                      <a:pt x="286" y="397"/>
                    </a:cubicBezTo>
                    <a:cubicBezTo>
                      <a:pt x="272" y="409"/>
                      <a:pt x="257" y="418"/>
                      <a:pt x="240" y="423"/>
                    </a:cubicBezTo>
                    <a:cubicBezTo>
                      <a:pt x="223" y="428"/>
                      <a:pt x="207" y="430"/>
                      <a:pt x="191" y="429"/>
                    </a:cubicBezTo>
                    <a:cubicBezTo>
                      <a:pt x="175" y="428"/>
                      <a:pt x="156" y="424"/>
                      <a:pt x="136" y="417"/>
                    </a:cubicBezTo>
                    <a:cubicBezTo>
                      <a:pt x="117" y="464"/>
                      <a:pt x="117" y="464"/>
                      <a:pt x="117" y="464"/>
                    </a:cubicBezTo>
                    <a:cubicBezTo>
                      <a:pt x="80" y="449"/>
                      <a:pt x="80" y="449"/>
                      <a:pt x="80" y="449"/>
                    </a:cubicBezTo>
                    <a:cubicBezTo>
                      <a:pt x="99" y="402"/>
                      <a:pt x="99" y="402"/>
                      <a:pt x="99" y="402"/>
                    </a:cubicBezTo>
                    <a:cubicBezTo>
                      <a:pt x="75" y="390"/>
                      <a:pt x="57" y="378"/>
                      <a:pt x="44" y="366"/>
                    </a:cubicBezTo>
                    <a:cubicBezTo>
                      <a:pt x="31" y="354"/>
                      <a:pt x="21" y="341"/>
                      <a:pt x="14" y="327"/>
                    </a:cubicBezTo>
                    <a:cubicBezTo>
                      <a:pt x="7" y="312"/>
                      <a:pt x="3" y="297"/>
                      <a:pt x="1" y="283"/>
                    </a:cubicBezTo>
                    <a:cubicBezTo>
                      <a:pt x="0" y="269"/>
                      <a:pt x="1" y="253"/>
                      <a:pt x="5" y="235"/>
                    </a:cubicBezTo>
                    <a:cubicBezTo>
                      <a:pt x="111" y="264"/>
                      <a:pt x="111" y="264"/>
                      <a:pt x="111" y="264"/>
                    </a:cubicBezTo>
                    <a:cubicBezTo>
                      <a:pt x="107" y="282"/>
                      <a:pt x="107" y="295"/>
                      <a:pt x="109" y="304"/>
                    </a:cubicBezTo>
                    <a:cubicBezTo>
                      <a:pt x="111" y="314"/>
                      <a:pt x="117" y="324"/>
                      <a:pt x="126" y="334"/>
                    </a:cubicBezTo>
                    <a:cubicBezTo>
                      <a:pt x="161" y="246"/>
                      <a:pt x="161" y="246"/>
                      <a:pt x="161" y="246"/>
                    </a:cubicBezTo>
                    <a:cubicBezTo>
                      <a:pt x="131" y="223"/>
                      <a:pt x="111" y="205"/>
                      <a:pt x="99" y="193"/>
                    </a:cubicBezTo>
                    <a:cubicBezTo>
                      <a:pt x="88" y="180"/>
                      <a:pt x="80" y="164"/>
                      <a:pt x="76" y="145"/>
                    </a:cubicBezTo>
                    <a:cubicBezTo>
                      <a:pt x="71" y="126"/>
                      <a:pt x="74" y="105"/>
                      <a:pt x="82" y="83"/>
                    </a:cubicBezTo>
                    <a:cubicBezTo>
                      <a:pt x="94" y="54"/>
                      <a:pt x="114" y="33"/>
                      <a:pt x="143" y="21"/>
                    </a:cubicBezTo>
                    <a:cubicBezTo>
                      <a:pt x="172" y="10"/>
                      <a:pt x="207" y="11"/>
                      <a:pt x="249" y="25"/>
                    </a:cubicBezTo>
                    <a:cubicBezTo>
                      <a:pt x="259" y="0"/>
                      <a:pt x="259" y="0"/>
                      <a:pt x="259" y="0"/>
                    </a:cubicBezTo>
                    <a:cubicBezTo>
                      <a:pt x="296" y="15"/>
                      <a:pt x="296" y="15"/>
                      <a:pt x="296" y="15"/>
                    </a:cubicBezTo>
                    <a:cubicBezTo>
                      <a:pt x="286" y="40"/>
                      <a:pt x="286" y="40"/>
                      <a:pt x="286" y="40"/>
                    </a:cubicBezTo>
                    <a:cubicBezTo>
                      <a:pt x="322" y="57"/>
                      <a:pt x="347" y="77"/>
                      <a:pt x="361" y="100"/>
                    </a:cubicBezTo>
                    <a:close/>
                    <a:moveTo>
                      <a:pt x="198" y="154"/>
                    </a:moveTo>
                    <a:cubicBezTo>
                      <a:pt x="223" y="90"/>
                      <a:pt x="223" y="90"/>
                      <a:pt x="223" y="90"/>
                    </a:cubicBezTo>
                    <a:cubicBezTo>
                      <a:pt x="211" y="89"/>
                      <a:pt x="202" y="90"/>
                      <a:pt x="196" y="94"/>
                    </a:cubicBezTo>
                    <a:cubicBezTo>
                      <a:pt x="190" y="97"/>
                      <a:pt x="185" y="103"/>
                      <a:pt x="182" y="110"/>
                    </a:cubicBezTo>
                    <a:cubicBezTo>
                      <a:pt x="179" y="117"/>
                      <a:pt x="179" y="124"/>
                      <a:pt x="181" y="132"/>
                    </a:cubicBezTo>
                    <a:cubicBezTo>
                      <a:pt x="183" y="139"/>
                      <a:pt x="189" y="146"/>
                      <a:pt x="198" y="154"/>
                    </a:cubicBezTo>
                    <a:close/>
                    <a:moveTo>
                      <a:pt x="219" y="327"/>
                    </a:moveTo>
                    <a:cubicBezTo>
                      <a:pt x="222" y="319"/>
                      <a:pt x="222" y="311"/>
                      <a:pt x="219" y="302"/>
                    </a:cubicBezTo>
                    <a:cubicBezTo>
                      <a:pt x="216" y="293"/>
                      <a:pt x="208" y="283"/>
                      <a:pt x="194" y="271"/>
                    </a:cubicBezTo>
                    <a:cubicBezTo>
                      <a:pt x="162" y="351"/>
                      <a:pt x="162" y="351"/>
                      <a:pt x="162" y="351"/>
                    </a:cubicBezTo>
                    <a:cubicBezTo>
                      <a:pt x="177" y="354"/>
                      <a:pt x="190" y="353"/>
                      <a:pt x="199" y="348"/>
                    </a:cubicBezTo>
                    <a:cubicBezTo>
                      <a:pt x="209" y="343"/>
                      <a:pt x="215" y="336"/>
                      <a:pt x="219" y="327"/>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grpSp>
            <p:nvGrpSpPr>
              <p:cNvPr id="94" name="组合 93"/>
              <p:cNvGrpSpPr/>
              <p:nvPr/>
            </p:nvGrpSpPr>
            <p:grpSpPr>
              <a:xfrm>
                <a:off x="4228444" y="4138471"/>
                <a:ext cx="504811" cy="519842"/>
                <a:chOff x="1606551" y="3022600"/>
                <a:chExt cx="2825750" cy="2909888"/>
              </a:xfrm>
              <a:solidFill>
                <a:schemeClr val="bg1">
                  <a:lumMod val="50000"/>
                </a:schemeClr>
              </a:solidFill>
            </p:grpSpPr>
            <p:sp>
              <p:nvSpPr>
                <p:cNvPr id="92" name="Freeform 5"/>
                <p:cNvSpPr>
                  <a:spLocks/>
                </p:cNvSpPr>
                <p:nvPr/>
              </p:nvSpPr>
              <p:spPr bwMode="auto">
                <a:xfrm>
                  <a:off x="1606551" y="3022600"/>
                  <a:ext cx="2825750" cy="2909888"/>
                </a:xfrm>
                <a:custGeom>
                  <a:avLst/>
                  <a:gdLst>
                    <a:gd name="T0" fmla="*/ 631 w 653"/>
                    <a:gd name="T1" fmla="*/ 0 h 673"/>
                    <a:gd name="T2" fmla="*/ 653 w 653"/>
                    <a:gd name="T3" fmla="*/ 40 h 673"/>
                    <a:gd name="T4" fmla="*/ 559 w 653"/>
                    <a:gd name="T5" fmla="*/ 92 h 673"/>
                    <a:gd name="T6" fmla="*/ 492 w 653"/>
                    <a:gd name="T7" fmla="*/ 98 h 673"/>
                    <a:gd name="T8" fmla="*/ 424 w 653"/>
                    <a:gd name="T9" fmla="*/ 72 h 673"/>
                    <a:gd name="T10" fmla="*/ 434 w 653"/>
                    <a:gd name="T11" fmla="*/ 266 h 673"/>
                    <a:gd name="T12" fmla="*/ 392 w 653"/>
                    <a:gd name="T13" fmla="*/ 342 h 673"/>
                    <a:gd name="T14" fmla="*/ 353 w 653"/>
                    <a:gd name="T15" fmla="*/ 271 h 673"/>
                    <a:gd name="T16" fmla="*/ 335 w 653"/>
                    <a:gd name="T17" fmla="*/ 275 h 673"/>
                    <a:gd name="T18" fmla="*/ 383 w 653"/>
                    <a:gd name="T19" fmla="*/ 346 h 673"/>
                    <a:gd name="T20" fmla="*/ 426 w 653"/>
                    <a:gd name="T21" fmla="*/ 410 h 673"/>
                    <a:gd name="T22" fmla="*/ 439 w 653"/>
                    <a:gd name="T23" fmla="*/ 479 h 673"/>
                    <a:gd name="T24" fmla="*/ 378 w 653"/>
                    <a:gd name="T25" fmla="*/ 673 h 673"/>
                    <a:gd name="T26" fmla="*/ 316 w 653"/>
                    <a:gd name="T27" fmla="*/ 673 h 673"/>
                    <a:gd name="T28" fmla="*/ 362 w 653"/>
                    <a:gd name="T29" fmla="*/ 500 h 673"/>
                    <a:gd name="T30" fmla="*/ 282 w 653"/>
                    <a:gd name="T31" fmla="*/ 371 h 673"/>
                    <a:gd name="T32" fmla="*/ 246 w 653"/>
                    <a:gd name="T33" fmla="*/ 317 h 673"/>
                    <a:gd name="T34" fmla="*/ 244 w 653"/>
                    <a:gd name="T35" fmla="*/ 105 h 673"/>
                    <a:gd name="T36" fmla="*/ 108 w 653"/>
                    <a:gd name="T37" fmla="*/ 175 h 673"/>
                    <a:gd name="T38" fmla="*/ 37 w 653"/>
                    <a:gd name="T39" fmla="*/ 284 h 673"/>
                    <a:gd name="T40" fmla="*/ 0 w 653"/>
                    <a:gd name="T41" fmla="*/ 247 h 673"/>
                    <a:gd name="T42" fmla="*/ 119 w 653"/>
                    <a:gd name="T43" fmla="*/ 73 h 673"/>
                    <a:gd name="T44" fmla="*/ 282 w 653"/>
                    <a:gd name="T45" fmla="*/ 2 h 673"/>
                    <a:gd name="T46" fmla="*/ 333 w 653"/>
                    <a:gd name="T47" fmla="*/ 21 h 673"/>
                    <a:gd name="T48" fmla="*/ 352 w 653"/>
                    <a:gd name="T49" fmla="*/ 24 h 673"/>
                    <a:gd name="T50" fmla="*/ 335 w 653"/>
                    <a:gd name="T51" fmla="*/ 159 h 673"/>
                    <a:gd name="T52" fmla="*/ 380 w 653"/>
                    <a:gd name="T53" fmla="*/ 201 h 673"/>
                    <a:gd name="T54" fmla="*/ 407 w 653"/>
                    <a:gd name="T55" fmla="*/ 162 h 673"/>
                    <a:gd name="T56" fmla="*/ 352 w 653"/>
                    <a:gd name="T57" fmla="*/ 24 h 673"/>
                    <a:gd name="T58" fmla="*/ 365 w 653"/>
                    <a:gd name="T59" fmla="*/ 7 h 673"/>
                    <a:gd name="T60" fmla="*/ 442 w 653"/>
                    <a:gd name="T61" fmla="*/ 23 h 673"/>
                    <a:gd name="T62" fmla="*/ 533 w 653"/>
                    <a:gd name="T63" fmla="*/ 53 h 673"/>
                    <a:gd name="T64" fmla="*/ 631 w 653"/>
                    <a:gd name="T65" fmla="*/ 0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3" h="673">
                      <a:moveTo>
                        <a:pt x="631" y="0"/>
                      </a:moveTo>
                      <a:cubicBezTo>
                        <a:pt x="653" y="40"/>
                        <a:pt x="653" y="40"/>
                        <a:pt x="653" y="40"/>
                      </a:cubicBezTo>
                      <a:cubicBezTo>
                        <a:pt x="559" y="92"/>
                        <a:pt x="559" y="92"/>
                        <a:pt x="559" y="92"/>
                      </a:cubicBezTo>
                      <a:cubicBezTo>
                        <a:pt x="559" y="92"/>
                        <a:pt x="521" y="110"/>
                        <a:pt x="492" y="98"/>
                      </a:cubicBezTo>
                      <a:cubicBezTo>
                        <a:pt x="464" y="87"/>
                        <a:pt x="424" y="72"/>
                        <a:pt x="424" y="72"/>
                      </a:cubicBezTo>
                      <a:cubicBezTo>
                        <a:pt x="434" y="266"/>
                        <a:pt x="434" y="266"/>
                        <a:pt x="434" y="266"/>
                      </a:cubicBezTo>
                      <a:cubicBezTo>
                        <a:pt x="434" y="312"/>
                        <a:pt x="407" y="334"/>
                        <a:pt x="392" y="342"/>
                      </a:cubicBezTo>
                      <a:cubicBezTo>
                        <a:pt x="353" y="271"/>
                        <a:pt x="353" y="271"/>
                        <a:pt x="353" y="271"/>
                      </a:cubicBezTo>
                      <a:cubicBezTo>
                        <a:pt x="335" y="275"/>
                        <a:pt x="335" y="275"/>
                        <a:pt x="335" y="275"/>
                      </a:cubicBezTo>
                      <a:cubicBezTo>
                        <a:pt x="335" y="275"/>
                        <a:pt x="359" y="310"/>
                        <a:pt x="383" y="346"/>
                      </a:cubicBezTo>
                      <a:cubicBezTo>
                        <a:pt x="400" y="371"/>
                        <a:pt x="416" y="395"/>
                        <a:pt x="426" y="410"/>
                      </a:cubicBezTo>
                      <a:cubicBezTo>
                        <a:pt x="450" y="447"/>
                        <a:pt x="439" y="479"/>
                        <a:pt x="439" y="479"/>
                      </a:cubicBezTo>
                      <a:cubicBezTo>
                        <a:pt x="378" y="673"/>
                        <a:pt x="378" y="673"/>
                        <a:pt x="378" y="673"/>
                      </a:cubicBezTo>
                      <a:cubicBezTo>
                        <a:pt x="316" y="673"/>
                        <a:pt x="316" y="673"/>
                        <a:pt x="316" y="673"/>
                      </a:cubicBezTo>
                      <a:cubicBezTo>
                        <a:pt x="362" y="500"/>
                        <a:pt x="362" y="500"/>
                        <a:pt x="362" y="500"/>
                      </a:cubicBezTo>
                      <a:cubicBezTo>
                        <a:pt x="362" y="500"/>
                        <a:pt x="322" y="433"/>
                        <a:pt x="282" y="371"/>
                      </a:cubicBezTo>
                      <a:cubicBezTo>
                        <a:pt x="269" y="352"/>
                        <a:pt x="257" y="333"/>
                        <a:pt x="246" y="317"/>
                      </a:cubicBezTo>
                      <a:cubicBezTo>
                        <a:pt x="200" y="247"/>
                        <a:pt x="235" y="156"/>
                        <a:pt x="244" y="105"/>
                      </a:cubicBezTo>
                      <a:cubicBezTo>
                        <a:pt x="253" y="54"/>
                        <a:pt x="108" y="175"/>
                        <a:pt x="108" y="175"/>
                      </a:cubicBezTo>
                      <a:cubicBezTo>
                        <a:pt x="37" y="284"/>
                        <a:pt x="37" y="284"/>
                        <a:pt x="37" y="284"/>
                      </a:cubicBezTo>
                      <a:cubicBezTo>
                        <a:pt x="0" y="247"/>
                        <a:pt x="0" y="247"/>
                        <a:pt x="0" y="247"/>
                      </a:cubicBezTo>
                      <a:cubicBezTo>
                        <a:pt x="0" y="247"/>
                        <a:pt x="49" y="152"/>
                        <a:pt x="119" y="73"/>
                      </a:cubicBezTo>
                      <a:cubicBezTo>
                        <a:pt x="165" y="20"/>
                        <a:pt x="239" y="5"/>
                        <a:pt x="282" y="2"/>
                      </a:cubicBezTo>
                      <a:cubicBezTo>
                        <a:pt x="283" y="2"/>
                        <a:pt x="301" y="10"/>
                        <a:pt x="333" y="21"/>
                      </a:cubicBezTo>
                      <a:cubicBezTo>
                        <a:pt x="342" y="24"/>
                        <a:pt x="348" y="25"/>
                        <a:pt x="352" y="24"/>
                      </a:cubicBezTo>
                      <a:cubicBezTo>
                        <a:pt x="335" y="159"/>
                        <a:pt x="335" y="159"/>
                        <a:pt x="335" y="159"/>
                      </a:cubicBezTo>
                      <a:cubicBezTo>
                        <a:pt x="380" y="201"/>
                        <a:pt x="380" y="201"/>
                        <a:pt x="380" y="201"/>
                      </a:cubicBezTo>
                      <a:cubicBezTo>
                        <a:pt x="407" y="162"/>
                        <a:pt x="407" y="162"/>
                        <a:pt x="407" y="162"/>
                      </a:cubicBezTo>
                      <a:cubicBezTo>
                        <a:pt x="352" y="24"/>
                        <a:pt x="352" y="24"/>
                        <a:pt x="352" y="24"/>
                      </a:cubicBezTo>
                      <a:cubicBezTo>
                        <a:pt x="366" y="22"/>
                        <a:pt x="365" y="7"/>
                        <a:pt x="365" y="7"/>
                      </a:cubicBezTo>
                      <a:cubicBezTo>
                        <a:pt x="390" y="11"/>
                        <a:pt x="420" y="16"/>
                        <a:pt x="442" y="23"/>
                      </a:cubicBezTo>
                      <a:cubicBezTo>
                        <a:pt x="487" y="38"/>
                        <a:pt x="533" y="53"/>
                        <a:pt x="533" y="53"/>
                      </a:cubicBezTo>
                      <a:lnTo>
                        <a:pt x="63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93" name="Freeform 9"/>
                <p:cNvSpPr>
                  <a:spLocks/>
                </p:cNvSpPr>
                <p:nvPr/>
              </p:nvSpPr>
              <p:spPr bwMode="auto">
                <a:xfrm>
                  <a:off x="1982788" y="4449763"/>
                  <a:ext cx="809625" cy="687388"/>
                </a:xfrm>
                <a:custGeom>
                  <a:avLst/>
                  <a:gdLst>
                    <a:gd name="T0" fmla="*/ 152 w 187"/>
                    <a:gd name="T1" fmla="*/ 0 h 159"/>
                    <a:gd name="T2" fmla="*/ 187 w 187"/>
                    <a:gd name="T3" fmla="*/ 53 h 159"/>
                    <a:gd name="T4" fmla="*/ 159 w 187"/>
                    <a:gd name="T5" fmla="*/ 95 h 159"/>
                    <a:gd name="T6" fmla="*/ 109 w 187"/>
                    <a:gd name="T7" fmla="*/ 135 h 159"/>
                    <a:gd name="T8" fmla="*/ 10 w 187"/>
                    <a:gd name="T9" fmla="*/ 159 h 159"/>
                    <a:gd name="T10" fmla="*/ 0 w 187"/>
                    <a:gd name="T11" fmla="*/ 110 h 159"/>
                    <a:gd name="T12" fmla="*/ 107 w 187"/>
                    <a:gd name="T13" fmla="*/ 83 h 159"/>
                    <a:gd name="T14" fmla="*/ 152 w 187"/>
                    <a:gd name="T15" fmla="*/ 0 h 1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159">
                      <a:moveTo>
                        <a:pt x="152" y="0"/>
                      </a:moveTo>
                      <a:cubicBezTo>
                        <a:pt x="187" y="53"/>
                        <a:pt x="187" y="53"/>
                        <a:pt x="187" y="53"/>
                      </a:cubicBezTo>
                      <a:cubicBezTo>
                        <a:pt x="181" y="63"/>
                        <a:pt x="171" y="77"/>
                        <a:pt x="159" y="95"/>
                      </a:cubicBezTo>
                      <a:cubicBezTo>
                        <a:pt x="138" y="127"/>
                        <a:pt x="109" y="135"/>
                        <a:pt x="109" y="135"/>
                      </a:cubicBezTo>
                      <a:cubicBezTo>
                        <a:pt x="10" y="159"/>
                        <a:pt x="10" y="159"/>
                        <a:pt x="10" y="159"/>
                      </a:cubicBezTo>
                      <a:cubicBezTo>
                        <a:pt x="0" y="110"/>
                        <a:pt x="0" y="110"/>
                        <a:pt x="0" y="110"/>
                      </a:cubicBezTo>
                      <a:cubicBezTo>
                        <a:pt x="107" y="83"/>
                        <a:pt x="107" y="83"/>
                        <a:pt x="107" y="83"/>
                      </a:cubicBezTo>
                      <a:lnTo>
                        <a:pt x="1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grpSp>
          <p:sp>
            <p:nvSpPr>
              <p:cNvPr id="95" name="任意多边形 94"/>
              <p:cNvSpPr/>
              <p:nvPr/>
            </p:nvSpPr>
            <p:spPr>
              <a:xfrm>
                <a:off x="4485327" y="4177638"/>
                <a:ext cx="65005" cy="130009"/>
              </a:xfrm>
              <a:custGeom>
                <a:avLst/>
                <a:gdLst>
                  <a:gd name="connsiteX0" fmla="*/ 13001 w 65005"/>
                  <a:gd name="connsiteY0" fmla="*/ 0 h 130009"/>
                  <a:gd name="connsiteX1" fmla="*/ 0 w 65005"/>
                  <a:gd name="connsiteY1" fmla="*/ 99674 h 130009"/>
                  <a:gd name="connsiteX2" fmla="*/ 39003 w 65005"/>
                  <a:gd name="connsiteY2" fmla="*/ 130009 h 130009"/>
                  <a:gd name="connsiteX3" fmla="*/ 65005 w 65005"/>
                  <a:gd name="connsiteY3" fmla="*/ 86673 h 130009"/>
                  <a:gd name="connsiteX4" fmla="*/ 13001 w 65005"/>
                  <a:gd name="connsiteY4" fmla="*/ 0 h 130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05" h="130009">
                    <a:moveTo>
                      <a:pt x="13001" y="0"/>
                    </a:moveTo>
                    <a:lnTo>
                      <a:pt x="0" y="99674"/>
                    </a:lnTo>
                    <a:lnTo>
                      <a:pt x="39003" y="130009"/>
                    </a:lnTo>
                    <a:lnTo>
                      <a:pt x="65005" y="86673"/>
                    </a:lnTo>
                    <a:lnTo>
                      <a:pt x="13001" y="0"/>
                    </a:lnTo>
                    <a:close/>
                  </a:path>
                </a:pathLst>
              </a:custGeom>
              <a:solidFill>
                <a:srgbClr val="C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grpSp>
      <p:grpSp>
        <p:nvGrpSpPr>
          <p:cNvPr id="136" name="组合 135"/>
          <p:cNvGrpSpPr/>
          <p:nvPr/>
        </p:nvGrpSpPr>
        <p:grpSpPr>
          <a:xfrm>
            <a:off x="2848604" y="4243436"/>
            <a:ext cx="1604969" cy="1604969"/>
            <a:chOff x="5664427" y="3492525"/>
            <a:chExt cx="1337474" cy="1337474"/>
          </a:xfrm>
        </p:grpSpPr>
        <p:sp>
          <p:nvSpPr>
            <p:cNvPr id="89" name="椭圆 88"/>
            <p:cNvSpPr/>
            <p:nvPr/>
          </p:nvSpPr>
          <p:spPr>
            <a:xfrm>
              <a:off x="5664427" y="3492525"/>
              <a:ext cx="1337474" cy="1337474"/>
            </a:xfrm>
            <a:prstGeom prst="ellips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440">
                <a:solidFill>
                  <a:prstClr val="white"/>
                </a:solidFill>
              </a:endParaRPr>
            </a:p>
          </p:txBody>
        </p:sp>
        <p:grpSp>
          <p:nvGrpSpPr>
            <p:cNvPr id="102" name="组合 101"/>
            <p:cNvGrpSpPr/>
            <p:nvPr/>
          </p:nvGrpSpPr>
          <p:grpSpPr>
            <a:xfrm>
              <a:off x="5970803" y="3787878"/>
              <a:ext cx="303534" cy="303534"/>
              <a:chOff x="7712484" y="1981896"/>
              <a:chExt cx="492753" cy="492753"/>
            </a:xfrm>
          </p:grpSpPr>
          <p:grpSp>
            <p:nvGrpSpPr>
              <p:cNvPr id="100" name="组合 99"/>
              <p:cNvGrpSpPr/>
              <p:nvPr/>
            </p:nvGrpSpPr>
            <p:grpSpPr>
              <a:xfrm>
                <a:off x="7837333" y="2050882"/>
                <a:ext cx="263058" cy="354235"/>
                <a:chOff x="4610100" y="1082676"/>
                <a:chExt cx="677862" cy="912812"/>
              </a:xfrm>
            </p:grpSpPr>
            <p:sp>
              <p:nvSpPr>
                <p:cNvPr id="97" name="Freeform 23"/>
                <p:cNvSpPr>
                  <a:spLocks/>
                </p:cNvSpPr>
                <p:nvPr/>
              </p:nvSpPr>
              <p:spPr bwMode="auto">
                <a:xfrm>
                  <a:off x="4610100" y="1481138"/>
                  <a:ext cx="677862" cy="514350"/>
                </a:xfrm>
                <a:custGeom>
                  <a:avLst/>
                  <a:gdLst>
                    <a:gd name="T0" fmla="*/ 140 w 140"/>
                    <a:gd name="T1" fmla="*/ 46 h 106"/>
                    <a:gd name="T2" fmla="*/ 140 w 140"/>
                    <a:gd name="T3" fmla="*/ 94 h 106"/>
                    <a:gd name="T4" fmla="*/ 72 w 140"/>
                    <a:gd name="T5" fmla="*/ 106 h 106"/>
                    <a:gd name="T6" fmla="*/ 67 w 140"/>
                    <a:gd name="T7" fmla="*/ 106 h 106"/>
                    <a:gd name="T8" fmla="*/ 0 w 140"/>
                    <a:gd name="T9" fmla="*/ 94 h 106"/>
                    <a:gd name="T10" fmla="*/ 0 w 140"/>
                    <a:gd name="T11" fmla="*/ 46 h 106"/>
                    <a:gd name="T12" fmla="*/ 49 w 140"/>
                    <a:gd name="T13" fmla="*/ 0 h 106"/>
                    <a:gd name="T14" fmla="*/ 49 w 140"/>
                    <a:gd name="T15" fmla="*/ 0 h 106"/>
                    <a:gd name="T16" fmla="*/ 70 w 140"/>
                    <a:gd name="T17" fmla="*/ 11 h 106"/>
                    <a:gd name="T18" fmla="*/ 54 w 140"/>
                    <a:gd name="T19" fmla="*/ 64 h 106"/>
                    <a:gd name="T20" fmla="*/ 70 w 140"/>
                    <a:gd name="T21" fmla="*/ 81 h 106"/>
                    <a:gd name="T22" fmla="*/ 85 w 140"/>
                    <a:gd name="T23" fmla="*/ 64 h 106"/>
                    <a:gd name="T24" fmla="*/ 70 w 140"/>
                    <a:gd name="T25" fmla="*/ 11 h 106"/>
                    <a:gd name="T26" fmla="*/ 91 w 140"/>
                    <a:gd name="T27" fmla="*/ 0 h 106"/>
                    <a:gd name="T28" fmla="*/ 91 w 140"/>
                    <a:gd name="T29" fmla="*/ 0 h 106"/>
                    <a:gd name="T30" fmla="*/ 140 w 140"/>
                    <a:gd name="T31" fmla="*/ 4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0" h="106">
                      <a:moveTo>
                        <a:pt x="140" y="46"/>
                      </a:moveTo>
                      <a:cubicBezTo>
                        <a:pt x="140" y="94"/>
                        <a:pt x="140" y="94"/>
                        <a:pt x="140" y="94"/>
                      </a:cubicBezTo>
                      <a:cubicBezTo>
                        <a:pt x="140" y="94"/>
                        <a:pt x="133" y="106"/>
                        <a:pt x="72" y="106"/>
                      </a:cubicBezTo>
                      <a:cubicBezTo>
                        <a:pt x="67" y="106"/>
                        <a:pt x="67" y="106"/>
                        <a:pt x="67" y="106"/>
                      </a:cubicBezTo>
                      <a:cubicBezTo>
                        <a:pt x="6" y="106"/>
                        <a:pt x="0" y="94"/>
                        <a:pt x="0" y="94"/>
                      </a:cubicBezTo>
                      <a:cubicBezTo>
                        <a:pt x="0" y="94"/>
                        <a:pt x="0" y="94"/>
                        <a:pt x="0" y="46"/>
                      </a:cubicBezTo>
                      <a:cubicBezTo>
                        <a:pt x="0" y="14"/>
                        <a:pt x="29" y="4"/>
                        <a:pt x="49" y="0"/>
                      </a:cubicBezTo>
                      <a:cubicBezTo>
                        <a:pt x="49" y="0"/>
                        <a:pt x="49" y="0"/>
                        <a:pt x="49" y="0"/>
                      </a:cubicBezTo>
                      <a:cubicBezTo>
                        <a:pt x="49" y="0"/>
                        <a:pt x="50" y="11"/>
                        <a:pt x="70" y="11"/>
                      </a:cubicBezTo>
                      <a:cubicBezTo>
                        <a:pt x="54" y="64"/>
                        <a:pt x="54" y="64"/>
                        <a:pt x="54" y="64"/>
                      </a:cubicBezTo>
                      <a:cubicBezTo>
                        <a:pt x="70" y="81"/>
                        <a:pt x="70" y="81"/>
                        <a:pt x="70" y="81"/>
                      </a:cubicBezTo>
                      <a:cubicBezTo>
                        <a:pt x="85" y="64"/>
                        <a:pt x="85" y="64"/>
                        <a:pt x="85" y="64"/>
                      </a:cubicBezTo>
                      <a:cubicBezTo>
                        <a:pt x="70" y="11"/>
                        <a:pt x="70" y="11"/>
                        <a:pt x="70" y="11"/>
                      </a:cubicBezTo>
                      <a:cubicBezTo>
                        <a:pt x="89" y="11"/>
                        <a:pt x="91" y="0"/>
                        <a:pt x="91" y="0"/>
                      </a:cubicBezTo>
                      <a:cubicBezTo>
                        <a:pt x="91" y="0"/>
                        <a:pt x="91" y="0"/>
                        <a:pt x="91" y="0"/>
                      </a:cubicBezTo>
                      <a:cubicBezTo>
                        <a:pt x="111" y="4"/>
                        <a:pt x="140" y="14"/>
                        <a:pt x="140" y="46"/>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98" name="Oval 28"/>
                <p:cNvSpPr>
                  <a:spLocks noChangeArrowheads="1"/>
                </p:cNvSpPr>
                <p:nvPr/>
              </p:nvSpPr>
              <p:spPr bwMode="auto">
                <a:xfrm>
                  <a:off x="4759325" y="1082676"/>
                  <a:ext cx="374650" cy="377825"/>
                </a:xfrm>
                <a:prstGeom prst="ellipse">
                  <a:avLst/>
                </a:pr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99" name="Freeform 31"/>
                <p:cNvSpPr>
                  <a:spLocks/>
                </p:cNvSpPr>
                <p:nvPr/>
              </p:nvSpPr>
              <p:spPr bwMode="auto">
                <a:xfrm>
                  <a:off x="4872038" y="1533526"/>
                  <a:ext cx="149225" cy="339725"/>
                </a:xfrm>
                <a:custGeom>
                  <a:avLst/>
                  <a:gdLst>
                    <a:gd name="T0" fmla="*/ 48 w 94"/>
                    <a:gd name="T1" fmla="*/ 0 h 214"/>
                    <a:gd name="T2" fmla="*/ 94 w 94"/>
                    <a:gd name="T3" fmla="*/ 162 h 214"/>
                    <a:gd name="T4" fmla="*/ 48 w 94"/>
                    <a:gd name="T5" fmla="*/ 214 h 214"/>
                    <a:gd name="T6" fmla="*/ 0 w 94"/>
                    <a:gd name="T7" fmla="*/ 162 h 214"/>
                    <a:gd name="T8" fmla="*/ 48 w 94"/>
                    <a:gd name="T9" fmla="*/ 0 h 214"/>
                  </a:gdLst>
                  <a:ahLst/>
                  <a:cxnLst>
                    <a:cxn ang="0">
                      <a:pos x="T0" y="T1"/>
                    </a:cxn>
                    <a:cxn ang="0">
                      <a:pos x="T2" y="T3"/>
                    </a:cxn>
                    <a:cxn ang="0">
                      <a:pos x="T4" y="T5"/>
                    </a:cxn>
                    <a:cxn ang="0">
                      <a:pos x="T6" y="T7"/>
                    </a:cxn>
                    <a:cxn ang="0">
                      <a:pos x="T8" y="T9"/>
                    </a:cxn>
                  </a:cxnLst>
                  <a:rect l="0" t="0" r="r" b="b"/>
                  <a:pathLst>
                    <a:path w="94" h="214">
                      <a:moveTo>
                        <a:pt x="48" y="0"/>
                      </a:moveTo>
                      <a:lnTo>
                        <a:pt x="94" y="162"/>
                      </a:lnTo>
                      <a:lnTo>
                        <a:pt x="48" y="214"/>
                      </a:lnTo>
                      <a:lnTo>
                        <a:pt x="0" y="162"/>
                      </a:lnTo>
                      <a:lnTo>
                        <a:pt x="48"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grpSp>
          <p:sp>
            <p:nvSpPr>
              <p:cNvPr id="101" name="椭圆 100"/>
              <p:cNvSpPr/>
              <p:nvPr/>
            </p:nvSpPr>
            <p:spPr>
              <a:xfrm>
                <a:off x="7712484" y="1981896"/>
                <a:ext cx="492753" cy="492753"/>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grpSp>
          <p:nvGrpSpPr>
            <p:cNvPr id="103" name="组合 102"/>
            <p:cNvGrpSpPr/>
            <p:nvPr/>
          </p:nvGrpSpPr>
          <p:grpSpPr>
            <a:xfrm>
              <a:off x="6098594" y="4266112"/>
              <a:ext cx="303534" cy="303534"/>
              <a:chOff x="7712484" y="1981896"/>
              <a:chExt cx="492753" cy="492753"/>
            </a:xfrm>
          </p:grpSpPr>
          <p:grpSp>
            <p:nvGrpSpPr>
              <p:cNvPr id="104" name="组合 103"/>
              <p:cNvGrpSpPr/>
              <p:nvPr/>
            </p:nvGrpSpPr>
            <p:grpSpPr>
              <a:xfrm>
                <a:off x="7837333" y="2050882"/>
                <a:ext cx="263058" cy="354235"/>
                <a:chOff x="4610100" y="1082676"/>
                <a:chExt cx="677862" cy="912812"/>
              </a:xfrm>
            </p:grpSpPr>
            <p:sp>
              <p:nvSpPr>
                <p:cNvPr id="106" name="Freeform 23"/>
                <p:cNvSpPr>
                  <a:spLocks/>
                </p:cNvSpPr>
                <p:nvPr/>
              </p:nvSpPr>
              <p:spPr bwMode="auto">
                <a:xfrm>
                  <a:off x="4610100" y="1481138"/>
                  <a:ext cx="677862" cy="514350"/>
                </a:xfrm>
                <a:custGeom>
                  <a:avLst/>
                  <a:gdLst>
                    <a:gd name="T0" fmla="*/ 140 w 140"/>
                    <a:gd name="T1" fmla="*/ 46 h 106"/>
                    <a:gd name="T2" fmla="*/ 140 w 140"/>
                    <a:gd name="T3" fmla="*/ 94 h 106"/>
                    <a:gd name="T4" fmla="*/ 72 w 140"/>
                    <a:gd name="T5" fmla="*/ 106 h 106"/>
                    <a:gd name="T6" fmla="*/ 67 w 140"/>
                    <a:gd name="T7" fmla="*/ 106 h 106"/>
                    <a:gd name="T8" fmla="*/ 0 w 140"/>
                    <a:gd name="T9" fmla="*/ 94 h 106"/>
                    <a:gd name="T10" fmla="*/ 0 w 140"/>
                    <a:gd name="T11" fmla="*/ 46 h 106"/>
                    <a:gd name="T12" fmla="*/ 49 w 140"/>
                    <a:gd name="T13" fmla="*/ 0 h 106"/>
                    <a:gd name="T14" fmla="*/ 49 w 140"/>
                    <a:gd name="T15" fmla="*/ 0 h 106"/>
                    <a:gd name="T16" fmla="*/ 70 w 140"/>
                    <a:gd name="T17" fmla="*/ 11 h 106"/>
                    <a:gd name="T18" fmla="*/ 54 w 140"/>
                    <a:gd name="T19" fmla="*/ 64 h 106"/>
                    <a:gd name="T20" fmla="*/ 70 w 140"/>
                    <a:gd name="T21" fmla="*/ 81 h 106"/>
                    <a:gd name="T22" fmla="*/ 85 w 140"/>
                    <a:gd name="T23" fmla="*/ 64 h 106"/>
                    <a:gd name="T24" fmla="*/ 70 w 140"/>
                    <a:gd name="T25" fmla="*/ 11 h 106"/>
                    <a:gd name="T26" fmla="*/ 91 w 140"/>
                    <a:gd name="T27" fmla="*/ 0 h 106"/>
                    <a:gd name="T28" fmla="*/ 91 w 140"/>
                    <a:gd name="T29" fmla="*/ 0 h 106"/>
                    <a:gd name="T30" fmla="*/ 140 w 140"/>
                    <a:gd name="T31" fmla="*/ 4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0" h="106">
                      <a:moveTo>
                        <a:pt x="140" y="46"/>
                      </a:moveTo>
                      <a:cubicBezTo>
                        <a:pt x="140" y="94"/>
                        <a:pt x="140" y="94"/>
                        <a:pt x="140" y="94"/>
                      </a:cubicBezTo>
                      <a:cubicBezTo>
                        <a:pt x="140" y="94"/>
                        <a:pt x="133" y="106"/>
                        <a:pt x="72" y="106"/>
                      </a:cubicBezTo>
                      <a:cubicBezTo>
                        <a:pt x="67" y="106"/>
                        <a:pt x="67" y="106"/>
                        <a:pt x="67" y="106"/>
                      </a:cubicBezTo>
                      <a:cubicBezTo>
                        <a:pt x="6" y="106"/>
                        <a:pt x="0" y="94"/>
                        <a:pt x="0" y="94"/>
                      </a:cubicBezTo>
                      <a:cubicBezTo>
                        <a:pt x="0" y="94"/>
                        <a:pt x="0" y="94"/>
                        <a:pt x="0" y="46"/>
                      </a:cubicBezTo>
                      <a:cubicBezTo>
                        <a:pt x="0" y="14"/>
                        <a:pt x="29" y="4"/>
                        <a:pt x="49" y="0"/>
                      </a:cubicBezTo>
                      <a:cubicBezTo>
                        <a:pt x="49" y="0"/>
                        <a:pt x="49" y="0"/>
                        <a:pt x="49" y="0"/>
                      </a:cubicBezTo>
                      <a:cubicBezTo>
                        <a:pt x="49" y="0"/>
                        <a:pt x="50" y="11"/>
                        <a:pt x="70" y="11"/>
                      </a:cubicBezTo>
                      <a:cubicBezTo>
                        <a:pt x="54" y="64"/>
                        <a:pt x="54" y="64"/>
                        <a:pt x="54" y="64"/>
                      </a:cubicBezTo>
                      <a:cubicBezTo>
                        <a:pt x="70" y="81"/>
                        <a:pt x="70" y="81"/>
                        <a:pt x="70" y="81"/>
                      </a:cubicBezTo>
                      <a:cubicBezTo>
                        <a:pt x="85" y="64"/>
                        <a:pt x="85" y="64"/>
                        <a:pt x="85" y="64"/>
                      </a:cubicBezTo>
                      <a:cubicBezTo>
                        <a:pt x="70" y="11"/>
                        <a:pt x="70" y="11"/>
                        <a:pt x="70" y="11"/>
                      </a:cubicBezTo>
                      <a:cubicBezTo>
                        <a:pt x="89" y="11"/>
                        <a:pt x="91" y="0"/>
                        <a:pt x="91" y="0"/>
                      </a:cubicBezTo>
                      <a:cubicBezTo>
                        <a:pt x="91" y="0"/>
                        <a:pt x="91" y="0"/>
                        <a:pt x="91" y="0"/>
                      </a:cubicBezTo>
                      <a:cubicBezTo>
                        <a:pt x="111" y="4"/>
                        <a:pt x="140" y="14"/>
                        <a:pt x="140" y="46"/>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107" name="Oval 28"/>
                <p:cNvSpPr>
                  <a:spLocks noChangeArrowheads="1"/>
                </p:cNvSpPr>
                <p:nvPr/>
              </p:nvSpPr>
              <p:spPr bwMode="auto">
                <a:xfrm>
                  <a:off x="4759325" y="1082676"/>
                  <a:ext cx="374650" cy="377825"/>
                </a:xfrm>
                <a:prstGeom prst="ellipse">
                  <a:avLst/>
                </a:pr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108" name="Freeform 31"/>
                <p:cNvSpPr>
                  <a:spLocks/>
                </p:cNvSpPr>
                <p:nvPr/>
              </p:nvSpPr>
              <p:spPr bwMode="auto">
                <a:xfrm>
                  <a:off x="4872038" y="1533526"/>
                  <a:ext cx="149225" cy="339725"/>
                </a:xfrm>
                <a:custGeom>
                  <a:avLst/>
                  <a:gdLst>
                    <a:gd name="T0" fmla="*/ 48 w 94"/>
                    <a:gd name="T1" fmla="*/ 0 h 214"/>
                    <a:gd name="T2" fmla="*/ 94 w 94"/>
                    <a:gd name="T3" fmla="*/ 162 h 214"/>
                    <a:gd name="T4" fmla="*/ 48 w 94"/>
                    <a:gd name="T5" fmla="*/ 214 h 214"/>
                    <a:gd name="T6" fmla="*/ 0 w 94"/>
                    <a:gd name="T7" fmla="*/ 162 h 214"/>
                    <a:gd name="T8" fmla="*/ 48 w 94"/>
                    <a:gd name="T9" fmla="*/ 0 h 214"/>
                  </a:gdLst>
                  <a:ahLst/>
                  <a:cxnLst>
                    <a:cxn ang="0">
                      <a:pos x="T0" y="T1"/>
                    </a:cxn>
                    <a:cxn ang="0">
                      <a:pos x="T2" y="T3"/>
                    </a:cxn>
                    <a:cxn ang="0">
                      <a:pos x="T4" y="T5"/>
                    </a:cxn>
                    <a:cxn ang="0">
                      <a:pos x="T6" y="T7"/>
                    </a:cxn>
                    <a:cxn ang="0">
                      <a:pos x="T8" y="T9"/>
                    </a:cxn>
                  </a:cxnLst>
                  <a:rect l="0" t="0" r="r" b="b"/>
                  <a:pathLst>
                    <a:path w="94" h="214">
                      <a:moveTo>
                        <a:pt x="48" y="0"/>
                      </a:moveTo>
                      <a:lnTo>
                        <a:pt x="94" y="162"/>
                      </a:lnTo>
                      <a:lnTo>
                        <a:pt x="48" y="214"/>
                      </a:lnTo>
                      <a:lnTo>
                        <a:pt x="0" y="162"/>
                      </a:lnTo>
                      <a:lnTo>
                        <a:pt x="48"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grpSp>
          <p:sp>
            <p:nvSpPr>
              <p:cNvPr id="105" name="椭圆 104"/>
              <p:cNvSpPr/>
              <p:nvPr/>
            </p:nvSpPr>
            <p:spPr>
              <a:xfrm>
                <a:off x="7712484" y="1981896"/>
                <a:ext cx="492753" cy="492753"/>
              </a:xfrm>
              <a:prstGeom prst="ellipse">
                <a:avLst/>
              </a:prstGeom>
              <a:noFill/>
              <a:ln>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grpSp>
          <p:nvGrpSpPr>
            <p:cNvPr id="109" name="组合 108"/>
            <p:cNvGrpSpPr/>
            <p:nvPr/>
          </p:nvGrpSpPr>
          <p:grpSpPr>
            <a:xfrm>
              <a:off x="6509457" y="3818992"/>
              <a:ext cx="303534" cy="303534"/>
              <a:chOff x="7712484" y="1981896"/>
              <a:chExt cx="492753" cy="492753"/>
            </a:xfrm>
          </p:grpSpPr>
          <p:grpSp>
            <p:nvGrpSpPr>
              <p:cNvPr id="110" name="组合 109"/>
              <p:cNvGrpSpPr/>
              <p:nvPr/>
            </p:nvGrpSpPr>
            <p:grpSpPr>
              <a:xfrm>
                <a:off x="7837333" y="2050882"/>
                <a:ext cx="263058" cy="354235"/>
                <a:chOff x="4610100" y="1082676"/>
                <a:chExt cx="677862" cy="912812"/>
              </a:xfrm>
            </p:grpSpPr>
            <p:sp>
              <p:nvSpPr>
                <p:cNvPr id="112" name="Freeform 23"/>
                <p:cNvSpPr>
                  <a:spLocks/>
                </p:cNvSpPr>
                <p:nvPr/>
              </p:nvSpPr>
              <p:spPr bwMode="auto">
                <a:xfrm>
                  <a:off x="4610100" y="1481138"/>
                  <a:ext cx="677862" cy="514350"/>
                </a:xfrm>
                <a:custGeom>
                  <a:avLst/>
                  <a:gdLst>
                    <a:gd name="T0" fmla="*/ 140 w 140"/>
                    <a:gd name="T1" fmla="*/ 46 h 106"/>
                    <a:gd name="T2" fmla="*/ 140 w 140"/>
                    <a:gd name="T3" fmla="*/ 94 h 106"/>
                    <a:gd name="T4" fmla="*/ 72 w 140"/>
                    <a:gd name="T5" fmla="*/ 106 h 106"/>
                    <a:gd name="T6" fmla="*/ 67 w 140"/>
                    <a:gd name="T7" fmla="*/ 106 h 106"/>
                    <a:gd name="T8" fmla="*/ 0 w 140"/>
                    <a:gd name="T9" fmla="*/ 94 h 106"/>
                    <a:gd name="T10" fmla="*/ 0 w 140"/>
                    <a:gd name="T11" fmla="*/ 46 h 106"/>
                    <a:gd name="T12" fmla="*/ 49 w 140"/>
                    <a:gd name="T13" fmla="*/ 0 h 106"/>
                    <a:gd name="T14" fmla="*/ 49 w 140"/>
                    <a:gd name="T15" fmla="*/ 0 h 106"/>
                    <a:gd name="T16" fmla="*/ 70 w 140"/>
                    <a:gd name="T17" fmla="*/ 11 h 106"/>
                    <a:gd name="T18" fmla="*/ 54 w 140"/>
                    <a:gd name="T19" fmla="*/ 64 h 106"/>
                    <a:gd name="T20" fmla="*/ 70 w 140"/>
                    <a:gd name="T21" fmla="*/ 81 h 106"/>
                    <a:gd name="T22" fmla="*/ 85 w 140"/>
                    <a:gd name="T23" fmla="*/ 64 h 106"/>
                    <a:gd name="T24" fmla="*/ 70 w 140"/>
                    <a:gd name="T25" fmla="*/ 11 h 106"/>
                    <a:gd name="T26" fmla="*/ 91 w 140"/>
                    <a:gd name="T27" fmla="*/ 0 h 106"/>
                    <a:gd name="T28" fmla="*/ 91 w 140"/>
                    <a:gd name="T29" fmla="*/ 0 h 106"/>
                    <a:gd name="T30" fmla="*/ 140 w 140"/>
                    <a:gd name="T31" fmla="*/ 4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0" h="106">
                      <a:moveTo>
                        <a:pt x="140" y="46"/>
                      </a:moveTo>
                      <a:cubicBezTo>
                        <a:pt x="140" y="94"/>
                        <a:pt x="140" y="94"/>
                        <a:pt x="140" y="94"/>
                      </a:cubicBezTo>
                      <a:cubicBezTo>
                        <a:pt x="140" y="94"/>
                        <a:pt x="133" y="106"/>
                        <a:pt x="72" y="106"/>
                      </a:cubicBezTo>
                      <a:cubicBezTo>
                        <a:pt x="67" y="106"/>
                        <a:pt x="67" y="106"/>
                        <a:pt x="67" y="106"/>
                      </a:cubicBezTo>
                      <a:cubicBezTo>
                        <a:pt x="6" y="106"/>
                        <a:pt x="0" y="94"/>
                        <a:pt x="0" y="94"/>
                      </a:cubicBezTo>
                      <a:cubicBezTo>
                        <a:pt x="0" y="94"/>
                        <a:pt x="0" y="94"/>
                        <a:pt x="0" y="46"/>
                      </a:cubicBezTo>
                      <a:cubicBezTo>
                        <a:pt x="0" y="14"/>
                        <a:pt x="29" y="4"/>
                        <a:pt x="49" y="0"/>
                      </a:cubicBezTo>
                      <a:cubicBezTo>
                        <a:pt x="49" y="0"/>
                        <a:pt x="49" y="0"/>
                        <a:pt x="49" y="0"/>
                      </a:cubicBezTo>
                      <a:cubicBezTo>
                        <a:pt x="49" y="0"/>
                        <a:pt x="50" y="11"/>
                        <a:pt x="70" y="11"/>
                      </a:cubicBezTo>
                      <a:cubicBezTo>
                        <a:pt x="54" y="64"/>
                        <a:pt x="54" y="64"/>
                        <a:pt x="54" y="64"/>
                      </a:cubicBezTo>
                      <a:cubicBezTo>
                        <a:pt x="70" y="81"/>
                        <a:pt x="70" y="81"/>
                        <a:pt x="70" y="81"/>
                      </a:cubicBezTo>
                      <a:cubicBezTo>
                        <a:pt x="85" y="64"/>
                        <a:pt x="85" y="64"/>
                        <a:pt x="85" y="64"/>
                      </a:cubicBezTo>
                      <a:cubicBezTo>
                        <a:pt x="70" y="11"/>
                        <a:pt x="70" y="11"/>
                        <a:pt x="70" y="11"/>
                      </a:cubicBezTo>
                      <a:cubicBezTo>
                        <a:pt x="89" y="11"/>
                        <a:pt x="91" y="0"/>
                        <a:pt x="91" y="0"/>
                      </a:cubicBezTo>
                      <a:cubicBezTo>
                        <a:pt x="91" y="0"/>
                        <a:pt x="91" y="0"/>
                        <a:pt x="91" y="0"/>
                      </a:cubicBezTo>
                      <a:cubicBezTo>
                        <a:pt x="111" y="4"/>
                        <a:pt x="140" y="14"/>
                        <a:pt x="140" y="46"/>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113" name="Oval 28"/>
                <p:cNvSpPr>
                  <a:spLocks noChangeArrowheads="1"/>
                </p:cNvSpPr>
                <p:nvPr/>
              </p:nvSpPr>
              <p:spPr bwMode="auto">
                <a:xfrm>
                  <a:off x="4759325" y="1082676"/>
                  <a:ext cx="374650" cy="377825"/>
                </a:xfrm>
                <a:prstGeom prst="ellipse">
                  <a:avLst/>
                </a:pr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114" name="Freeform 31"/>
                <p:cNvSpPr>
                  <a:spLocks/>
                </p:cNvSpPr>
                <p:nvPr/>
              </p:nvSpPr>
              <p:spPr bwMode="auto">
                <a:xfrm>
                  <a:off x="4872038" y="1533526"/>
                  <a:ext cx="149225" cy="339725"/>
                </a:xfrm>
                <a:custGeom>
                  <a:avLst/>
                  <a:gdLst>
                    <a:gd name="T0" fmla="*/ 48 w 94"/>
                    <a:gd name="T1" fmla="*/ 0 h 214"/>
                    <a:gd name="T2" fmla="*/ 94 w 94"/>
                    <a:gd name="T3" fmla="*/ 162 h 214"/>
                    <a:gd name="T4" fmla="*/ 48 w 94"/>
                    <a:gd name="T5" fmla="*/ 214 h 214"/>
                    <a:gd name="T6" fmla="*/ 0 w 94"/>
                    <a:gd name="T7" fmla="*/ 162 h 214"/>
                    <a:gd name="T8" fmla="*/ 48 w 94"/>
                    <a:gd name="T9" fmla="*/ 0 h 214"/>
                  </a:gdLst>
                  <a:ahLst/>
                  <a:cxnLst>
                    <a:cxn ang="0">
                      <a:pos x="T0" y="T1"/>
                    </a:cxn>
                    <a:cxn ang="0">
                      <a:pos x="T2" y="T3"/>
                    </a:cxn>
                    <a:cxn ang="0">
                      <a:pos x="T4" y="T5"/>
                    </a:cxn>
                    <a:cxn ang="0">
                      <a:pos x="T6" y="T7"/>
                    </a:cxn>
                    <a:cxn ang="0">
                      <a:pos x="T8" y="T9"/>
                    </a:cxn>
                  </a:cxnLst>
                  <a:rect l="0" t="0" r="r" b="b"/>
                  <a:pathLst>
                    <a:path w="94" h="214">
                      <a:moveTo>
                        <a:pt x="48" y="0"/>
                      </a:moveTo>
                      <a:lnTo>
                        <a:pt x="94" y="162"/>
                      </a:lnTo>
                      <a:lnTo>
                        <a:pt x="48" y="214"/>
                      </a:lnTo>
                      <a:lnTo>
                        <a:pt x="0" y="162"/>
                      </a:lnTo>
                      <a:lnTo>
                        <a:pt x="48"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grpSp>
          <p:sp>
            <p:nvSpPr>
              <p:cNvPr id="111" name="椭圆 110"/>
              <p:cNvSpPr/>
              <p:nvPr/>
            </p:nvSpPr>
            <p:spPr>
              <a:xfrm>
                <a:off x="7712484" y="1981896"/>
                <a:ext cx="492753" cy="492753"/>
              </a:xfrm>
              <a:prstGeom prst="ellipse">
                <a:avLst/>
              </a:prstGeom>
              <a:noFill/>
              <a:ln>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685">
                  <a:solidFill>
                    <a:prstClr val="white"/>
                  </a:solidFill>
                </a:endParaRPr>
              </a:p>
            </p:txBody>
          </p:sp>
        </p:grpSp>
        <p:cxnSp>
          <p:nvCxnSpPr>
            <p:cNvPr id="116" name="直接连接符 115"/>
            <p:cNvCxnSpPr>
              <a:stCxn id="101" idx="6"/>
              <a:endCxn id="111" idx="2"/>
            </p:cNvCxnSpPr>
            <p:nvPr/>
          </p:nvCxnSpPr>
          <p:spPr>
            <a:xfrm>
              <a:off x="6274337" y="3939645"/>
              <a:ext cx="235120" cy="3111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8" name="直接连接符 117"/>
            <p:cNvCxnSpPr>
              <a:stCxn id="101" idx="4"/>
              <a:endCxn id="105" idx="1"/>
            </p:cNvCxnSpPr>
            <p:nvPr/>
          </p:nvCxnSpPr>
          <p:spPr>
            <a:xfrm>
              <a:off x="6122570" y="4091412"/>
              <a:ext cx="20476" cy="21915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3" name="组合 132"/>
          <p:cNvGrpSpPr/>
          <p:nvPr/>
        </p:nvGrpSpPr>
        <p:grpSpPr>
          <a:xfrm>
            <a:off x="5294171" y="4243436"/>
            <a:ext cx="1604969" cy="1604969"/>
            <a:chOff x="6767079" y="1376784"/>
            <a:chExt cx="1337474" cy="1337474"/>
          </a:xfrm>
        </p:grpSpPr>
        <p:grpSp>
          <p:nvGrpSpPr>
            <p:cNvPr id="128" name="组合 127"/>
            <p:cNvGrpSpPr/>
            <p:nvPr/>
          </p:nvGrpSpPr>
          <p:grpSpPr>
            <a:xfrm>
              <a:off x="7057922" y="1659069"/>
              <a:ext cx="787605" cy="860889"/>
              <a:chOff x="2487613" y="2544763"/>
              <a:chExt cx="3309937" cy="3617913"/>
            </a:xfrm>
            <a:solidFill>
              <a:schemeClr val="bg1">
                <a:lumMod val="50000"/>
              </a:schemeClr>
            </a:solidFill>
          </p:grpSpPr>
          <p:sp>
            <p:nvSpPr>
              <p:cNvPr id="122" name="Freeform 11"/>
              <p:cNvSpPr>
                <a:spLocks/>
              </p:cNvSpPr>
              <p:nvPr/>
            </p:nvSpPr>
            <p:spPr bwMode="auto">
              <a:xfrm>
                <a:off x="4754563" y="3370263"/>
                <a:ext cx="1042987" cy="2792413"/>
              </a:xfrm>
              <a:custGeom>
                <a:avLst/>
                <a:gdLst>
                  <a:gd name="T0" fmla="*/ 335 w 335"/>
                  <a:gd name="T1" fmla="*/ 237 h 897"/>
                  <a:gd name="T2" fmla="*/ 335 w 335"/>
                  <a:gd name="T3" fmla="*/ 380 h 897"/>
                  <a:gd name="T4" fmla="*/ 281 w 335"/>
                  <a:gd name="T5" fmla="*/ 380 h 897"/>
                  <a:gd name="T6" fmla="*/ 281 w 335"/>
                  <a:gd name="T7" fmla="*/ 262 h 897"/>
                  <a:gd name="T8" fmla="*/ 205 w 335"/>
                  <a:gd name="T9" fmla="*/ 148 h 897"/>
                  <a:gd name="T10" fmla="*/ 205 w 335"/>
                  <a:gd name="T11" fmla="*/ 294 h 897"/>
                  <a:gd name="T12" fmla="*/ 151 w 335"/>
                  <a:gd name="T13" fmla="*/ 470 h 897"/>
                  <a:gd name="T14" fmla="*/ 112 w 335"/>
                  <a:gd name="T15" fmla="*/ 559 h 897"/>
                  <a:gd name="T16" fmla="*/ 112 w 335"/>
                  <a:gd name="T17" fmla="*/ 897 h 897"/>
                  <a:gd name="T18" fmla="*/ 42 w 335"/>
                  <a:gd name="T19" fmla="*/ 897 h 897"/>
                  <a:gd name="T20" fmla="*/ 8 w 335"/>
                  <a:gd name="T21" fmla="*/ 509 h 897"/>
                  <a:gd name="T22" fmla="*/ 4 w 335"/>
                  <a:gd name="T23" fmla="*/ 256 h 897"/>
                  <a:gd name="T24" fmla="*/ 1 w 335"/>
                  <a:gd name="T25" fmla="*/ 209 h 897"/>
                  <a:gd name="T26" fmla="*/ 21 w 335"/>
                  <a:gd name="T27" fmla="*/ 80 h 897"/>
                  <a:gd name="T28" fmla="*/ 49 w 335"/>
                  <a:gd name="T29" fmla="*/ 43 h 897"/>
                  <a:gd name="T30" fmla="*/ 68 w 335"/>
                  <a:gd name="T31" fmla="*/ 29 h 897"/>
                  <a:gd name="T32" fmla="*/ 68 w 335"/>
                  <a:gd name="T33" fmla="*/ 65 h 897"/>
                  <a:gd name="T34" fmla="*/ 21 w 335"/>
                  <a:gd name="T35" fmla="*/ 259 h 897"/>
                  <a:gd name="T36" fmla="*/ 52 w 335"/>
                  <a:gd name="T37" fmla="*/ 310 h 897"/>
                  <a:gd name="T38" fmla="*/ 90 w 335"/>
                  <a:gd name="T39" fmla="*/ 275 h 897"/>
                  <a:gd name="T40" fmla="*/ 68 w 335"/>
                  <a:gd name="T41" fmla="*/ 65 h 897"/>
                  <a:gd name="T42" fmla="*/ 128 w 335"/>
                  <a:gd name="T43" fmla="*/ 8 h 897"/>
                  <a:gd name="T44" fmla="*/ 128 w 335"/>
                  <a:gd name="T45" fmla="*/ 8 h 897"/>
                  <a:gd name="T46" fmla="*/ 272 w 335"/>
                  <a:gd name="T47" fmla="*/ 74 h 897"/>
                  <a:gd name="T48" fmla="*/ 335 w 335"/>
                  <a:gd name="T49" fmla="*/ 237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5" h="897">
                    <a:moveTo>
                      <a:pt x="335" y="237"/>
                    </a:moveTo>
                    <a:cubicBezTo>
                      <a:pt x="335" y="380"/>
                      <a:pt x="335" y="380"/>
                      <a:pt x="335" y="380"/>
                    </a:cubicBezTo>
                    <a:cubicBezTo>
                      <a:pt x="281" y="380"/>
                      <a:pt x="281" y="380"/>
                      <a:pt x="281" y="380"/>
                    </a:cubicBezTo>
                    <a:cubicBezTo>
                      <a:pt x="281" y="262"/>
                      <a:pt x="281" y="262"/>
                      <a:pt x="281" y="262"/>
                    </a:cubicBezTo>
                    <a:cubicBezTo>
                      <a:pt x="205" y="148"/>
                      <a:pt x="205" y="148"/>
                      <a:pt x="205" y="148"/>
                    </a:cubicBezTo>
                    <a:cubicBezTo>
                      <a:pt x="205" y="294"/>
                      <a:pt x="205" y="294"/>
                      <a:pt x="205" y="294"/>
                    </a:cubicBezTo>
                    <a:cubicBezTo>
                      <a:pt x="205" y="294"/>
                      <a:pt x="208" y="336"/>
                      <a:pt x="151" y="470"/>
                    </a:cubicBezTo>
                    <a:cubicBezTo>
                      <a:pt x="112" y="559"/>
                      <a:pt x="112" y="559"/>
                      <a:pt x="112" y="559"/>
                    </a:cubicBezTo>
                    <a:cubicBezTo>
                      <a:pt x="112" y="897"/>
                      <a:pt x="112" y="897"/>
                      <a:pt x="112" y="897"/>
                    </a:cubicBezTo>
                    <a:cubicBezTo>
                      <a:pt x="42" y="897"/>
                      <a:pt x="42" y="897"/>
                      <a:pt x="42" y="897"/>
                    </a:cubicBezTo>
                    <a:cubicBezTo>
                      <a:pt x="16" y="897"/>
                      <a:pt x="8" y="543"/>
                      <a:pt x="8" y="509"/>
                    </a:cubicBezTo>
                    <a:cubicBezTo>
                      <a:pt x="10" y="425"/>
                      <a:pt x="9" y="340"/>
                      <a:pt x="4" y="256"/>
                    </a:cubicBezTo>
                    <a:cubicBezTo>
                      <a:pt x="3" y="241"/>
                      <a:pt x="2" y="225"/>
                      <a:pt x="1" y="209"/>
                    </a:cubicBezTo>
                    <a:cubicBezTo>
                      <a:pt x="0" y="165"/>
                      <a:pt x="2" y="117"/>
                      <a:pt x="21" y="80"/>
                    </a:cubicBezTo>
                    <a:cubicBezTo>
                      <a:pt x="28" y="66"/>
                      <a:pt x="37" y="53"/>
                      <a:pt x="49" y="43"/>
                    </a:cubicBezTo>
                    <a:cubicBezTo>
                      <a:pt x="55" y="38"/>
                      <a:pt x="61" y="33"/>
                      <a:pt x="68" y="29"/>
                    </a:cubicBezTo>
                    <a:cubicBezTo>
                      <a:pt x="68" y="29"/>
                      <a:pt x="31" y="78"/>
                      <a:pt x="68" y="65"/>
                    </a:cubicBezTo>
                    <a:cubicBezTo>
                      <a:pt x="21" y="259"/>
                      <a:pt x="21" y="259"/>
                      <a:pt x="21" y="259"/>
                    </a:cubicBezTo>
                    <a:cubicBezTo>
                      <a:pt x="52" y="310"/>
                      <a:pt x="52" y="310"/>
                      <a:pt x="52" y="310"/>
                    </a:cubicBezTo>
                    <a:cubicBezTo>
                      <a:pt x="90" y="275"/>
                      <a:pt x="90" y="275"/>
                      <a:pt x="90" y="275"/>
                    </a:cubicBezTo>
                    <a:cubicBezTo>
                      <a:pt x="68" y="65"/>
                      <a:pt x="68" y="65"/>
                      <a:pt x="68" y="65"/>
                    </a:cubicBezTo>
                    <a:cubicBezTo>
                      <a:pt x="106" y="52"/>
                      <a:pt x="128" y="8"/>
                      <a:pt x="128" y="8"/>
                    </a:cubicBezTo>
                    <a:cubicBezTo>
                      <a:pt x="128" y="8"/>
                      <a:pt x="128" y="8"/>
                      <a:pt x="128" y="8"/>
                    </a:cubicBezTo>
                    <a:cubicBezTo>
                      <a:pt x="184" y="0"/>
                      <a:pt x="245" y="20"/>
                      <a:pt x="272" y="74"/>
                    </a:cubicBezTo>
                    <a:cubicBezTo>
                      <a:pt x="316" y="167"/>
                      <a:pt x="335" y="237"/>
                      <a:pt x="335" y="2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123" name="Oval 12"/>
              <p:cNvSpPr>
                <a:spLocks noChangeArrowheads="1"/>
              </p:cNvSpPr>
              <p:nvPr/>
            </p:nvSpPr>
            <p:spPr bwMode="auto">
              <a:xfrm>
                <a:off x="4722813" y="2544763"/>
                <a:ext cx="762000" cy="7667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124" name="Freeform 13"/>
              <p:cNvSpPr>
                <a:spLocks/>
              </p:cNvSpPr>
              <p:nvPr/>
            </p:nvSpPr>
            <p:spPr bwMode="auto">
              <a:xfrm>
                <a:off x="4819650" y="3571875"/>
                <a:ext cx="214312" cy="763588"/>
              </a:xfrm>
              <a:custGeom>
                <a:avLst/>
                <a:gdLst>
                  <a:gd name="T0" fmla="*/ 92 w 135"/>
                  <a:gd name="T1" fmla="*/ 0 h 481"/>
                  <a:gd name="T2" fmla="*/ 135 w 135"/>
                  <a:gd name="T3" fmla="*/ 412 h 481"/>
                  <a:gd name="T4" fmla="*/ 61 w 135"/>
                  <a:gd name="T5" fmla="*/ 481 h 481"/>
                  <a:gd name="T6" fmla="*/ 0 w 135"/>
                  <a:gd name="T7" fmla="*/ 381 h 481"/>
                  <a:gd name="T8" fmla="*/ 92 w 135"/>
                  <a:gd name="T9" fmla="*/ 0 h 481"/>
                </a:gdLst>
                <a:ahLst/>
                <a:cxnLst>
                  <a:cxn ang="0">
                    <a:pos x="T0" y="T1"/>
                  </a:cxn>
                  <a:cxn ang="0">
                    <a:pos x="T2" y="T3"/>
                  </a:cxn>
                  <a:cxn ang="0">
                    <a:pos x="T4" y="T5"/>
                  </a:cxn>
                  <a:cxn ang="0">
                    <a:pos x="T6" y="T7"/>
                  </a:cxn>
                  <a:cxn ang="0">
                    <a:pos x="T8" y="T9"/>
                  </a:cxn>
                </a:cxnLst>
                <a:rect l="0" t="0" r="r" b="b"/>
                <a:pathLst>
                  <a:path w="135" h="481">
                    <a:moveTo>
                      <a:pt x="92" y="0"/>
                    </a:moveTo>
                    <a:lnTo>
                      <a:pt x="135" y="412"/>
                    </a:lnTo>
                    <a:lnTo>
                      <a:pt x="61" y="481"/>
                    </a:lnTo>
                    <a:lnTo>
                      <a:pt x="0" y="381"/>
                    </a:lnTo>
                    <a:lnTo>
                      <a:pt x="92"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125" name="Freeform 14"/>
              <p:cNvSpPr>
                <a:spLocks/>
              </p:cNvSpPr>
              <p:nvPr/>
            </p:nvSpPr>
            <p:spPr bwMode="auto">
              <a:xfrm>
                <a:off x="4140200" y="3709988"/>
                <a:ext cx="582612" cy="357188"/>
              </a:xfrm>
              <a:custGeom>
                <a:avLst/>
                <a:gdLst>
                  <a:gd name="T0" fmla="*/ 187 w 187"/>
                  <a:gd name="T1" fmla="*/ 0 h 115"/>
                  <a:gd name="T2" fmla="*/ 187 w 187"/>
                  <a:gd name="T3" fmla="*/ 0 h 115"/>
                  <a:gd name="T4" fmla="*/ 170 w 187"/>
                  <a:gd name="T5" fmla="*/ 105 h 115"/>
                  <a:gd name="T6" fmla="*/ 109 w 187"/>
                  <a:gd name="T7" fmla="*/ 115 h 115"/>
                  <a:gd name="T8" fmla="*/ 0 w 187"/>
                  <a:gd name="T9" fmla="*/ 115 h 115"/>
                  <a:gd name="T10" fmla="*/ 0 w 187"/>
                  <a:gd name="T11" fmla="*/ 55 h 115"/>
                  <a:gd name="T12" fmla="*/ 128 w 187"/>
                  <a:gd name="T13" fmla="*/ 55 h 115"/>
                  <a:gd name="T14" fmla="*/ 187 w 187"/>
                  <a:gd name="T15" fmla="*/ 0 h 1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115">
                    <a:moveTo>
                      <a:pt x="187" y="0"/>
                    </a:moveTo>
                    <a:cubicBezTo>
                      <a:pt x="187" y="0"/>
                      <a:pt x="187" y="0"/>
                      <a:pt x="187" y="0"/>
                    </a:cubicBezTo>
                    <a:cubicBezTo>
                      <a:pt x="187" y="0"/>
                      <a:pt x="170" y="53"/>
                      <a:pt x="170" y="105"/>
                    </a:cubicBezTo>
                    <a:cubicBezTo>
                      <a:pt x="109" y="115"/>
                      <a:pt x="109" y="115"/>
                      <a:pt x="109" y="115"/>
                    </a:cubicBezTo>
                    <a:cubicBezTo>
                      <a:pt x="0" y="115"/>
                      <a:pt x="0" y="115"/>
                      <a:pt x="0" y="115"/>
                    </a:cubicBezTo>
                    <a:cubicBezTo>
                      <a:pt x="0" y="55"/>
                      <a:pt x="0" y="55"/>
                      <a:pt x="0" y="55"/>
                    </a:cubicBezTo>
                    <a:cubicBezTo>
                      <a:pt x="128" y="55"/>
                      <a:pt x="128" y="55"/>
                      <a:pt x="128" y="55"/>
                    </a:cubicBezTo>
                    <a:lnTo>
                      <a:pt x="18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126" name="Freeform 15"/>
              <p:cNvSpPr>
                <a:spLocks/>
              </p:cNvSpPr>
              <p:nvPr/>
            </p:nvSpPr>
            <p:spPr bwMode="auto">
              <a:xfrm>
                <a:off x="2509838" y="3379788"/>
                <a:ext cx="1465262" cy="2782888"/>
              </a:xfrm>
              <a:custGeom>
                <a:avLst/>
                <a:gdLst>
                  <a:gd name="T0" fmla="*/ 471 w 471"/>
                  <a:gd name="T1" fmla="*/ 173 h 894"/>
                  <a:gd name="T2" fmla="*/ 471 w 471"/>
                  <a:gd name="T3" fmla="*/ 240 h 894"/>
                  <a:gd name="T4" fmla="*/ 274 w 471"/>
                  <a:gd name="T5" fmla="*/ 240 h 894"/>
                  <a:gd name="T6" fmla="*/ 194 w 471"/>
                  <a:gd name="T7" fmla="*/ 212 h 894"/>
                  <a:gd name="T8" fmla="*/ 111 w 471"/>
                  <a:gd name="T9" fmla="*/ 135 h 894"/>
                  <a:gd name="T10" fmla="*/ 93 w 471"/>
                  <a:gd name="T11" fmla="*/ 150 h 894"/>
                  <a:gd name="T12" fmla="*/ 216 w 471"/>
                  <a:gd name="T13" fmla="*/ 243 h 894"/>
                  <a:gd name="T14" fmla="*/ 216 w 471"/>
                  <a:gd name="T15" fmla="*/ 275 h 894"/>
                  <a:gd name="T16" fmla="*/ 216 w 471"/>
                  <a:gd name="T17" fmla="*/ 452 h 894"/>
                  <a:gd name="T18" fmla="*/ 197 w 471"/>
                  <a:gd name="T19" fmla="*/ 594 h 894"/>
                  <a:gd name="T20" fmla="*/ 93 w 471"/>
                  <a:gd name="T21" fmla="*/ 894 h 894"/>
                  <a:gd name="T22" fmla="*/ 22 w 471"/>
                  <a:gd name="T23" fmla="*/ 894 h 894"/>
                  <a:gd name="T24" fmla="*/ 93 w 471"/>
                  <a:gd name="T25" fmla="*/ 578 h 894"/>
                  <a:gd name="T26" fmla="*/ 22 w 471"/>
                  <a:gd name="T27" fmla="*/ 432 h 894"/>
                  <a:gd name="T28" fmla="*/ 6 w 471"/>
                  <a:gd name="T29" fmla="*/ 151 h 894"/>
                  <a:gd name="T30" fmla="*/ 127 w 471"/>
                  <a:gd name="T31" fmla="*/ 11 h 894"/>
                  <a:gd name="T32" fmla="*/ 291 w 471"/>
                  <a:gd name="T33" fmla="*/ 173 h 894"/>
                  <a:gd name="T34" fmla="*/ 471 w 471"/>
                  <a:gd name="T35" fmla="*/ 173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1" h="894">
                    <a:moveTo>
                      <a:pt x="471" y="173"/>
                    </a:moveTo>
                    <a:cubicBezTo>
                      <a:pt x="471" y="240"/>
                      <a:pt x="471" y="240"/>
                      <a:pt x="471" y="240"/>
                    </a:cubicBezTo>
                    <a:cubicBezTo>
                      <a:pt x="471" y="240"/>
                      <a:pt x="321" y="240"/>
                      <a:pt x="274" y="240"/>
                    </a:cubicBezTo>
                    <a:cubicBezTo>
                      <a:pt x="226" y="240"/>
                      <a:pt x="194" y="212"/>
                      <a:pt x="194" y="212"/>
                    </a:cubicBezTo>
                    <a:cubicBezTo>
                      <a:pt x="111" y="135"/>
                      <a:pt x="111" y="135"/>
                      <a:pt x="111" y="135"/>
                    </a:cubicBezTo>
                    <a:cubicBezTo>
                      <a:pt x="93" y="150"/>
                      <a:pt x="93" y="150"/>
                      <a:pt x="93" y="150"/>
                    </a:cubicBezTo>
                    <a:cubicBezTo>
                      <a:pt x="93" y="150"/>
                      <a:pt x="158" y="243"/>
                      <a:pt x="216" y="243"/>
                    </a:cubicBezTo>
                    <a:cubicBezTo>
                      <a:pt x="216" y="275"/>
                      <a:pt x="216" y="275"/>
                      <a:pt x="216" y="275"/>
                    </a:cubicBezTo>
                    <a:cubicBezTo>
                      <a:pt x="216" y="275"/>
                      <a:pt x="216" y="368"/>
                      <a:pt x="216" y="452"/>
                    </a:cubicBezTo>
                    <a:cubicBezTo>
                      <a:pt x="216" y="536"/>
                      <a:pt x="197" y="594"/>
                      <a:pt x="197" y="594"/>
                    </a:cubicBezTo>
                    <a:cubicBezTo>
                      <a:pt x="93" y="894"/>
                      <a:pt x="93" y="894"/>
                      <a:pt x="93" y="894"/>
                    </a:cubicBezTo>
                    <a:cubicBezTo>
                      <a:pt x="22" y="894"/>
                      <a:pt x="22" y="894"/>
                      <a:pt x="22" y="894"/>
                    </a:cubicBezTo>
                    <a:cubicBezTo>
                      <a:pt x="93" y="578"/>
                      <a:pt x="93" y="578"/>
                      <a:pt x="93" y="578"/>
                    </a:cubicBezTo>
                    <a:cubicBezTo>
                      <a:pt x="93" y="578"/>
                      <a:pt x="44" y="498"/>
                      <a:pt x="22" y="432"/>
                    </a:cubicBezTo>
                    <a:cubicBezTo>
                      <a:pt x="0" y="365"/>
                      <a:pt x="6" y="304"/>
                      <a:pt x="6" y="151"/>
                    </a:cubicBezTo>
                    <a:cubicBezTo>
                      <a:pt x="6" y="0"/>
                      <a:pt x="124" y="11"/>
                      <a:pt x="127" y="11"/>
                    </a:cubicBezTo>
                    <a:cubicBezTo>
                      <a:pt x="203" y="18"/>
                      <a:pt x="251" y="119"/>
                      <a:pt x="291" y="173"/>
                    </a:cubicBezTo>
                    <a:lnTo>
                      <a:pt x="471"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sp>
            <p:nvSpPr>
              <p:cNvPr id="127" name="Oval 16"/>
              <p:cNvSpPr>
                <a:spLocks noChangeArrowheads="1"/>
              </p:cNvSpPr>
              <p:nvPr/>
            </p:nvSpPr>
            <p:spPr bwMode="auto">
              <a:xfrm>
                <a:off x="2487613" y="2544763"/>
                <a:ext cx="762000" cy="7667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zh-CN" altLang="en-US" sz="1685">
                  <a:solidFill>
                    <a:prstClr val="black"/>
                  </a:solidFill>
                </a:endParaRPr>
              </a:p>
            </p:txBody>
          </p:sp>
        </p:grpSp>
        <p:sp>
          <p:nvSpPr>
            <p:cNvPr id="129" name="椭圆 128"/>
            <p:cNvSpPr/>
            <p:nvPr/>
          </p:nvSpPr>
          <p:spPr>
            <a:xfrm>
              <a:off x="6767079" y="1376784"/>
              <a:ext cx="1337474" cy="1337474"/>
            </a:xfrm>
            <a:prstGeom prst="ellips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zh-CN" altLang="en-US" sz="1440">
                <a:solidFill>
                  <a:prstClr val="white"/>
                </a:solidFill>
              </a:endParaRPr>
            </a:p>
          </p:txBody>
        </p:sp>
      </p:grpSp>
      <p:sp>
        <p:nvSpPr>
          <p:cNvPr id="137" name="文本框 136"/>
          <p:cNvSpPr txBox="1"/>
          <p:nvPr/>
        </p:nvSpPr>
        <p:spPr>
          <a:xfrm>
            <a:off x="1771912" y="3472815"/>
            <a:ext cx="1399648" cy="387798"/>
          </a:xfrm>
          <a:prstGeom prst="rect">
            <a:avLst/>
          </a:prstGeom>
          <a:noFill/>
        </p:spPr>
        <p:txBody>
          <a:bodyPr wrap="square" rtlCol="0">
            <a:spAutoFit/>
          </a:bodyPr>
          <a:lstStyle/>
          <a:p>
            <a:pPr algn="ctr" defTabSz="855878"/>
            <a:r>
              <a:rPr lang="zh-CN" altLang="en-US" sz="1920" dirty="0">
                <a:solidFill>
                  <a:prstClr val="black"/>
                </a:solidFill>
                <a:latin typeface="微软雅黑" panose="020B0503020204020204" pitchFamily="34" charset="-122"/>
                <a:ea typeface="微软雅黑" panose="020B0503020204020204" pitchFamily="34" charset="-122"/>
              </a:rPr>
              <a:t>创建者</a:t>
            </a:r>
          </a:p>
        </p:txBody>
      </p:sp>
      <p:sp>
        <p:nvSpPr>
          <p:cNvPr id="138" name="文本框 137"/>
          <p:cNvSpPr txBox="1"/>
          <p:nvPr/>
        </p:nvSpPr>
        <p:spPr>
          <a:xfrm>
            <a:off x="4182232" y="3472815"/>
            <a:ext cx="1399648" cy="387798"/>
          </a:xfrm>
          <a:prstGeom prst="rect">
            <a:avLst/>
          </a:prstGeom>
          <a:noFill/>
        </p:spPr>
        <p:txBody>
          <a:bodyPr wrap="square" rtlCol="0">
            <a:spAutoFit/>
          </a:bodyPr>
          <a:lstStyle/>
          <a:p>
            <a:pPr algn="ctr" defTabSz="855878"/>
            <a:r>
              <a:rPr lang="zh-CN" altLang="en-US" sz="1920" dirty="0">
                <a:solidFill>
                  <a:prstClr val="black"/>
                </a:solidFill>
                <a:latin typeface="微软雅黑" panose="020B0503020204020204" pitchFamily="34" charset="-122"/>
                <a:ea typeface="微软雅黑" panose="020B0503020204020204" pitchFamily="34" charset="-122"/>
              </a:rPr>
              <a:t>管理者</a:t>
            </a:r>
          </a:p>
        </p:txBody>
      </p:sp>
      <p:sp>
        <p:nvSpPr>
          <p:cNvPr id="139" name="文本框 138"/>
          <p:cNvSpPr txBox="1"/>
          <p:nvPr/>
        </p:nvSpPr>
        <p:spPr>
          <a:xfrm>
            <a:off x="6613668" y="3472815"/>
            <a:ext cx="1399648" cy="387798"/>
          </a:xfrm>
          <a:prstGeom prst="rect">
            <a:avLst/>
          </a:prstGeom>
          <a:noFill/>
        </p:spPr>
        <p:txBody>
          <a:bodyPr wrap="square" rtlCol="0">
            <a:spAutoFit/>
          </a:bodyPr>
          <a:lstStyle/>
          <a:p>
            <a:pPr algn="ctr" defTabSz="855878"/>
            <a:r>
              <a:rPr lang="zh-CN" altLang="en-US" sz="1920" dirty="0">
                <a:solidFill>
                  <a:prstClr val="black"/>
                </a:solidFill>
                <a:latin typeface="微软雅黑" panose="020B0503020204020204" pitchFamily="34" charset="-122"/>
                <a:ea typeface="微软雅黑" panose="020B0503020204020204" pitchFamily="34" charset="-122"/>
              </a:rPr>
              <a:t>参与者</a:t>
            </a:r>
          </a:p>
        </p:txBody>
      </p:sp>
      <p:sp>
        <p:nvSpPr>
          <p:cNvPr id="140" name="文本框 139"/>
          <p:cNvSpPr txBox="1"/>
          <p:nvPr/>
        </p:nvSpPr>
        <p:spPr>
          <a:xfrm>
            <a:off x="9034548" y="3472815"/>
            <a:ext cx="1399648" cy="387798"/>
          </a:xfrm>
          <a:prstGeom prst="rect">
            <a:avLst/>
          </a:prstGeom>
          <a:noFill/>
        </p:spPr>
        <p:txBody>
          <a:bodyPr wrap="square" rtlCol="0">
            <a:spAutoFit/>
          </a:bodyPr>
          <a:lstStyle/>
          <a:p>
            <a:pPr algn="ctr" defTabSz="855878"/>
            <a:r>
              <a:rPr lang="zh-CN" altLang="en-US" sz="1920" dirty="0">
                <a:solidFill>
                  <a:prstClr val="black"/>
                </a:solidFill>
                <a:latin typeface="微软雅黑" panose="020B0503020204020204" pitchFamily="34" charset="-122"/>
                <a:ea typeface="微软雅黑" panose="020B0503020204020204" pitchFamily="34" charset="-122"/>
              </a:rPr>
              <a:t>开拓者</a:t>
            </a:r>
          </a:p>
        </p:txBody>
      </p:sp>
      <p:sp>
        <p:nvSpPr>
          <p:cNvPr id="141" name="文本框 140"/>
          <p:cNvSpPr txBox="1"/>
          <p:nvPr/>
        </p:nvSpPr>
        <p:spPr>
          <a:xfrm>
            <a:off x="2979416" y="6155154"/>
            <a:ext cx="1399648" cy="387798"/>
          </a:xfrm>
          <a:prstGeom prst="rect">
            <a:avLst/>
          </a:prstGeom>
          <a:noFill/>
        </p:spPr>
        <p:txBody>
          <a:bodyPr wrap="square" rtlCol="0">
            <a:spAutoFit/>
          </a:bodyPr>
          <a:lstStyle/>
          <a:p>
            <a:pPr algn="ctr" defTabSz="855878"/>
            <a:r>
              <a:rPr lang="zh-CN" altLang="en-US" sz="1920" dirty="0">
                <a:solidFill>
                  <a:prstClr val="black"/>
                </a:solidFill>
                <a:latin typeface="微软雅黑" panose="020B0503020204020204" pitchFamily="34" charset="-122"/>
                <a:ea typeface="微软雅黑" panose="020B0503020204020204" pitchFamily="34" charset="-122"/>
              </a:rPr>
              <a:t>分化者</a:t>
            </a:r>
          </a:p>
        </p:txBody>
      </p:sp>
      <p:sp>
        <p:nvSpPr>
          <p:cNvPr id="142" name="文本框 141"/>
          <p:cNvSpPr txBox="1"/>
          <p:nvPr/>
        </p:nvSpPr>
        <p:spPr>
          <a:xfrm>
            <a:off x="5415242" y="6155154"/>
            <a:ext cx="1399648" cy="387798"/>
          </a:xfrm>
          <a:prstGeom prst="rect">
            <a:avLst/>
          </a:prstGeom>
          <a:noFill/>
        </p:spPr>
        <p:txBody>
          <a:bodyPr wrap="square" rtlCol="0">
            <a:spAutoFit/>
          </a:bodyPr>
          <a:lstStyle/>
          <a:p>
            <a:pPr algn="ctr" defTabSz="855878"/>
            <a:r>
              <a:rPr lang="zh-CN" altLang="en-US" sz="1920" dirty="0">
                <a:solidFill>
                  <a:prstClr val="black"/>
                </a:solidFill>
                <a:latin typeface="微软雅黑" panose="020B0503020204020204" pitchFamily="34" charset="-122"/>
                <a:ea typeface="微软雅黑" panose="020B0503020204020204" pitchFamily="34" charset="-122"/>
              </a:rPr>
              <a:t>合作者</a:t>
            </a:r>
          </a:p>
        </p:txBody>
      </p:sp>
      <p:sp>
        <p:nvSpPr>
          <p:cNvPr id="143" name="文本框 142"/>
          <p:cNvSpPr txBox="1"/>
          <p:nvPr/>
        </p:nvSpPr>
        <p:spPr>
          <a:xfrm>
            <a:off x="7787836" y="6155154"/>
            <a:ext cx="1399648" cy="387798"/>
          </a:xfrm>
          <a:prstGeom prst="rect">
            <a:avLst/>
          </a:prstGeom>
          <a:noFill/>
        </p:spPr>
        <p:txBody>
          <a:bodyPr wrap="square" rtlCol="0">
            <a:spAutoFit/>
          </a:bodyPr>
          <a:lstStyle/>
          <a:p>
            <a:pPr algn="ctr" defTabSz="855878"/>
            <a:r>
              <a:rPr lang="zh-CN" altLang="en-US" sz="1920" dirty="0">
                <a:solidFill>
                  <a:prstClr val="black"/>
                </a:solidFill>
                <a:latin typeface="微软雅黑" panose="020B0503020204020204" pitchFamily="34" charset="-122"/>
                <a:ea typeface="微软雅黑" panose="020B0503020204020204" pitchFamily="34" charset="-122"/>
              </a:rPr>
              <a:t>付费者</a:t>
            </a:r>
          </a:p>
        </p:txBody>
      </p:sp>
      <p:sp>
        <p:nvSpPr>
          <p:cNvPr id="144" name="文本框 143"/>
          <p:cNvSpPr txBox="1"/>
          <p:nvPr/>
        </p:nvSpPr>
        <p:spPr>
          <a:xfrm>
            <a:off x="1301117" y="570157"/>
            <a:ext cx="9504043" cy="461665"/>
          </a:xfrm>
          <a:prstGeom prst="rect">
            <a:avLst/>
          </a:prstGeom>
          <a:noFill/>
        </p:spPr>
        <p:txBody>
          <a:bodyPr wrap="square" rtlCol="0">
            <a:spAutoFit/>
          </a:bodyPr>
          <a:lstStyle/>
          <a:p>
            <a:pPr algn="ctr" defTabSz="855878"/>
            <a:r>
              <a:rPr lang="zh-CN" altLang="en-US"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社群的各角色，你想好了吗？</a:t>
            </a:r>
          </a:p>
        </p:txBody>
      </p:sp>
      <p:cxnSp>
        <p:nvCxnSpPr>
          <p:cNvPr id="145" name="直接连接符 144"/>
          <p:cNvCxnSpPr/>
          <p:nvPr/>
        </p:nvCxnSpPr>
        <p:spPr>
          <a:xfrm>
            <a:off x="3003894" y="1181731"/>
            <a:ext cx="5814060" cy="0"/>
          </a:xfrm>
          <a:prstGeom prst="line">
            <a:avLst/>
          </a:prstGeom>
          <a:ln w="76200" cmpd="thickThi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3532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1301114" y="2316479"/>
            <a:ext cx="9504046" cy="661852"/>
            <a:chOff x="576262" y="1393371"/>
            <a:chExt cx="7920038" cy="551543"/>
          </a:xfrm>
        </p:grpSpPr>
        <p:sp>
          <p:nvSpPr>
            <p:cNvPr id="4" name="矩形 3"/>
            <p:cNvSpPr/>
            <p:nvPr/>
          </p:nvSpPr>
          <p:spPr>
            <a:xfrm>
              <a:off x="576262" y="1393371"/>
              <a:ext cx="2355623" cy="55154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1920" b="1" dirty="0">
                  <a:solidFill>
                    <a:prstClr val="white"/>
                  </a:solidFill>
                  <a:latin typeface="微软雅黑" panose="020B0503020204020204" pitchFamily="34" charset="-122"/>
                  <a:ea typeface="微软雅黑" panose="020B0503020204020204" pitchFamily="34" charset="-122"/>
                </a:rPr>
                <a:t>同一辆公交车上的乘客</a:t>
              </a:r>
            </a:p>
          </p:txBody>
        </p:sp>
        <p:sp>
          <p:nvSpPr>
            <p:cNvPr id="7" name="矩形 6"/>
            <p:cNvSpPr/>
            <p:nvPr/>
          </p:nvSpPr>
          <p:spPr>
            <a:xfrm>
              <a:off x="3358470" y="1393371"/>
              <a:ext cx="2355623" cy="55154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1920" b="1" dirty="0">
                  <a:solidFill>
                    <a:prstClr val="white"/>
                  </a:solidFill>
                  <a:latin typeface="微软雅黑" panose="020B0503020204020204" pitchFamily="34" charset="-122"/>
                  <a:ea typeface="微软雅黑" panose="020B0503020204020204" pitchFamily="34" charset="-122"/>
                </a:rPr>
                <a:t>一起跳广场舞的大妈</a:t>
              </a:r>
            </a:p>
          </p:txBody>
        </p:sp>
        <p:sp>
          <p:nvSpPr>
            <p:cNvPr id="8" name="矩形 7"/>
            <p:cNvSpPr/>
            <p:nvPr/>
          </p:nvSpPr>
          <p:spPr>
            <a:xfrm>
              <a:off x="6140677" y="1393371"/>
              <a:ext cx="2355623" cy="55154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1920" b="1" dirty="0">
                  <a:solidFill>
                    <a:prstClr val="white"/>
                  </a:solidFill>
                  <a:latin typeface="微软雅黑" panose="020B0503020204020204" pitchFamily="34" charset="-122"/>
                  <a:ea typeface="微软雅黑" panose="020B0503020204020204" pitchFamily="34" charset="-122"/>
                </a:rPr>
                <a:t>我的全部微信好友</a:t>
              </a:r>
            </a:p>
          </p:txBody>
        </p:sp>
      </p:grpSp>
      <p:grpSp>
        <p:nvGrpSpPr>
          <p:cNvPr id="16" name="组合 15"/>
          <p:cNvGrpSpPr/>
          <p:nvPr/>
        </p:nvGrpSpPr>
        <p:grpSpPr>
          <a:xfrm>
            <a:off x="1301114" y="3447506"/>
            <a:ext cx="9504046" cy="661852"/>
            <a:chOff x="576262" y="2305957"/>
            <a:chExt cx="7920038" cy="551543"/>
          </a:xfrm>
        </p:grpSpPr>
        <p:sp>
          <p:nvSpPr>
            <p:cNvPr id="9" name="矩形 8"/>
            <p:cNvSpPr/>
            <p:nvPr/>
          </p:nvSpPr>
          <p:spPr>
            <a:xfrm>
              <a:off x="576262" y="2305957"/>
              <a:ext cx="2355623" cy="55154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1920" b="1" dirty="0">
                  <a:solidFill>
                    <a:prstClr val="white"/>
                  </a:solidFill>
                  <a:latin typeface="微软雅黑" panose="020B0503020204020204" pitchFamily="34" charset="-122"/>
                  <a:ea typeface="微软雅黑" panose="020B0503020204020204" pitchFamily="34" charset="-122"/>
                </a:rPr>
                <a:t>苹果手机的用户</a:t>
              </a:r>
            </a:p>
          </p:txBody>
        </p:sp>
        <p:sp>
          <p:nvSpPr>
            <p:cNvPr id="10" name="矩形 9"/>
            <p:cNvSpPr/>
            <p:nvPr/>
          </p:nvSpPr>
          <p:spPr>
            <a:xfrm>
              <a:off x="3358470" y="2305957"/>
              <a:ext cx="2355623" cy="55154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1920" b="1" dirty="0">
                  <a:solidFill>
                    <a:prstClr val="white"/>
                  </a:solidFill>
                  <a:latin typeface="微软雅黑" panose="020B0503020204020204" pitchFamily="34" charset="-122"/>
                  <a:ea typeface="微软雅黑" panose="020B0503020204020204" pitchFamily="34" charset="-122"/>
                </a:rPr>
                <a:t>周杰伦的粉丝</a:t>
              </a:r>
            </a:p>
          </p:txBody>
        </p:sp>
        <p:sp>
          <p:nvSpPr>
            <p:cNvPr id="11" name="矩形 10"/>
            <p:cNvSpPr/>
            <p:nvPr/>
          </p:nvSpPr>
          <p:spPr>
            <a:xfrm>
              <a:off x="6140677" y="2305957"/>
              <a:ext cx="2355623" cy="55154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1920" b="1" dirty="0">
                  <a:solidFill>
                    <a:prstClr val="white"/>
                  </a:solidFill>
                  <a:latin typeface="微软雅黑" panose="020B0503020204020204" pitchFamily="34" charset="-122"/>
                  <a:ea typeface="微软雅黑" panose="020B0503020204020204" pitchFamily="34" charset="-122"/>
                </a:rPr>
                <a:t>北京人</a:t>
              </a:r>
            </a:p>
          </p:txBody>
        </p:sp>
      </p:grpSp>
      <p:grpSp>
        <p:nvGrpSpPr>
          <p:cNvPr id="17" name="组合 16"/>
          <p:cNvGrpSpPr/>
          <p:nvPr/>
        </p:nvGrpSpPr>
        <p:grpSpPr>
          <a:xfrm>
            <a:off x="1301114" y="4578531"/>
            <a:ext cx="9504046" cy="661852"/>
            <a:chOff x="576262" y="2305957"/>
            <a:chExt cx="7920038" cy="551543"/>
          </a:xfrm>
        </p:grpSpPr>
        <p:sp>
          <p:nvSpPr>
            <p:cNvPr id="18" name="矩形 17"/>
            <p:cNvSpPr/>
            <p:nvPr/>
          </p:nvSpPr>
          <p:spPr>
            <a:xfrm>
              <a:off x="576262" y="2305957"/>
              <a:ext cx="2355623" cy="55154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1920" b="1" dirty="0">
                  <a:solidFill>
                    <a:prstClr val="white"/>
                  </a:solidFill>
                  <a:latin typeface="微软雅黑" panose="020B0503020204020204" pitchFamily="34" charset="-122"/>
                  <a:ea typeface="微软雅黑" panose="020B0503020204020204" pitchFamily="34" charset="-122"/>
                </a:rPr>
                <a:t>高中同学</a:t>
              </a:r>
              <a:r>
                <a:rPr lang="en-US" altLang="zh-CN" sz="1920" b="1" dirty="0">
                  <a:solidFill>
                    <a:prstClr val="white"/>
                  </a:solidFill>
                  <a:latin typeface="微软雅黑" panose="020B0503020204020204" pitchFamily="34" charset="-122"/>
                  <a:ea typeface="微软雅黑" panose="020B0503020204020204" pitchFamily="34" charset="-122"/>
                </a:rPr>
                <a:t>QQ</a:t>
              </a:r>
              <a:r>
                <a:rPr lang="zh-CN" altLang="en-US" sz="1920" b="1" dirty="0">
                  <a:solidFill>
                    <a:prstClr val="white"/>
                  </a:solidFill>
                  <a:latin typeface="微软雅黑" panose="020B0503020204020204" pitchFamily="34" charset="-122"/>
                  <a:ea typeface="微软雅黑" panose="020B0503020204020204" pitchFamily="34" charset="-122"/>
                </a:rPr>
                <a:t>群</a:t>
              </a:r>
            </a:p>
          </p:txBody>
        </p:sp>
        <p:sp>
          <p:nvSpPr>
            <p:cNvPr id="19" name="矩形 18"/>
            <p:cNvSpPr/>
            <p:nvPr/>
          </p:nvSpPr>
          <p:spPr>
            <a:xfrm>
              <a:off x="3358470" y="2305957"/>
              <a:ext cx="2355623" cy="55154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1920" b="1" dirty="0">
                  <a:solidFill>
                    <a:prstClr val="white"/>
                  </a:solidFill>
                  <a:latin typeface="微软雅黑" panose="020B0503020204020204" pitchFamily="34" charset="-122"/>
                  <a:ea typeface="微软雅黑" panose="020B0503020204020204" pitchFamily="34" charset="-122"/>
                </a:rPr>
                <a:t>吃货</a:t>
              </a:r>
            </a:p>
          </p:txBody>
        </p:sp>
        <p:sp>
          <p:nvSpPr>
            <p:cNvPr id="20" name="矩形 19"/>
            <p:cNvSpPr/>
            <p:nvPr/>
          </p:nvSpPr>
          <p:spPr>
            <a:xfrm>
              <a:off x="6140677" y="2305957"/>
              <a:ext cx="2355623" cy="55154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r>
                <a:rPr lang="zh-CN" altLang="en-US" sz="1920" b="1" dirty="0">
                  <a:solidFill>
                    <a:prstClr val="white"/>
                  </a:solidFill>
                  <a:latin typeface="微软雅黑" panose="020B0503020204020204" pitchFamily="34" charset="-122"/>
                  <a:ea typeface="微软雅黑" panose="020B0503020204020204" pitchFamily="34" charset="-122"/>
                </a:rPr>
                <a:t>微博上有</a:t>
              </a:r>
              <a:r>
                <a:rPr lang="en-US" altLang="zh-CN" sz="1920" b="1" dirty="0">
                  <a:solidFill>
                    <a:prstClr val="white"/>
                  </a:solidFill>
                  <a:latin typeface="微软雅黑" panose="020B0503020204020204" pitchFamily="34" charset="-122"/>
                  <a:ea typeface="微软雅黑" panose="020B0503020204020204" pitchFamily="34" charset="-122"/>
                </a:rPr>
                <a:t>HR</a:t>
              </a:r>
              <a:r>
                <a:rPr lang="zh-CN" altLang="en-US" sz="1920" b="1" dirty="0">
                  <a:solidFill>
                    <a:prstClr val="white"/>
                  </a:solidFill>
                  <a:latin typeface="微软雅黑" panose="020B0503020204020204" pitchFamily="34" charset="-122"/>
                  <a:ea typeface="微软雅黑" panose="020B0503020204020204" pitchFamily="34" charset="-122"/>
                </a:rPr>
                <a:t>标签的人</a:t>
              </a:r>
            </a:p>
          </p:txBody>
        </p:sp>
      </p:grpSp>
      <p:grpSp>
        <p:nvGrpSpPr>
          <p:cNvPr id="21" name="组合 20"/>
          <p:cNvGrpSpPr/>
          <p:nvPr/>
        </p:nvGrpSpPr>
        <p:grpSpPr>
          <a:xfrm>
            <a:off x="3381281" y="832114"/>
            <a:ext cx="5429438" cy="833185"/>
            <a:chOff x="1211549" y="3551035"/>
            <a:chExt cx="1762489" cy="694321"/>
          </a:xfrm>
        </p:grpSpPr>
        <p:sp>
          <p:nvSpPr>
            <p:cNvPr id="22" name="文本框 21"/>
            <p:cNvSpPr txBox="1"/>
            <p:nvPr/>
          </p:nvSpPr>
          <p:spPr>
            <a:xfrm>
              <a:off x="1270984" y="3551035"/>
              <a:ext cx="1643619" cy="538609"/>
            </a:xfrm>
            <a:prstGeom prst="rect">
              <a:avLst/>
            </a:prstGeom>
            <a:noFill/>
          </p:spPr>
          <p:txBody>
            <a:bodyPr wrap="square" rtlCol="0">
              <a:spAutoFit/>
            </a:bodyPr>
            <a:lstStyle/>
            <a:p>
              <a:pPr algn="ctr" defTabSz="855878">
                <a:lnSpc>
                  <a:spcPct val="150000"/>
                </a:lnSpc>
              </a:pPr>
              <a:r>
                <a:rPr lang="zh-CN" altLang="en-US" sz="2400" dirty="0">
                  <a:solidFill>
                    <a:prstClr val="black"/>
                  </a:solidFill>
                  <a:latin typeface="微软雅黑" panose="020B0503020204020204" pitchFamily="34" charset="-122"/>
                  <a:ea typeface="微软雅黑" panose="020B0503020204020204" pitchFamily="34" charset="-122"/>
                </a:rPr>
                <a:t>下面哪些是社群？</a:t>
              </a:r>
            </a:p>
          </p:txBody>
        </p:sp>
        <p:cxnSp>
          <p:nvCxnSpPr>
            <p:cNvPr id="23" name="直接连接符 22"/>
            <p:cNvCxnSpPr/>
            <p:nvPr/>
          </p:nvCxnSpPr>
          <p:spPr>
            <a:xfrm>
              <a:off x="1211549" y="4245356"/>
              <a:ext cx="1762489" cy="0"/>
            </a:xfrm>
            <a:prstGeom prst="line">
              <a:avLst/>
            </a:prstGeom>
            <a:ln w="76200" cmpd="thickThi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7406873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2789318" y="1269327"/>
            <a:ext cx="6613363" cy="4724546"/>
            <a:chOff x="1039767" y="1269327"/>
            <a:chExt cx="3968840" cy="2835315"/>
          </a:xfrm>
        </p:grpSpPr>
        <p:grpSp>
          <p:nvGrpSpPr>
            <p:cNvPr id="2" name="组合 1"/>
            <p:cNvGrpSpPr/>
            <p:nvPr/>
          </p:nvGrpSpPr>
          <p:grpSpPr>
            <a:xfrm>
              <a:off x="1629032" y="1269327"/>
              <a:ext cx="2835315" cy="2835315"/>
              <a:chOff x="-3338817" y="1947162"/>
              <a:chExt cx="2651826" cy="2651826"/>
            </a:xfrm>
          </p:grpSpPr>
          <p:sp>
            <p:nvSpPr>
              <p:cNvPr id="3" name="椭圆 2"/>
              <p:cNvSpPr/>
              <p:nvPr/>
            </p:nvSpPr>
            <p:spPr>
              <a:xfrm>
                <a:off x="-2877322" y="2408657"/>
                <a:ext cx="1728836" cy="1728836"/>
              </a:xfrm>
              <a:prstGeom prst="ellipse">
                <a:avLst/>
              </a:prstGeom>
              <a:noFill/>
              <a:ln w="12700">
                <a:solidFill>
                  <a:schemeClr val="bg1">
                    <a:lumMod val="65000"/>
                  </a:schemeClr>
                </a:solidFill>
                <a:prstDash val="dash"/>
              </a:ln>
            </p:spPr>
            <p:txBody>
              <a:bodyPr wrap="square" rtlCol="0" anchor="ctr">
                <a:spAutoFit/>
              </a:bodyPr>
              <a:lstStyle/>
              <a:p>
                <a:pPr marL="531450" indent="-171450" algn="ctr">
                  <a:buClr>
                    <a:srgbClr val="FF0000"/>
                  </a:buClr>
                  <a:buFont typeface="Webdings" panose="05030102010509060703" pitchFamily="18" charset="2"/>
                  <a:buChar char="þ"/>
                </a:pPr>
                <a:endParaRPr lang="zh-CN" altLang="en-US" sz="1200" dirty="0">
                  <a:latin typeface="微软雅黑" pitchFamily="34" charset="-122"/>
                  <a:ea typeface="微软雅黑" pitchFamily="34" charset="-122"/>
                </a:endParaRPr>
              </a:p>
            </p:txBody>
          </p:sp>
          <p:sp>
            <p:nvSpPr>
              <p:cNvPr id="4" name="椭圆 3"/>
              <p:cNvSpPr/>
              <p:nvPr/>
            </p:nvSpPr>
            <p:spPr>
              <a:xfrm>
                <a:off x="-3338817" y="1947162"/>
                <a:ext cx="2651826" cy="2651826"/>
              </a:xfrm>
              <a:prstGeom prst="ellipse">
                <a:avLst/>
              </a:prstGeom>
              <a:noFill/>
              <a:ln w="12700">
                <a:solidFill>
                  <a:schemeClr val="bg1">
                    <a:lumMod val="65000"/>
                  </a:schemeClr>
                </a:solidFill>
              </a:ln>
            </p:spPr>
            <p:txBody>
              <a:bodyPr wrap="square" rtlCol="0" anchor="ctr">
                <a:spAutoFit/>
              </a:bodyPr>
              <a:lstStyle/>
              <a:p>
                <a:pPr marL="531450" indent="-171450" algn="ctr">
                  <a:buClr>
                    <a:srgbClr val="FF0000"/>
                  </a:buClr>
                  <a:buFont typeface="Webdings" panose="05030102010509060703" pitchFamily="18" charset="2"/>
                  <a:buChar char="þ"/>
                </a:pPr>
                <a:endParaRPr lang="zh-CN" altLang="en-US" sz="1200" dirty="0">
                  <a:latin typeface="微软雅黑" pitchFamily="34" charset="-122"/>
                  <a:ea typeface="微软雅黑" pitchFamily="34" charset="-122"/>
                </a:endParaRPr>
              </a:p>
            </p:txBody>
          </p:sp>
        </p:grpSp>
        <p:pic>
          <p:nvPicPr>
            <p:cNvPr id="5" name="图片 4"/>
            <p:cNvPicPr>
              <a:picLocks noChangeAspect="1"/>
            </p:cNvPicPr>
            <p:nvPr/>
          </p:nvPicPr>
          <p:blipFill>
            <a:blip r:embed="rId2"/>
            <a:stretch>
              <a:fillRect/>
            </a:stretch>
          </p:blipFill>
          <p:spPr>
            <a:xfrm>
              <a:off x="1039767" y="1522701"/>
              <a:ext cx="3968840" cy="2091109"/>
            </a:xfrm>
            <a:prstGeom prst="rect">
              <a:avLst/>
            </a:prstGeom>
          </p:spPr>
        </p:pic>
      </p:grpSp>
    </p:spTree>
    <p:extLst>
      <p:ext uri="{BB962C8B-B14F-4D97-AF65-F5344CB8AC3E}">
        <p14:creationId xmlns:p14="http://schemas.microsoft.com/office/powerpoint/2010/main" val="5139092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178041" y="4954448"/>
            <a:ext cx="3942438" cy="1178208"/>
          </a:xfrm>
          <a:prstGeom prst="rect">
            <a:avLst/>
          </a:prstGeom>
        </p:spPr>
        <p:txBody>
          <a:bodyPr wrap="square">
            <a:spAutoFit/>
          </a:bodyPr>
          <a:lstStyle/>
          <a:p>
            <a:pPr defTabSz="855878">
              <a:lnSpc>
                <a:spcPct val="140000"/>
              </a:lnSpc>
            </a:pPr>
            <a:r>
              <a:rPr lang="en-US" altLang="zh-CN" sz="1680"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1680"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、要好玩</a:t>
            </a:r>
            <a:endParaRPr lang="en-US" altLang="zh-CN" sz="1680"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a:p>
            <a:pPr defTabSz="855878">
              <a:lnSpc>
                <a:spcPct val="140000"/>
              </a:lnSpc>
            </a:pPr>
            <a:r>
              <a:rPr lang="en-US" altLang="zh-CN" sz="1680"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1680"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、玩的时候把事情做漂亮</a:t>
            </a:r>
            <a:endParaRPr lang="en-US" altLang="zh-CN" sz="1680"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a:p>
            <a:pPr defTabSz="855878">
              <a:lnSpc>
                <a:spcPct val="140000"/>
              </a:lnSpc>
            </a:pPr>
            <a:r>
              <a:rPr lang="en-US" altLang="zh-CN" sz="1680"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1680"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、分钱</a:t>
            </a:r>
            <a:endParaRPr lang="zh-CN" altLang="zh-CN" sz="1680"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3" name="图片 2"/>
          <p:cNvPicPr>
            <a:picLocks noChangeAspect="1"/>
          </p:cNvPicPr>
          <p:nvPr/>
        </p:nvPicPr>
        <p:blipFill>
          <a:blip r:embed="rId2"/>
          <a:stretch>
            <a:fillRect/>
          </a:stretch>
        </p:blipFill>
        <p:spPr>
          <a:xfrm>
            <a:off x="1751759" y="718823"/>
            <a:ext cx="3997001" cy="5507986"/>
          </a:xfrm>
          <a:prstGeom prst="rect">
            <a:avLst/>
          </a:prstGeom>
        </p:spPr>
      </p:pic>
      <p:sp>
        <p:nvSpPr>
          <p:cNvPr id="4" name="矩形 3"/>
          <p:cNvSpPr/>
          <p:nvPr/>
        </p:nvSpPr>
        <p:spPr>
          <a:xfrm>
            <a:off x="7178040" y="3973252"/>
            <a:ext cx="3627120" cy="830997"/>
          </a:xfrm>
          <a:prstGeom prst="rect">
            <a:avLst/>
          </a:prstGeom>
        </p:spPr>
        <p:txBody>
          <a:bodyPr>
            <a:spAutoFit/>
          </a:bodyPr>
          <a:lstStyle/>
          <a:p>
            <a:pPr defTabSz="855878"/>
            <a:r>
              <a:rPr lang="zh-CN" altLang="en-US" sz="2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秋叶</a:t>
            </a:r>
            <a:r>
              <a:rPr lang="en-US" altLang="zh-CN" sz="2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PPT</a:t>
            </a:r>
            <a:r>
              <a:rPr lang="zh-CN" altLang="en-US" sz="2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团队</a:t>
            </a:r>
            <a:endParaRPr lang="en-US" altLang="zh-CN" sz="2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a:p>
            <a:pPr defTabSz="855878"/>
            <a:r>
              <a:rPr lang="zh-CN" altLang="en-US" sz="2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核心文化</a:t>
            </a:r>
            <a:endParaRPr lang="zh-CN" altLang="en-US" sz="2400" dirty="0">
              <a:solidFill>
                <a:srgbClr val="C00000"/>
              </a:solidFill>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7178041" y="4923710"/>
            <a:ext cx="2656664" cy="0"/>
          </a:xfrm>
          <a:prstGeom prst="line">
            <a:avLst/>
          </a:prstGeom>
          <a:ln w="9525">
            <a:solidFill>
              <a:schemeClr val="bg1">
                <a:lumMod val="50000"/>
              </a:schemeClr>
            </a:solidFill>
            <a:prstDash val="solid"/>
            <a:tailEnd w="lg" len="lg"/>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174966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flipH="1" flipV="1">
            <a:off x="7733479" y="4081777"/>
            <a:ext cx="935591" cy="510148"/>
          </a:xfrm>
          <a:prstGeom prst="line">
            <a:avLst/>
          </a:prstGeom>
          <a:ln w="9525">
            <a:solidFill>
              <a:schemeClr val="tx1">
                <a:lumMod val="75000"/>
                <a:lumOff val="25000"/>
              </a:schemeClr>
            </a:solidFill>
            <a:prstDash val="solid"/>
            <a:tailEnd w="lg" len="lg"/>
          </a:ln>
          <a:effectLst/>
        </p:spPr>
        <p:style>
          <a:lnRef idx="1">
            <a:schemeClr val="accent1"/>
          </a:lnRef>
          <a:fillRef idx="0">
            <a:schemeClr val="accent1"/>
          </a:fillRef>
          <a:effectRef idx="0">
            <a:schemeClr val="accent1"/>
          </a:effectRef>
          <a:fontRef idx="minor">
            <a:schemeClr val="tx1"/>
          </a:fontRef>
        </p:style>
      </p:cxnSp>
      <p:cxnSp>
        <p:nvCxnSpPr>
          <p:cNvPr id="2" name="直接连接符 1"/>
          <p:cNvCxnSpPr/>
          <p:nvPr/>
        </p:nvCxnSpPr>
        <p:spPr>
          <a:xfrm flipH="1">
            <a:off x="7567781" y="2615384"/>
            <a:ext cx="1781691" cy="969799"/>
          </a:xfrm>
          <a:prstGeom prst="line">
            <a:avLst/>
          </a:prstGeom>
          <a:ln w="9525">
            <a:solidFill>
              <a:schemeClr val="tx1">
                <a:lumMod val="75000"/>
                <a:lumOff val="25000"/>
              </a:schemeClr>
            </a:solidFill>
            <a:prstDash val="solid"/>
            <a:tailEnd w="lg" len="lg"/>
          </a:ln>
          <a:effectLst/>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H="1">
            <a:off x="7650014" y="3854784"/>
            <a:ext cx="2006324" cy="124757"/>
          </a:xfrm>
          <a:prstGeom prst="line">
            <a:avLst/>
          </a:prstGeom>
          <a:ln w="9525">
            <a:solidFill>
              <a:schemeClr val="tx1">
                <a:lumMod val="75000"/>
                <a:lumOff val="25000"/>
              </a:schemeClr>
            </a:solidFill>
            <a:prstDash val="solid"/>
            <a:tailEnd w="lg" len="lg"/>
          </a:ln>
          <a:effectLst/>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flipV="1">
            <a:off x="7281553" y="4844844"/>
            <a:ext cx="776864" cy="793094"/>
          </a:xfrm>
          <a:prstGeom prst="line">
            <a:avLst/>
          </a:prstGeom>
          <a:ln w="9525">
            <a:solidFill>
              <a:schemeClr val="bg1">
                <a:lumMod val="65000"/>
              </a:schemeClr>
            </a:solidFill>
            <a:prstDash val="solid"/>
            <a:tailEnd w="lg" len="lg"/>
          </a:ln>
          <a:effectLst/>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1515913" y="5142091"/>
            <a:ext cx="5778014" cy="1200329"/>
          </a:xfrm>
          <a:prstGeom prst="rect">
            <a:avLst/>
          </a:prstGeom>
        </p:spPr>
        <p:txBody>
          <a:bodyPr>
            <a:spAutoFit/>
          </a:bodyPr>
          <a:lstStyle/>
          <a:p>
            <a:pPr>
              <a:lnSpc>
                <a:spcPct val="150000"/>
              </a:lnSpc>
            </a:pPr>
            <a:r>
              <a:rPr lang="zh-CN" altLang="en-US" sz="2400" b="1" dirty="0" smtClean="0">
                <a:solidFill>
                  <a:schemeClr val="bg1">
                    <a:lumMod val="50000"/>
                  </a:schemeClr>
                </a:solidFill>
                <a:latin typeface="微软雅黑" panose="020B0503020204020204" pitchFamily="34" charset="-122"/>
                <a:ea typeface="微软雅黑" panose="020B0503020204020204" pitchFamily="34" charset="-122"/>
              </a:rPr>
              <a:t>秋叶</a:t>
            </a:r>
            <a:r>
              <a:rPr lang="en-US" altLang="zh-CN" sz="2400" b="1" dirty="0" smtClean="0">
                <a:solidFill>
                  <a:schemeClr val="bg1">
                    <a:lumMod val="50000"/>
                  </a:schemeClr>
                </a:solidFill>
                <a:latin typeface="微软雅黑" panose="020B0503020204020204" pitchFamily="34" charset="-122"/>
                <a:ea typeface="微软雅黑" panose="020B0503020204020204" pitchFamily="34" charset="-122"/>
              </a:rPr>
              <a:t>PPT</a:t>
            </a:r>
            <a:r>
              <a:rPr lang="zh-CN" altLang="en-US" sz="2400" b="1" dirty="0" smtClean="0">
                <a:solidFill>
                  <a:schemeClr val="bg1">
                    <a:lumMod val="50000"/>
                  </a:schemeClr>
                </a:solidFill>
                <a:latin typeface="微软雅黑" panose="020B0503020204020204" pitchFamily="34" charset="-122"/>
                <a:ea typeface="微软雅黑" panose="020B0503020204020204" pitchFamily="34" charset="-122"/>
              </a:rPr>
              <a:t>社群的</a:t>
            </a:r>
            <a:endParaRPr lang="en-US" altLang="zh-CN" sz="2400" b="1" dirty="0" smtClean="0">
              <a:solidFill>
                <a:schemeClr val="bg1">
                  <a:lumMod val="50000"/>
                </a:schemeClr>
              </a:solidFill>
              <a:latin typeface="微软雅黑" panose="020B0503020204020204" pitchFamily="34" charset="-122"/>
              <a:ea typeface="微软雅黑" panose="020B0503020204020204" pitchFamily="34" charset="-122"/>
            </a:endParaRPr>
          </a:p>
          <a:p>
            <a:pPr>
              <a:lnSpc>
                <a:spcPct val="150000"/>
              </a:lnSpc>
            </a:pPr>
            <a:r>
              <a:rPr lang="zh-CN" altLang="en-US" sz="2400" b="1" dirty="0" smtClean="0">
                <a:solidFill>
                  <a:schemeClr val="bg1">
                    <a:lumMod val="50000"/>
                  </a:schemeClr>
                </a:solidFill>
                <a:latin typeface="微软雅黑" panose="020B0503020204020204" pitchFamily="34" charset="-122"/>
                <a:ea typeface="微软雅黑" panose="020B0503020204020204" pitchFamily="34" charset="-122"/>
              </a:rPr>
              <a:t>复制和衍生</a:t>
            </a:r>
            <a:endParaRPr lang="zh-CN" altLang="en-US" sz="24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7" name="椭圆 6"/>
          <p:cNvSpPr/>
          <p:nvPr/>
        </p:nvSpPr>
        <p:spPr>
          <a:xfrm>
            <a:off x="5282212" y="2755688"/>
            <a:ext cx="2580952" cy="2580952"/>
          </a:xfrm>
          <a:prstGeom prst="ellipse">
            <a:avLst/>
          </a:prstGeom>
          <a:solidFill>
            <a:srgbClr val="C00000"/>
          </a:solidFill>
          <a:ln w="12700">
            <a:noFill/>
          </a:ln>
        </p:spPr>
        <p:txBody>
          <a:bodyPr wrap="square" rtlCol="0" anchor="ctr">
            <a:spAutoFit/>
          </a:bodyPr>
          <a:lstStyle/>
          <a:p>
            <a:pPr marL="531450" indent="-171450" algn="ctr">
              <a:buClr>
                <a:srgbClr val="FF0000"/>
              </a:buClr>
              <a:buFont typeface="Webdings" panose="05030102010509060703" pitchFamily="18" charset="2"/>
              <a:buChar char="þ"/>
            </a:pPr>
            <a:endParaRPr lang="zh-CN" altLang="en-US" sz="1200" dirty="0">
              <a:solidFill>
                <a:prstClr val="black"/>
              </a:solidFill>
              <a:latin typeface="微软雅黑" pitchFamily="34" charset="-122"/>
              <a:ea typeface="微软雅黑" pitchFamily="34" charset="-122"/>
            </a:endParaRPr>
          </a:p>
        </p:txBody>
      </p:sp>
      <p:sp>
        <p:nvSpPr>
          <p:cNvPr id="8" name="矩形 7"/>
          <p:cNvSpPr/>
          <p:nvPr/>
        </p:nvSpPr>
        <p:spPr>
          <a:xfrm>
            <a:off x="5454627" y="3616189"/>
            <a:ext cx="2236510" cy="1077217"/>
          </a:xfrm>
          <a:prstGeom prst="rect">
            <a:avLst/>
          </a:prstGeom>
        </p:spPr>
        <p:txBody>
          <a:bodyPr wrap="none">
            <a:spAutoFit/>
          </a:bodyPr>
          <a:lstStyle/>
          <a:p>
            <a:pPr algn="ctr"/>
            <a:r>
              <a:rPr lang="zh-CN" altLang="en-US" sz="3200" b="1" dirty="0">
                <a:solidFill>
                  <a:prstClr val="white"/>
                </a:solidFill>
                <a:latin typeface="微软雅黑" panose="020B0503020204020204" pitchFamily="34" charset="-122"/>
                <a:ea typeface="微软雅黑" panose="020B0503020204020204" pitchFamily="34" charset="-122"/>
              </a:rPr>
              <a:t>一页</a:t>
            </a:r>
            <a:r>
              <a:rPr lang="zh-CN" altLang="en-US" sz="3200" b="1" dirty="0" smtClean="0">
                <a:solidFill>
                  <a:prstClr val="white"/>
                </a:solidFill>
                <a:latin typeface="微软雅黑" panose="020B0503020204020204" pitchFamily="34" charset="-122"/>
                <a:ea typeface="微软雅黑" panose="020B0503020204020204" pitchFamily="34" charset="-122"/>
              </a:rPr>
              <a:t>纸</a:t>
            </a:r>
            <a:r>
              <a:rPr lang="en-US" altLang="zh-CN" sz="3200" b="1" dirty="0" smtClean="0">
                <a:solidFill>
                  <a:prstClr val="white"/>
                </a:solidFill>
                <a:latin typeface="微软雅黑" panose="020B0503020204020204" pitchFamily="34" charset="-122"/>
                <a:ea typeface="微软雅黑" panose="020B0503020204020204" pitchFamily="34" charset="-122"/>
              </a:rPr>
              <a:t>PPT</a:t>
            </a:r>
          </a:p>
          <a:p>
            <a:pPr algn="ctr"/>
            <a:r>
              <a:rPr lang="zh-CN" altLang="en-US" sz="3200" b="1" dirty="0" smtClean="0">
                <a:solidFill>
                  <a:prstClr val="white"/>
                </a:solidFill>
                <a:latin typeface="微软雅黑" panose="020B0503020204020204" pitchFamily="34" charset="-122"/>
                <a:ea typeface="微软雅黑" panose="020B0503020204020204" pitchFamily="34" charset="-122"/>
              </a:rPr>
              <a:t>秋叶核心群</a:t>
            </a:r>
            <a:endParaRPr lang="zh-CN" altLang="en-US" sz="3200" b="1" dirty="0">
              <a:solidFill>
                <a:prstClr val="white"/>
              </a:solidFill>
            </a:endParaRPr>
          </a:p>
        </p:txBody>
      </p:sp>
      <p:sp>
        <p:nvSpPr>
          <p:cNvPr id="9" name="椭圆 8"/>
          <p:cNvSpPr/>
          <p:nvPr/>
        </p:nvSpPr>
        <p:spPr>
          <a:xfrm>
            <a:off x="2583173" y="1631589"/>
            <a:ext cx="1042074" cy="1042075"/>
          </a:xfrm>
          <a:prstGeom prst="ellipse">
            <a:avLst/>
          </a:prstGeom>
          <a:solidFill>
            <a:srgbClr val="C00000">
              <a:alpha val="88000"/>
            </a:srgbClr>
          </a:solidFill>
          <a:ln w="12700">
            <a:noFill/>
          </a:ln>
        </p:spPr>
        <p:txBody>
          <a:bodyPr wrap="square" rtlCol="0" anchor="ctr">
            <a:spAutoFit/>
          </a:bodyPr>
          <a:lstStyle/>
          <a:p>
            <a:pPr marL="531450" indent="-171450" algn="ctr">
              <a:buClr>
                <a:srgbClr val="FF0000"/>
              </a:buClr>
              <a:buFont typeface="Webdings" panose="05030102010509060703" pitchFamily="18" charset="2"/>
              <a:buChar char="þ"/>
            </a:pPr>
            <a:endParaRPr lang="zh-CN" altLang="en-US" sz="1200" dirty="0">
              <a:solidFill>
                <a:prstClr val="black"/>
              </a:solidFill>
              <a:latin typeface="微软雅黑" panose="020B0503020204020204" pitchFamily="34" charset="-122"/>
              <a:ea typeface="微软雅黑" panose="020B0503020204020204" pitchFamily="34" charset="-122"/>
            </a:endParaRPr>
          </a:p>
        </p:txBody>
      </p:sp>
      <p:sp>
        <p:nvSpPr>
          <p:cNvPr id="10" name="椭圆 9"/>
          <p:cNvSpPr/>
          <p:nvPr/>
        </p:nvSpPr>
        <p:spPr>
          <a:xfrm>
            <a:off x="9218554" y="1643045"/>
            <a:ext cx="1658991" cy="1658991"/>
          </a:xfrm>
          <a:prstGeom prst="ellipse">
            <a:avLst/>
          </a:prstGeom>
          <a:solidFill>
            <a:schemeClr val="tx1">
              <a:lumMod val="75000"/>
              <a:lumOff val="25000"/>
              <a:alpha val="88000"/>
            </a:schemeClr>
          </a:solidFill>
          <a:ln w="12700">
            <a:noFill/>
          </a:ln>
        </p:spPr>
        <p:txBody>
          <a:bodyPr wrap="square" rtlCol="0" anchor="ctr">
            <a:spAutoFit/>
          </a:bodyPr>
          <a:lstStyle/>
          <a:p>
            <a:pPr marL="531450" indent="-171450" algn="ctr">
              <a:buClr>
                <a:srgbClr val="FF0000"/>
              </a:buClr>
              <a:buFont typeface="Webdings" panose="05030102010509060703" pitchFamily="18" charset="2"/>
              <a:buChar char="þ"/>
            </a:pPr>
            <a:endParaRPr lang="zh-CN" altLang="en-US" sz="1200" dirty="0">
              <a:solidFill>
                <a:prstClr val="black"/>
              </a:solidFill>
              <a:latin typeface="微软雅黑" pitchFamily="34" charset="-122"/>
              <a:ea typeface="微软雅黑" pitchFamily="34" charset="-122"/>
            </a:endParaRPr>
          </a:p>
        </p:txBody>
      </p:sp>
      <p:sp>
        <p:nvSpPr>
          <p:cNvPr id="11" name="椭圆 10"/>
          <p:cNvSpPr/>
          <p:nvPr/>
        </p:nvSpPr>
        <p:spPr>
          <a:xfrm>
            <a:off x="4641224" y="936849"/>
            <a:ext cx="975392" cy="975392"/>
          </a:xfrm>
          <a:prstGeom prst="ellipse">
            <a:avLst/>
          </a:prstGeom>
          <a:solidFill>
            <a:srgbClr val="C00000">
              <a:alpha val="88000"/>
            </a:srgbClr>
          </a:solidFill>
          <a:ln w="12700">
            <a:noFill/>
          </a:ln>
        </p:spPr>
        <p:txBody>
          <a:bodyPr wrap="square" rtlCol="0" anchor="ctr">
            <a:spAutoFit/>
          </a:bodyPr>
          <a:lstStyle/>
          <a:p>
            <a:pPr marL="531450" indent="-171450" algn="ctr">
              <a:buClr>
                <a:srgbClr val="FF0000"/>
              </a:buClr>
              <a:buFont typeface="Webdings" panose="05030102010509060703" pitchFamily="18" charset="2"/>
              <a:buChar char="þ"/>
            </a:pPr>
            <a:endParaRPr lang="zh-CN" altLang="en-US" sz="1200" dirty="0">
              <a:solidFill>
                <a:prstClr val="black"/>
              </a:solidFill>
              <a:latin typeface="微软雅黑" pitchFamily="34" charset="-122"/>
              <a:ea typeface="微软雅黑" pitchFamily="34" charset="-122"/>
            </a:endParaRPr>
          </a:p>
        </p:txBody>
      </p:sp>
      <p:sp>
        <p:nvSpPr>
          <p:cNvPr id="12" name="椭圆 11"/>
          <p:cNvSpPr/>
          <p:nvPr/>
        </p:nvSpPr>
        <p:spPr>
          <a:xfrm>
            <a:off x="2424831" y="2798602"/>
            <a:ext cx="1503679" cy="1503679"/>
          </a:xfrm>
          <a:prstGeom prst="ellipse">
            <a:avLst/>
          </a:prstGeom>
          <a:solidFill>
            <a:srgbClr val="C00000">
              <a:alpha val="88000"/>
            </a:srgbClr>
          </a:solidFill>
          <a:ln w="12700">
            <a:noFill/>
          </a:ln>
        </p:spPr>
        <p:txBody>
          <a:bodyPr wrap="square" rtlCol="0" anchor="ctr">
            <a:spAutoFit/>
          </a:bodyPr>
          <a:lstStyle/>
          <a:p>
            <a:pPr marL="531450" indent="-171450" algn="ctr">
              <a:buClr>
                <a:srgbClr val="FF0000"/>
              </a:buClr>
              <a:buFont typeface="Webdings" panose="05030102010509060703" pitchFamily="18" charset="2"/>
              <a:buChar char="þ"/>
            </a:pPr>
            <a:endParaRPr lang="zh-CN" altLang="en-US" sz="1200" dirty="0">
              <a:solidFill>
                <a:prstClr val="black"/>
              </a:solidFill>
              <a:latin typeface="微软雅黑" pitchFamily="34" charset="-122"/>
              <a:ea typeface="微软雅黑" pitchFamily="34" charset="-122"/>
            </a:endParaRPr>
          </a:p>
        </p:txBody>
      </p:sp>
      <p:sp>
        <p:nvSpPr>
          <p:cNvPr id="13" name="椭圆 12"/>
          <p:cNvSpPr/>
          <p:nvPr/>
        </p:nvSpPr>
        <p:spPr>
          <a:xfrm>
            <a:off x="5842124" y="1192495"/>
            <a:ext cx="784559" cy="784559"/>
          </a:xfrm>
          <a:prstGeom prst="ellipse">
            <a:avLst/>
          </a:prstGeom>
          <a:solidFill>
            <a:srgbClr val="C00000">
              <a:alpha val="88000"/>
            </a:srgbClr>
          </a:solidFill>
          <a:ln w="12700">
            <a:noFill/>
          </a:ln>
        </p:spPr>
        <p:txBody>
          <a:bodyPr wrap="square" rtlCol="0" anchor="ctr">
            <a:spAutoFit/>
          </a:bodyPr>
          <a:lstStyle/>
          <a:p>
            <a:pPr marL="531450" indent="-171450" algn="ctr">
              <a:buClr>
                <a:srgbClr val="FF0000"/>
              </a:buClr>
              <a:buFont typeface="Webdings" panose="05030102010509060703" pitchFamily="18" charset="2"/>
              <a:buChar char="þ"/>
            </a:pPr>
            <a:endParaRPr lang="zh-CN" altLang="en-US" sz="1200" dirty="0">
              <a:solidFill>
                <a:prstClr val="black"/>
              </a:solidFill>
              <a:latin typeface="微软雅黑" pitchFamily="34" charset="-122"/>
              <a:ea typeface="微软雅黑" pitchFamily="34" charset="-122"/>
            </a:endParaRPr>
          </a:p>
        </p:txBody>
      </p:sp>
      <p:sp>
        <p:nvSpPr>
          <p:cNvPr id="14" name="椭圆 13"/>
          <p:cNvSpPr/>
          <p:nvPr/>
        </p:nvSpPr>
        <p:spPr>
          <a:xfrm>
            <a:off x="3928510" y="1714011"/>
            <a:ext cx="865507" cy="865507"/>
          </a:xfrm>
          <a:prstGeom prst="ellipse">
            <a:avLst/>
          </a:prstGeom>
          <a:solidFill>
            <a:srgbClr val="C00000">
              <a:alpha val="88000"/>
            </a:srgbClr>
          </a:solidFill>
          <a:ln w="12700">
            <a:noFill/>
          </a:ln>
        </p:spPr>
        <p:txBody>
          <a:bodyPr wrap="square" rtlCol="0" anchor="ctr">
            <a:spAutoFit/>
          </a:bodyPr>
          <a:lstStyle/>
          <a:p>
            <a:pPr marL="531450" indent="-171450" algn="ctr">
              <a:buClr>
                <a:srgbClr val="FF0000"/>
              </a:buClr>
              <a:buFont typeface="Webdings" panose="05030102010509060703" pitchFamily="18" charset="2"/>
              <a:buChar char="þ"/>
            </a:pPr>
            <a:endParaRPr lang="zh-CN" altLang="en-US" sz="1200" dirty="0">
              <a:solidFill>
                <a:prstClr val="black"/>
              </a:solidFill>
              <a:latin typeface="微软雅黑" pitchFamily="34" charset="-122"/>
              <a:ea typeface="微软雅黑" pitchFamily="34" charset="-122"/>
            </a:endParaRPr>
          </a:p>
        </p:txBody>
      </p:sp>
      <p:cxnSp>
        <p:nvCxnSpPr>
          <p:cNvPr id="15" name="直接连接符 14"/>
          <p:cNvCxnSpPr>
            <a:stCxn id="12" idx="6"/>
          </p:cNvCxnSpPr>
          <p:nvPr/>
        </p:nvCxnSpPr>
        <p:spPr>
          <a:xfrm>
            <a:off x="3928510" y="3550441"/>
            <a:ext cx="1499546" cy="304343"/>
          </a:xfrm>
          <a:prstGeom prst="line">
            <a:avLst/>
          </a:prstGeom>
          <a:ln w="9525">
            <a:solidFill>
              <a:srgbClr val="C00000"/>
            </a:solidFill>
            <a:prstDash val="solid"/>
            <a:tailEnd w="lg" len="lg"/>
          </a:ln>
          <a:effectLst/>
        </p:spPr>
        <p:style>
          <a:lnRef idx="1">
            <a:schemeClr val="accent1"/>
          </a:lnRef>
          <a:fillRef idx="0">
            <a:schemeClr val="accent1"/>
          </a:fillRef>
          <a:effectRef idx="0">
            <a:schemeClr val="accent1"/>
          </a:effectRef>
          <a:fontRef idx="minor">
            <a:schemeClr val="tx1"/>
          </a:fontRef>
        </p:style>
      </p:cxnSp>
      <p:cxnSp>
        <p:nvCxnSpPr>
          <p:cNvPr id="16" name="直接连接符 15"/>
          <p:cNvCxnSpPr>
            <a:stCxn id="9" idx="5"/>
          </p:cNvCxnSpPr>
          <p:nvPr/>
        </p:nvCxnSpPr>
        <p:spPr>
          <a:xfrm>
            <a:off x="3472638" y="2521054"/>
            <a:ext cx="2061173" cy="1053032"/>
          </a:xfrm>
          <a:prstGeom prst="line">
            <a:avLst/>
          </a:prstGeom>
          <a:ln w="9525">
            <a:solidFill>
              <a:srgbClr val="C00000"/>
            </a:solidFill>
            <a:prstDash val="solid"/>
            <a:tailEnd w="lg" len="lg"/>
          </a:ln>
          <a:effectLst/>
        </p:spPr>
        <p:style>
          <a:lnRef idx="1">
            <a:schemeClr val="accent1"/>
          </a:lnRef>
          <a:fillRef idx="0">
            <a:schemeClr val="accent1"/>
          </a:fillRef>
          <a:effectRef idx="0">
            <a:schemeClr val="accent1"/>
          </a:effectRef>
          <a:fontRef idx="minor">
            <a:schemeClr val="tx1"/>
          </a:fontRef>
        </p:style>
      </p:cxnSp>
      <p:cxnSp>
        <p:nvCxnSpPr>
          <p:cNvPr id="17" name="直接连接符 16"/>
          <p:cNvCxnSpPr>
            <a:stCxn id="14" idx="5"/>
          </p:cNvCxnSpPr>
          <p:nvPr/>
        </p:nvCxnSpPr>
        <p:spPr>
          <a:xfrm>
            <a:off x="4667266" y="2452768"/>
            <a:ext cx="1174858" cy="878590"/>
          </a:xfrm>
          <a:prstGeom prst="line">
            <a:avLst/>
          </a:prstGeom>
          <a:ln w="9525">
            <a:solidFill>
              <a:srgbClr val="C00000"/>
            </a:solidFill>
            <a:prstDash val="solid"/>
            <a:tailEnd w="lg" len="lg"/>
          </a:ln>
          <a:effectLst/>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5217106" y="1733322"/>
            <a:ext cx="822599" cy="1617809"/>
          </a:xfrm>
          <a:prstGeom prst="line">
            <a:avLst/>
          </a:prstGeom>
          <a:ln w="9525">
            <a:solidFill>
              <a:srgbClr val="C00000"/>
            </a:solidFill>
            <a:prstDash val="solid"/>
            <a:tailEnd w="lg" len="lg"/>
          </a:ln>
          <a:effectLst/>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6188262" y="1663637"/>
            <a:ext cx="121888" cy="1687495"/>
          </a:xfrm>
          <a:prstGeom prst="line">
            <a:avLst/>
          </a:prstGeom>
          <a:ln w="9525">
            <a:solidFill>
              <a:srgbClr val="C00000"/>
            </a:solidFill>
            <a:prstDash val="solid"/>
            <a:tailEnd w="lg" len="lg"/>
          </a:ln>
          <a:effectLst/>
        </p:spPr>
        <p:style>
          <a:lnRef idx="1">
            <a:schemeClr val="accent1"/>
          </a:lnRef>
          <a:fillRef idx="0">
            <a:schemeClr val="accent1"/>
          </a:fillRef>
          <a:effectRef idx="0">
            <a:schemeClr val="accent1"/>
          </a:effectRef>
          <a:fontRef idx="minor">
            <a:schemeClr val="tx1"/>
          </a:fontRef>
        </p:style>
      </p:cxnSp>
      <p:sp>
        <p:nvSpPr>
          <p:cNvPr id="20" name="椭圆 19"/>
          <p:cNvSpPr/>
          <p:nvPr/>
        </p:nvSpPr>
        <p:spPr>
          <a:xfrm>
            <a:off x="9535922" y="3230293"/>
            <a:ext cx="1301129" cy="1301129"/>
          </a:xfrm>
          <a:prstGeom prst="ellipse">
            <a:avLst/>
          </a:prstGeom>
          <a:solidFill>
            <a:schemeClr val="tx1">
              <a:lumMod val="75000"/>
              <a:lumOff val="25000"/>
              <a:alpha val="88000"/>
            </a:schemeClr>
          </a:solidFill>
          <a:ln w="12700">
            <a:noFill/>
          </a:ln>
        </p:spPr>
        <p:txBody>
          <a:bodyPr wrap="square" rtlCol="0" anchor="ctr">
            <a:spAutoFit/>
          </a:bodyPr>
          <a:lstStyle/>
          <a:p>
            <a:pPr marL="531450" indent="-171450" algn="ctr">
              <a:buClr>
                <a:srgbClr val="FF0000"/>
              </a:buClr>
              <a:buFont typeface="Webdings" panose="05030102010509060703" pitchFamily="18" charset="2"/>
              <a:buChar char="þ"/>
            </a:pPr>
            <a:endParaRPr lang="zh-CN" altLang="en-US" sz="1200" dirty="0">
              <a:solidFill>
                <a:prstClr val="black"/>
              </a:solidFill>
              <a:latin typeface="微软雅黑" pitchFamily="34" charset="-122"/>
              <a:ea typeface="微软雅黑" pitchFamily="34" charset="-122"/>
            </a:endParaRPr>
          </a:p>
        </p:txBody>
      </p:sp>
      <p:sp>
        <p:nvSpPr>
          <p:cNvPr id="21" name="矩形 20"/>
          <p:cNvSpPr/>
          <p:nvPr/>
        </p:nvSpPr>
        <p:spPr>
          <a:xfrm>
            <a:off x="9569335" y="2204838"/>
            <a:ext cx="1005404" cy="584775"/>
          </a:xfrm>
          <a:prstGeom prst="rect">
            <a:avLst/>
          </a:prstGeom>
        </p:spPr>
        <p:txBody>
          <a:bodyPr wrap="none">
            <a:spAutoFit/>
          </a:bodyPr>
          <a:lstStyle/>
          <a:p>
            <a:pPr algn="ctr"/>
            <a:r>
              <a:rPr lang="zh-CN" altLang="en-US" sz="1600" b="1" dirty="0">
                <a:solidFill>
                  <a:prstClr val="white"/>
                </a:solidFill>
                <a:latin typeface="微软雅黑" panose="020B0503020204020204" pitchFamily="34" charset="-122"/>
                <a:ea typeface="微软雅黑" panose="020B0503020204020204" pitchFamily="34" charset="-122"/>
              </a:rPr>
              <a:t>读书</a:t>
            </a:r>
            <a:r>
              <a:rPr lang="zh-CN" altLang="en-US" sz="1600" b="1" dirty="0" smtClean="0">
                <a:solidFill>
                  <a:prstClr val="white"/>
                </a:solidFill>
                <a:latin typeface="微软雅黑" panose="020B0503020204020204" pitchFamily="34" charset="-122"/>
                <a:ea typeface="微软雅黑" panose="020B0503020204020204" pitchFamily="34" charset="-122"/>
              </a:rPr>
              <a:t>笔记</a:t>
            </a:r>
            <a:endParaRPr lang="en-US" altLang="zh-CN" sz="1600" b="1" dirty="0" smtClean="0">
              <a:solidFill>
                <a:prstClr val="white"/>
              </a:solidFill>
              <a:latin typeface="微软雅黑" panose="020B0503020204020204" pitchFamily="34" charset="-122"/>
              <a:ea typeface="微软雅黑" panose="020B0503020204020204" pitchFamily="34" charset="-122"/>
            </a:endParaRPr>
          </a:p>
          <a:p>
            <a:pPr algn="ctr"/>
            <a:r>
              <a:rPr lang="en-US" altLang="zh-CN" sz="1600" b="1" dirty="0" smtClean="0">
                <a:solidFill>
                  <a:prstClr val="white"/>
                </a:solidFill>
                <a:latin typeface="微软雅黑" panose="020B0503020204020204" pitchFamily="34" charset="-122"/>
                <a:ea typeface="微软雅黑" panose="020B0503020204020204" pitchFamily="34" charset="-122"/>
              </a:rPr>
              <a:t>PPT</a:t>
            </a:r>
            <a:r>
              <a:rPr lang="zh-CN" altLang="en-US" sz="1600" b="1" dirty="0" smtClean="0">
                <a:solidFill>
                  <a:prstClr val="white"/>
                </a:solidFill>
                <a:latin typeface="微软雅黑" panose="020B0503020204020204" pitchFamily="34" charset="-122"/>
                <a:ea typeface="微软雅黑" panose="020B0503020204020204" pitchFamily="34" charset="-122"/>
              </a:rPr>
              <a:t>群</a:t>
            </a:r>
            <a:endParaRPr lang="zh-CN" altLang="en-US" sz="1600" b="1" dirty="0">
              <a:solidFill>
                <a:prstClr val="white"/>
              </a:solidFill>
              <a:latin typeface="微软雅黑" panose="020B0503020204020204" pitchFamily="34" charset="-122"/>
              <a:ea typeface="微软雅黑" panose="020B0503020204020204" pitchFamily="34" charset="-122"/>
            </a:endParaRPr>
          </a:p>
        </p:txBody>
      </p:sp>
      <p:sp>
        <p:nvSpPr>
          <p:cNvPr id="22" name="矩形 21"/>
          <p:cNvSpPr/>
          <p:nvPr/>
        </p:nvSpPr>
        <p:spPr>
          <a:xfrm>
            <a:off x="9650223" y="3558197"/>
            <a:ext cx="1095173" cy="646330"/>
          </a:xfrm>
          <a:prstGeom prst="rect">
            <a:avLst/>
          </a:prstGeom>
        </p:spPr>
        <p:txBody>
          <a:bodyPr wrap="none">
            <a:spAutoFit/>
          </a:bodyPr>
          <a:lstStyle/>
          <a:p>
            <a:pPr algn="ctr"/>
            <a:r>
              <a:rPr lang="zh-CN" altLang="en-US" b="1" dirty="0" smtClean="0">
                <a:solidFill>
                  <a:prstClr val="white"/>
                </a:solidFill>
                <a:latin typeface="微软雅黑" panose="020B0503020204020204" pitchFamily="34" charset="-122"/>
                <a:ea typeface="微软雅黑" panose="020B0503020204020204" pitchFamily="34" charset="-122"/>
              </a:rPr>
              <a:t>群殴</a:t>
            </a:r>
            <a:r>
              <a:rPr lang="en-US" altLang="zh-CN" b="1" dirty="0" smtClean="0">
                <a:solidFill>
                  <a:prstClr val="white"/>
                </a:solidFill>
                <a:latin typeface="微软雅黑" panose="020B0503020204020204" pitchFamily="34" charset="-122"/>
                <a:ea typeface="微软雅黑" panose="020B0503020204020204" pitchFamily="34" charset="-122"/>
              </a:rPr>
              <a:t>PPT</a:t>
            </a:r>
          </a:p>
          <a:p>
            <a:pPr algn="ctr"/>
            <a:r>
              <a:rPr lang="zh-CN" altLang="en-US" b="1" dirty="0" smtClean="0">
                <a:solidFill>
                  <a:prstClr val="white"/>
                </a:solidFill>
                <a:latin typeface="微软雅黑" panose="020B0503020204020204" pitchFamily="34" charset="-122"/>
                <a:ea typeface="微软雅黑" panose="020B0503020204020204" pitchFamily="34" charset="-122"/>
              </a:rPr>
              <a:t>群</a:t>
            </a:r>
            <a:endParaRPr lang="zh-CN" altLang="en-US" b="1" dirty="0">
              <a:solidFill>
                <a:prstClr val="white"/>
              </a:solidFill>
              <a:latin typeface="微软雅黑" panose="020B0503020204020204" pitchFamily="34" charset="-122"/>
              <a:ea typeface="微软雅黑" panose="020B0503020204020204" pitchFamily="34" charset="-122"/>
            </a:endParaRPr>
          </a:p>
        </p:txBody>
      </p:sp>
      <p:sp>
        <p:nvSpPr>
          <p:cNvPr id="23" name="矩形 22"/>
          <p:cNvSpPr/>
          <p:nvPr/>
        </p:nvSpPr>
        <p:spPr>
          <a:xfrm>
            <a:off x="2622487" y="3331358"/>
            <a:ext cx="1011816" cy="369331"/>
          </a:xfrm>
          <a:prstGeom prst="rect">
            <a:avLst/>
          </a:prstGeom>
        </p:spPr>
        <p:txBody>
          <a:bodyPr wrap="none">
            <a:spAutoFit/>
          </a:bodyPr>
          <a:lstStyle/>
          <a:p>
            <a:pPr algn="ctr"/>
            <a:r>
              <a:rPr lang="zh-CN" altLang="en-US" b="1" dirty="0" smtClean="0">
                <a:solidFill>
                  <a:prstClr val="white"/>
                </a:solidFill>
                <a:latin typeface="微软雅黑" panose="020B0503020204020204" pitchFamily="34" charset="-122"/>
                <a:ea typeface="微软雅黑" panose="020B0503020204020204" pitchFamily="34" charset="-122"/>
              </a:rPr>
              <a:t>学员</a:t>
            </a:r>
            <a:r>
              <a:rPr lang="en-US" altLang="zh-CN" b="1" dirty="0" smtClean="0">
                <a:solidFill>
                  <a:prstClr val="white"/>
                </a:solidFill>
                <a:latin typeface="微软雅黑" panose="020B0503020204020204" pitchFamily="34" charset="-122"/>
                <a:ea typeface="微软雅黑" panose="020B0503020204020204" pitchFamily="34" charset="-122"/>
              </a:rPr>
              <a:t>1</a:t>
            </a:r>
            <a:r>
              <a:rPr lang="zh-CN" altLang="en-US" b="1" dirty="0" smtClean="0">
                <a:solidFill>
                  <a:prstClr val="white"/>
                </a:solidFill>
                <a:latin typeface="微软雅黑" panose="020B0503020204020204" pitchFamily="34" charset="-122"/>
                <a:ea typeface="微软雅黑" panose="020B0503020204020204" pitchFamily="34" charset="-122"/>
              </a:rPr>
              <a:t>群</a:t>
            </a:r>
            <a:endParaRPr lang="zh-CN" altLang="en-US" b="1" dirty="0">
              <a:solidFill>
                <a:prstClr val="white"/>
              </a:solidFill>
              <a:latin typeface="微软雅黑" panose="020B0503020204020204" pitchFamily="34" charset="-122"/>
              <a:ea typeface="微软雅黑" panose="020B0503020204020204" pitchFamily="34" charset="-122"/>
            </a:endParaRPr>
          </a:p>
        </p:txBody>
      </p:sp>
      <p:sp>
        <p:nvSpPr>
          <p:cNvPr id="24" name="矩形 23"/>
          <p:cNvSpPr/>
          <p:nvPr/>
        </p:nvSpPr>
        <p:spPr>
          <a:xfrm>
            <a:off x="4027194" y="1838166"/>
            <a:ext cx="646330" cy="646330"/>
          </a:xfrm>
          <a:prstGeom prst="rect">
            <a:avLst/>
          </a:prstGeom>
        </p:spPr>
        <p:txBody>
          <a:bodyPr wrap="none">
            <a:spAutoFit/>
          </a:bodyPr>
          <a:lstStyle/>
          <a:p>
            <a:pPr algn="ctr"/>
            <a:r>
              <a:rPr lang="zh-CN" altLang="en-US" b="1" dirty="0" smtClean="0">
                <a:solidFill>
                  <a:prstClr val="white"/>
                </a:solidFill>
                <a:latin typeface="微软雅黑" panose="020B0503020204020204" pitchFamily="34" charset="-122"/>
                <a:ea typeface="微软雅黑" panose="020B0503020204020204" pitchFamily="34" charset="-122"/>
              </a:rPr>
              <a:t>学员</a:t>
            </a:r>
            <a:endParaRPr lang="en-US" altLang="zh-CN" b="1" dirty="0" smtClean="0">
              <a:solidFill>
                <a:prstClr val="white"/>
              </a:solidFill>
              <a:latin typeface="微软雅黑" panose="020B0503020204020204" pitchFamily="34" charset="-122"/>
              <a:ea typeface="微软雅黑" panose="020B0503020204020204" pitchFamily="34" charset="-122"/>
            </a:endParaRPr>
          </a:p>
          <a:p>
            <a:pPr algn="ctr"/>
            <a:r>
              <a:rPr lang="en-US" altLang="zh-CN" b="1" dirty="0" smtClean="0">
                <a:solidFill>
                  <a:prstClr val="white"/>
                </a:solidFill>
                <a:latin typeface="微软雅黑" panose="020B0503020204020204" pitchFamily="34" charset="-122"/>
                <a:ea typeface="微软雅黑" panose="020B0503020204020204" pitchFamily="34" charset="-122"/>
              </a:rPr>
              <a:t>3</a:t>
            </a:r>
            <a:r>
              <a:rPr lang="zh-CN" altLang="en-US" b="1" dirty="0" smtClean="0">
                <a:solidFill>
                  <a:prstClr val="white"/>
                </a:solidFill>
                <a:latin typeface="微软雅黑" panose="020B0503020204020204" pitchFamily="34" charset="-122"/>
                <a:ea typeface="微软雅黑" panose="020B0503020204020204" pitchFamily="34" charset="-122"/>
              </a:rPr>
              <a:t>群</a:t>
            </a:r>
            <a:endParaRPr lang="zh-CN" altLang="en-US" b="1" dirty="0">
              <a:solidFill>
                <a:prstClr val="white"/>
              </a:solidFill>
              <a:latin typeface="微软雅黑" panose="020B0503020204020204" pitchFamily="34" charset="-122"/>
              <a:ea typeface="微软雅黑" panose="020B0503020204020204" pitchFamily="34" charset="-122"/>
            </a:endParaRPr>
          </a:p>
        </p:txBody>
      </p:sp>
      <p:sp>
        <p:nvSpPr>
          <p:cNvPr id="25" name="矩形 24"/>
          <p:cNvSpPr/>
          <p:nvPr/>
        </p:nvSpPr>
        <p:spPr>
          <a:xfrm>
            <a:off x="4823408" y="1110095"/>
            <a:ext cx="646330" cy="646330"/>
          </a:xfrm>
          <a:prstGeom prst="rect">
            <a:avLst/>
          </a:prstGeom>
        </p:spPr>
        <p:txBody>
          <a:bodyPr wrap="none">
            <a:spAutoFit/>
          </a:bodyPr>
          <a:lstStyle/>
          <a:p>
            <a:pPr algn="ctr"/>
            <a:r>
              <a:rPr lang="zh-CN" altLang="en-US" b="1" dirty="0" smtClean="0">
                <a:solidFill>
                  <a:prstClr val="white"/>
                </a:solidFill>
                <a:latin typeface="微软雅黑" panose="020B0503020204020204" pitchFamily="34" charset="-122"/>
                <a:ea typeface="微软雅黑" panose="020B0503020204020204" pitchFamily="34" charset="-122"/>
              </a:rPr>
              <a:t>学员</a:t>
            </a:r>
            <a:endParaRPr lang="en-US" altLang="zh-CN" b="1" dirty="0" smtClean="0">
              <a:solidFill>
                <a:prstClr val="white"/>
              </a:solidFill>
              <a:latin typeface="微软雅黑" panose="020B0503020204020204" pitchFamily="34" charset="-122"/>
              <a:ea typeface="微软雅黑" panose="020B0503020204020204" pitchFamily="34" charset="-122"/>
            </a:endParaRPr>
          </a:p>
          <a:p>
            <a:pPr algn="ctr"/>
            <a:r>
              <a:rPr lang="en-US" altLang="zh-CN" b="1" dirty="0" smtClean="0">
                <a:solidFill>
                  <a:prstClr val="white"/>
                </a:solidFill>
                <a:latin typeface="微软雅黑" panose="020B0503020204020204" pitchFamily="34" charset="-122"/>
                <a:ea typeface="微软雅黑" panose="020B0503020204020204" pitchFamily="34" charset="-122"/>
              </a:rPr>
              <a:t>4</a:t>
            </a:r>
            <a:r>
              <a:rPr lang="zh-CN" altLang="en-US" b="1" dirty="0" smtClean="0">
                <a:solidFill>
                  <a:prstClr val="white"/>
                </a:solidFill>
                <a:latin typeface="微软雅黑" panose="020B0503020204020204" pitchFamily="34" charset="-122"/>
                <a:ea typeface="微软雅黑" panose="020B0503020204020204" pitchFamily="34" charset="-122"/>
              </a:rPr>
              <a:t>群</a:t>
            </a:r>
            <a:endParaRPr lang="zh-CN" altLang="en-US" b="1" dirty="0">
              <a:solidFill>
                <a:prstClr val="white"/>
              </a:solidFill>
              <a:latin typeface="微软雅黑" panose="020B0503020204020204" pitchFamily="34" charset="-122"/>
              <a:ea typeface="微软雅黑" panose="020B0503020204020204" pitchFamily="34" charset="-122"/>
            </a:endParaRPr>
          </a:p>
        </p:txBody>
      </p:sp>
      <p:sp>
        <p:nvSpPr>
          <p:cNvPr id="26" name="椭圆 25"/>
          <p:cNvSpPr/>
          <p:nvPr/>
        </p:nvSpPr>
        <p:spPr>
          <a:xfrm>
            <a:off x="6808025" y="801465"/>
            <a:ext cx="1503679" cy="1503679"/>
          </a:xfrm>
          <a:prstGeom prst="ellipse">
            <a:avLst/>
          </a:prstGeom>
          <a:solidFill>
            <a:srgbClr val="C00000">
              <a:alpha val="88000"/>
            </a:srgbClr>
          </a:solidFill>
          <a:ln w="12700">
            <a:noFill/>
          </a:ln>
        </p:spPr>
        <p:txBody>
          <a:bodyPr wrap="square" rtlCol="0" anchor="ctr">
            <a:spAutoFit/>
          </a:bodyPr>
          <a:lstStyle/>
          <a:p>
            <a:pPr marL="531450" indent="-171450" algn="ctr">
              <a:buClr>
                <a:srgbClr val="FF0000"/>
              </a:buClr>
              <a:buFont typeface="Webdings" panose="05030102010509060703" pitchFamily="18" charset="2"/>
              <a:buChar char="þ"/>
            </a:pPr>
            <a:endParaRPr lang="zh-CN" altLang="en-US" sz="1200" dirty="0">
              <a:solidFill>
                <a:prstClr val="black"/>
              </a:solidFill>
              <a:latin typeface="微软雅黑" pitchFamily="34" charset="-122"/>
              <a:ea typeface="微软雅黑" pitchFamily="34" charset="-122"/>
            </a:endParaRPr>
          </a:p>
        </p:txBody>
      </p:sp>
      <p:cxnSp>
        <p:nvCxnSpPr>
          <p:cNvPr id="27" name="直接连接符 26"/>
          <p:cNvCxnSpPr/>
          <p:nvPr/>
        </p:nvCxnSpPr>
        <p:spPr>
          <a:xfrm flipH="1">
            <a:off x="6350817" y="1929292"/>
            <a:ext cx="1216963" cy="1372744"/>
          </a:xfrm>
          <a:prstGeom prst="line">
            <a:avLst/>
          </a:prstGeom>
          <a:ln w="9525">
            <a:solidFill>
              <a:srgbClr val="C00000"/>
            </a:solidFill>
            <a:prstDash val="solid"/>
            <a:tailEnd w="lg" len="lg"/>
          </a:ln>
          <a:effectLst/>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a:off x="7133424" y="1114546"/>
            <a:ext cx="800218" cy="830997"/>
          </a:xfrm>
          <a:prstGeom prst="rect">
            <a:avLst/>
          </a:prstGeom>
        </p:spPr>
        <p:txBody>
          <a:bodyPr wrap="none">
            <a:spAutoFit/>
          </a:bodyPr>
          <a:lstStyle/>
          <a:p>
            <a:pPr algn="ctr"/>
            <a:r>
              <a:rPr lang="zh-CN" altLang="en-US" sz="2400" b="1" dirty="0" smtClean="0">
                <a:solidFill>
                  <a:prstClr val="white"/>
                </a:solidFill>
                <a:latin typeface="微软雅黑" panose="020B0503020204020204" pitchFamily="34" charset="-122"/>
                <a:ea typeface="微软雅黑" panose="020B0503020204020204" pitchFamily="34" charset="-122"/>
              </a:rPr>
              <a:t>学员</a:t>
            </a:r>
            <a:endParaRPr lang="en-US" altLang="zh-CN" sz="2400" b="1" dirty="0" smtClean="0">
              <a:solidFill>
                <a:prstClr val="white"/>
              </a:solidFill>
              <a:latin typeface="微软雅黑" panose="020B0503020204020204" pitchFamily="34" charset="-122"/>
              <a:ea typeface="微软雅黑" panose="020B0503020204020204" pitchFamily="34" charset="-122"/>
            </a:endParaRPr>
          </a:p>
          <a:p>
            <a:pPr algn="ctr"/>
            <a:r>
              <a:rPr lang="en-US" altLang="zh-CN" sz="2400" b="1" dirty="0" smtClean="0">
                <a:solidFill>
                  <a:prstClr val="white"/>
                </a:solidFill>
                <a:latin typeface="微软雅黑" panose="020B0503020204020204" pitchFamily="34" charset="-122"/>
                <a:ea typeface="微软雅黑" panose="020B0503020204020204" pitchFamily="34" charset="-122"/>
              </a:rPr>
              <a:t>6</a:t>
            </a:r>
            <a:r>
              <a:rPr lang="zh-CN" altLang="en-US" sz="2400" b="1" dirty="0" smtClean="0">
                <a:solidFill>
                  <a:prstClr val="white"/>
                </a:solidFill>
                <a:latin typeface="微软雅黑" panose="020B0503020204020204" pitchFamily="34" charset="-122"/>
                <a:ea typeface="微软雅黑" panose="020B0503020204020204" pitchFamily="34" charset="-122"/>
              </a:rPr>
              <a:t>群</a:t>
            </a:r>
            <a:endParaRPr lang="zh-CN" altLang="en-US" sz="2400" b="1" dirty="0">
              <a:solidFill>
                <a:prstClr val="white"/>
              </a:solidFill>
              <a:latin typeface="微软雅黑" panose="020B0503020204020204" pitchFamily="34" charset="-122"/>
              <a:ea typeface="微软雅黑" panose="020B0503020204020204" pitchFamily="34" charset="-122"/>
            </a:endParaRPr>
          </a:p>
        </p:txBody>
      </p:sp>
      <p:sp>
        <p:nvSpPr>
          <p:cNvPr id="29" name="椭圆 28"/>
          <p:cNvSpPr/>
          <p:nvPr/>
        </p:nvSpPr>
        <p:spPr>
          <a:xfrm>
            <a:off x="7480992" y="5153409"/>
            <a:ext cx="1043193" cy="1043193"/>
          </a:xfrm>
          <a:prstGeom prst="ellipse">
            <a:avLst/>
          </a:prstGeom>
          <a:solidFill>
            <a:srgbClr val="575757"/>
          </a:solidFill>
          <a:ln w="12700">
            <a:noFill/>
          </a:ln>
        </p:spPr>
        <p:txBody>
          <a:bodyPr wrap="square" rtlCol="0" anchor="ctr">
            <a:spAutoFit/>
          </a:bodyPr>
          <a:lstStyle/>
          <a:p>
            <a:pPr marL="531450" indent="-171450" algn="ctr">
              <a:buClr>
                <a:srgbClr val="FF0000"/>
              </a:buClr>
              <a:buFont typeface="Webdings" panose="05030102010509060703" pitchFamily="18" charset="2"/>
              <a:buChar char="þ"/>
            </a:pPr>
            <a:endParaRPr lang="zh-CN" altLang="en-US" sz="1200" dirty="0">
              <a:solidFill>
                <a:prstClr val="black"/>
              </a:solidFill>
              <a:latin typeface="微软雅黑" pitchFamily="34" charset="-122"/>
              <a:ea typeface="微软雅黑" pitchFamily="34" charset="-122"/>
            </a:endParaRPr>
          </a:p>
        </p:txBody>
      </p:sp>
      <p:sp>
        <p:nvSpPr>
          <p:cNvPr id="30" name="矩形 29"/>
          <p:cNvSpPr/>
          <p:nvPr/>
        </p:nvSpPr>
        <p:spPr>
          <a:xfrm>
            <a:off x="7559865" y="5476759"/>
            <a:ext cx="877162" cy="369331"/>
          </a:xfrm>
          <a:prstGeom prst="rect">
            <a:avLst/>
          </a:prstGeom>
        </p:spPr>
        <p:txBody>
          <a:bodyPr wrap="none">
            <a:spAutoFit/>
          </a:bodyPr>
          <a:lstStyle/>
          <a:p>
            <a:pPr algn="ctr"/>
            <a:r>
              <a:rPr lang="zh-CN" altLang="en-US" b="1" dirty="0" smtClean="0">
                <a:solidFill>
                  <a:prstClr val="white"/>
                </a:solidFill>
                <a:latin typeface="微软雅黑" panose="020B0503020204020204" pitchFamily="34" charset="-122"/>
                <a:ea typeface="微软雅黑" panose="020B0503020204020204" pitchFamily="34" charset="-122"/>
              </a:rPr>
              <a:t>秦友团</a:t>
            </a:r>
            <a:endParaRPr lang="zh-CN" altLang="en-US" b="1" dirty="0">
              <a:solidFill>
                <a:prstClr val="white"/>
              </a:solidFill>
              <a:latin typeface="微软雅黑" panose="020B0503020204020204" pitchFamily="34" charset="-122"/>
              <a:ea typeface="微软雅黑" panose="020B0503020204020204" pitchFamily="34" charset="-122"/>
            </a:endParaRPr>
          </a:p>
        </p:txBody>
      </p:sp>
      <p:sp>
        <p:nvSpPr>
          <p:cNvPr id="31" name="椭圆 30"/>
          <p:cNvSpPr/>
          <p:nvPr/>
        </p:nvSpPr>
        <p:spPr>
          <a:xfrm>
            <a:off x="2569862" y="4204527"/>
            <a:ext cx="558532" cy="558532"/>
          </a:xfrm>
          <a:prstGeom prst="ellipse">
            <a:avLst/>
          </a:prstGeom>
          <a:solidFill>
            <a:srgbClr val="C00000"/>
          </a:solidFill>
          <a:ln w="12700">
            <a:noFill/>
          </a:ln>
        </p:spPr>
        <p:txBody>
          <a:bodyPr wrap="square" rtlCol="0" anchor="ctr">
            <a:spAutoFit/>
          </a:bodyPr>
          <a:lstStyle/>
          <a:p>
            <a:pPr marL="531450" indent="-171450" algn="ctr">
              <a:buClr>
                <a:srgbClr val="FF0000"/>
              </a:buClr>
              <a:buFont typeface="Webdings" panose="05030102010509060703" pitchFamily="18" charset="2"/>
              <a:buChar char="þ"/>
            </a:pPr>
            <a:endParaRPr lang="zh-CN" altLang="en-US" sz="1200" dirty="0">
              <a:solidFill>
                <a:prstClr val="black"/>
              </a:solidFill>
              <a:latin typeface="微软雅黑" pitchFamily="34" charset="-122"/>
              <a:ea typeface="微软雅黑" pitchFamily="34" charset="-122"/>
            </a:endParaRPr>
          </a:p>
        </p:txBody>
      </p:sp>
      <p:sp>
        <p:nvSpPr>
          <p:cNvPr id="32" name="椭圆 31"/>
          <p:cNvSpPr/>
          <p:nvPr/>
        </p:nvSpPr>
        <p:spPr>
          <a:xfrm>
            <a:off x="4209292" y="1055764"/>
            <a:ext cx="558532" cy="558532"/>
          </a:xfrm>
          <a:prstGeom prst="ellipse">
            <a:avLst/>
          </a:prstGeom>
          <a:solidFill>
            <a:srgbClr val="C00000"/>
          </a:solidFill>
          <a:ln w="12700">
            <a:noFill/>
          </a:ln>
        </p:spPr>
        <p:txBody>
          <a:bodyPr wrap="square" rtlCol="0" anchor="ctr">
            <a:spAutoFit/>
          </a:bodyPr>
          <a:lstStyle/>
          <a:p>
            <a:pPr marL="531450" indent="-171450" algn="ctr">
              <a:buClr>
                <a:srgbClr val="FF0000"/>
              </a:buClr>
              <a:buFont typeface="Webdings" panose="05030102010509060703" pitchFamily="18" charset="2"/>
              <a:buChar char="þ"/>
            </a:pPr>
            <a:endParaRPr lang="zh-CN" altLang="en-US" sz="1200" dirty="0">
              <a:solidFill>
                <a:prstClr val="black"/>
              </a:solidFill>
              <a:latin typeface="微软雅黑" pitchFamily="34" charset="-122"/>
              <a:ea typeface="微软雅黑" pitchFamily="34" charset="-122"/>
            </a:endParaRPr>
          </a:p>
        </p:txBody>
      </p:sp>
      <p:sp>
        <p:nvSpPr>
          <p:cNvPr id="33" name="椭圆 32"/>
          <p:cNvSpPr/>
          <p:nvPr/>
        </p:nvSpPr>
        <p:spPr>
          <a:xfrm>
            <a:off x="7527113" y="2103925"/>
            <a:ext cx="558532" cy="558532"/>
          </a:xfrm>
          <a:prstGeom prst="ellipse">
            <a:avLst/>
          </a:prstGeom>
          <a:solidFill>
            <a:srgbClr val="C00000"/>
          </a:solidFill>
          <a:ln w="12700">
            <a:noFill/>
          </a:ln>
        </p:spPr>
        <p:txBody>
          <a:bodyPr wrap="square" rtlCol="0" anchor="ctr">
            <a:spAutoFit/>
          </a:bodyPr>
          <a:lstStyle/>
          <a:p>
            <a:pPr marL="531450" indent="-171450" algn="ctr">
              <a:buClr>
                <a:srgbClr val="FF0000"/>
              </a:buClr>
              <a:buFont typeface="Webdings" panose="05030102010509060703" pitchFamily="18" charset="2"/>
              <a:buChar char="þ"/>
            </a:pPr>
            <a:endParaRPr lang="zh-CN" altLang="en-US" sz="1200" dirty="0">
              <a:solidFill>
                <a:prstClr val="black"/>
              </a:solidFill>
              <a:latin typeface="微软雅黑" pitchFamily="34" charset="-122"/>
              <a:ea typeface="微软雅黑" pitchFamily="34" charset="-122"/>
            </a:endParaRPr>
          </a:p>
        </p:txBody>
      </p:sp>
      <p:sp>
        <p:nvSpPr>
          <p:cNvPr id="34" name="椭圆 33"/>
          <p:cNvSpPr/>
          <p:nvPr/>
        </p:nvSpPr>
        <p:spPr>
          <a:xfrm>
            <a:off x="2277736" y="2166989"/>
            <a:ext cx="558532" cy="558532"/>
          </a:xfrm>
          <a:prstGeom prst="ellipse">
            <a:avLst/>
          </a:prstGeom>
          <a:solidFill>
            <a:srgbClr val="C00000"/>
          </a:solidFill>
          <a:ln w="12700">
            <a:noFill/>
          </a:ln>
        </p:spPr>
        <p:txBody>
          <a:bodyPr wrap="square" rtlCol="0" anchor="ctr">
            <a:spAutoFit/>
          </a:bodyPr>
          <a:lstStyle/>
          <a:p>
            <a:pPr marL="531450" indent="-171450" algn="ctr">
              <a:buClr>
                <a:srgbClr val="FF0000"/>
              </a:buClr>
              <a:buFont typeface="Webdings" panose="05030102010509060703" pitchFamily="18" charset="2"/>
              <a:buChar char="þ"/>
            </a:pPr>
            <a:endParaRPr lang="zh-CN" altLang="en-US" sz="1200" dirty="0">
              <a:solidFill>
                <a:prstClr val="black"/>
              </a:solidFill>
              <a:latin typeface="微软雅黑" pitchFamily="34" charset="-122"/>
              <a:ea typeface="微软雅黑" pitchFamily="34" charset="-122"/>
            </a:endParaRPr>
          </a:p>
        </p:txBody>
      </p:sp>
      <p:sp>
        <p:nvSpPr>
          <p:cNvPr id="35" name="椭圆 34"/>
          <p:cNvSpPr/>
          <p:nvPr/>
        </p:nvSpPr>
        <p:spPr>
          <a:xfrm>
            <a:off x="6188262" y="888131"/>
            <a:ext cx="420335" cy="420335"/>
          </a:xfrm>
          <a:prstGeom prst="ellipse">
            <a:avLst/>
          </a:prstGeom>
          <a:solidFill>
            <a:srgbClr val="C00000"/>
          </a:solidFill>
          <a:ln w="12700">
            <a:noFill/>
          </a:ln>
        </p:spPr>
        <p:txBody>
          <a:bodyPr wrap="square" rtlCol="0" anchor="ctr">
            <a:spAutoFit/>
          </a:bodyPr>
          <a:lstStyle/>
          <a:p>
            <a:pPr marL="531450" indent="-171450" algn="ctr">
              <a:buClr>
                <a:srgbClr val="FF0000"/>
              </a:buClr>
              <a:buFont typeface="Webdings" panose="05030102010509060703" pitchFamily="18" charset="2"/>
              <a:buChar char="þ"/>
            </a:pPr>
            <a:endParaRPr lang="zh-CN" altLang="en-US" sz="1200" dirty="0">
              <a:solidFill>
                <a:prstClr val="black"/>
              </a:solidFill>
              <a:latin typeface="微软雅黑" pitchFamily="34" charset="-122"/>
              <a:ea typeface="微软雅黑" pitchFamily="34" charset="-122"/>
            </a:endParaRPr>
          </a:p>
        </p:txBody>
      </p:sp>
      <p:sp>
        <p:nvSpPr>
          <p:cNvPr id="36" name="矩形 35"/>
          <p:cNvSpPr/>
          <p:nvPr/>
        </p:nvSpPr>
        <p:spPr>
          <a:xfrm>
            <a:off x="5923163" y="1289496"/>
            <a:ext cx="595034" cy="584775"/>
          </a:xfrm>
          <a:prstGeom prst="rect">
            <a:avLst/>
          </a:prstGeom>
        </p:spPr>
        <p:txBody>
          <a:bodyPr wrap="none">
            <a:spAutoFit/>
          </a:bodyPr>
          <a:lstStyle/>
          <a:p>
            <a:pPr algn="ctr"/>
            <a:r>
              <a:rPr lang="zh-CN" altLang="en-US" sz="1600" b="1" dirty="0" smtClean="0">
                <a:solidFill>
                  <a:prstClr val="white"/>
                </a:solidFill>
                <a:latin typeface="微软雅黑" panose="020B0503020204020204" pitchFamily="34" charset="-122"/>
                <a:ea typeface="微软雅黑" panose="020B0503020204020204" pitchFamily="34" charset="-122"/>
              </a:rPr>
              <a:t>学员</a:t>
            </a:r>
            <a:endParaRPr lang="en-US" altLang="zh-CN" sz="1600" b="1" dirty="0" smtClean="0">
              <a:solidFill>
                <a:prstClr val="white"/>
              </a:solidFill>
              <a:latin typeface="微软雅黑" panose="020B0503020204020204" pitchFamily="34" charset="-122"/>
              <a:ea typeface="微软雅黑" panose="020B0503020204020204" pitchFamily="34" charset="-122"/>
            </a:endParaRPr>
          </a:p>
          <a:p>
            <a:pPr algn="ctr"/>
            <a:r>
              <a:rPr lang="en-US" altLang="zh-CN" sz="1600" b="1" dirty="0">
                <a:solidFill>
                  <a:prstClr val="white"/>
                </a:solidFill>
                <a:latin typeface="微软雅黑" panose="020B0503020204020204" pitchFamily="34" charset="-122"/>
                <a:ea typeface="微软雅黑" panose="020B0503020204020204" pitchFamily="34" charset="-122"/>
              </a:rPr>
              <a:t>5</a:t>
            </a:r>
            <a:r>
              <a:rPr lang="zh-CN" altLang="en-US" sz="1600" b="1" dirty="0" smtClean="0">
                <a:solidFill>
                  <a:prstClr val="white"/>
                </a:solidFill>
                <a:latin typeface="微软雅黑" panose="020B0503020204020204" pitchFamily="34" charset="-122"/>
                <a:ea typeface="微软雅黑" panose="020B0503020204020204" pitchFamily="34" charset="-122"/>
              </a:rPr>
              <a:t>群</a:t>
            </a:r>
            <a:endParaRPr lang="zh-CN" altLang="en-US" sz="1600" b="1" dirty="0">
              <a:solidFill>
                <a:prstClr val="white"/>
              </a:solidFill>
              <a:latin typeface="微软雅黑" panose="020B0503020204020204" pitchFamily="34" charset="-122"/>
              <a:ea typeface="微软雅黑" panose="020B0503020204020204" pitchFamily="34" charset="-122"/>
            </a:endParaRPr>
          </a:p>
        </p:txBody>
      </p:sp>
      <p:sp>
        <p:nvSpPr>
          <p:cNvPr id="37" name="矩形 36"/>
          <p:cNvSpPr/>
          <p:nvPr/>
        </p:nvSpPr>
        <p:spPr>
          <a:xfrm>
            <a:off x="2826308" y="1823600"/>
            <a:ext cx="646330" cy="646330"/>
          </a:xfrm>
          <a:prstGeom prst="rect">
            <a:avLst/>
          </a:prstGeom>
        </p:spPr>
        <p:txBody>
          <a:bodyPr wrap="none">
            <a:spAutoFit/>
          </a:bodyPr>
          <a:lstStyle/>
          <a:p>
            <a:pPr algn="ctr"/>
            <a:r>
              <a:rPr lang="zh-CN" altLang="en-US" b="1" dirty="0" smtClean="0">
                <a:solidFill>
                  <a:prstClr val="white"/>
                </a:solidFill>
                <a:latin typeface="微软雅黑" panose="020B0503020204020204" pitchFamily="34" charset="-122"/>
                <a:ea typeface="微软雅黑" panose="020B0503020204020204" pitchFamily="34" charset="-122"/>
              </a:rPr>
              <a:t>学员</a:t>
            </a:r>
            <a:endParaRPr lang="en-US" altLang="zh-CN" b="1" dirty="0" smtClean="0">
              <a:solidFill>
                <a:prstClr val="white"/>
              </a:solidFill>
              <a:latin typeface="微软雅黑" panose="020B0503020204020204" pitchFamily="34" charset="-122"/>
              <a:ea typeface="微软雅黑" panose="020B0503020204020204" pitchFamily="34" charset="-122"/>
            </a:endParaRPr>
          </a:p>
          <a:p>
            <a:pPr algn="ctr"/>
            <a:r>
              <a:rPr lang="en-US" altLang="zh-CN" b="1" dirty="0" smtClean="0">
                <a:solidFill>
                  <a:prstClr val="white"/>
                </a:solidFill>
                <a:latin typeface="微软雅黑" panose="020B0503020204020204" pitchFamily="34" charset="-122"/>
                <a:ea typeface="微软雅黑" panose="020B0503020204020204" pitchFamily="34" charset="-122"/>
              </a:rPr>
              <a:t>2</a:t>
            </a:r>
            <a:r>
              <a:rPr lang="zh-CN" altLang="en-US" b="1" dirty="0" smtClean="0">
                <a:solidFill>
                  <a:prstClr val="white"/>
                </a:solidFill>
                <a:latin typeface="微软雅黑" panose="020B0503020204020204" pitchFamily="34" charset="-122"/>
                <a:ea typeface="微软雅黑" panose="020B0503020204020204" pitchFamily="34" charset="-122"/>
              </a:rPr>
              <a:t>群</a:t>
            </a:r>
            <a:endParaRPr lang="zh-CN" altLang="en-US" b="1" dirty="0">
              <a:solidFill>
                <a:prstClr val="white"/>
              </a:solidFill>
              <a:latin typeface="微软雅黑" panose="020B0503020204020204" pitchFamily="34" charset="-122"/>
              <a:ea typeface="微软雅黑" panose="020B0503020204020204" pitchFamily="34" charset="-122"/>
            </a:endParaRPr>
          </a:p>
        </p:txBody>
      </p:sp>
      <p:sp>
        <p:nvSpPr>
          <p:cNvPr id="38" name="椭圆 37"/>
          <p:cNvSpPr/>
          <p:nvPr/>
        </p:nvSpPr>
        <p:spPr>
          <a:xfrm>
            <a:off x="8613900" y="4158406"/>
            <a:ext cx="1209305" cy="1209305"/>
          </a:xfrm>
          <a:prstGeom prst="ellipse">
            <a:avLst/>
          </a:prstGeom>
          <a:solidFill>
            <a:schemeClr val="tx1">
              <a:lumMod val="75000"/>
              <a:lumOff val="25000"/>
              <a:alpha val="88000"/>
            </a:schemeClr>
          </a:solidFill>
          <a:ln w="12700">
            <a:noFill/>
          </a:ln>
        </p:spPr>
        <p:txBody>
          <a:bodyPr wrap="square" rtlCol="0" anchor="ctr">
            <a:spAutoFit/>
          </a:bodyPr>
          <a:lstStyle/>
          <a:p>
            <a:pPr marL="531450" indent="-171450" algn="ctr">
              <a:buClr>
                <a:srgbClr val="FF0000"/>
              </a:buClr>
              <a:buFont typeface="Webdings" panose="05030102010509060703" pitchFamily="18" charset="2"/>
              <a:buChar char="þ"/>
            </a:pPr>
            <a:endParaRPr lang="zh-CN" altLang="en-US" sz="1200" dirty="0">
              <a:solidFill>
                <a:prstClr val="black"/>
              </a:solidFill>
              <a:latin typeface="微软雅黑" pitchFamily="34" charset="-122"/>
              <a:ea typeface="微软雅黑" pitchFamily="34" charset="-122"/>
            </a:endParaRPr>
          </a:p>
        </p:txBody>
      </p:sp>
      <p:sp>
        <p:nvSpPr>
          <p:cNvPr id="39" name="矩形 38"/>
          <p:cNvSpPr/>
          <p:nvPr/>
        </p:nvSpPr>
        <p:spPr>
          <a:xfrm>
            <a:off x="8785973" y="4477860"/>
            <a:ext cx="877162" cy="646330"/>
          </a:xfrm>
          <a:prstGeom prst="rect">
            <a:avLst/>
          </a:prstGeom>
        </p:spPr>
        <p:txBody>
          <a:bodyPr wrap="none">
            <a:spAutoFit/>
          </a:bodyPr>
          <a:lstStyle/>
          <a:p>
            <a:pPr algn="ctr"/>
            <a:r>
              <a:rPr lang="zh-CN" altLang="en-US" b="1" dirty="0" smtClean="0">
                <a:solidFill>
                  <a:prstClr val="white"/>
                </a:solidFill>
                <a:latin typeface="微软雅黑" panose="020B0503020204020204" pitchFamily="34" charset="-122"/>
                <a:ea typeface="微软雅黑" panose="020B0503020204020204" pitchFamily="34" charset="-122"/>
              </a:rPr>
              <a:t>轻松学</a:t>
            </a:r>
            <a:endParaRPr lang="en-US" altLang="zh-CN" b="1" dirty="0" smtClean="0">
              <a:solidFill>
                <a:prstClr val="white"/>
              </a:solidFill>
              <a:latin typeface="微软雅黑" panose="020B0503020204020204" pitchFamily="34" charset="-122"/>
              <a:ea typeface="微软雅黑" panose="020B0503020204020204" pitchFamily="34" charset="-122"/>
            </a:endParaRPr>
          </a:p>
          <a:p>
            <a:pPr algn="ctr"/>
            <a:r>
              <a:rPr lang="zh-CN" altLang="en-US" b="1" dirty="0" smtClean="0">
                <a:solidFill>
                  <a:prstClr val="white"/>
                </a:solidFill>
                <a:latin typeface="微软雅黑" panose="020B0503020204020204" pitchFamily="34" charset="-122"/>
                <a:ea typeface="微软雅黑" panose="020B0503020204020204" pitchFamily="34" charset="-122"/>
              </a:rPr>
              <a:t>图表</a:t>
            </a:r>
            <a:endParaRPr lang="zh-CN" altLang="en-US" b="1" dirty="0">
              <a:solidFill>
                <a:prstClr val="white"/>
              </a:solidFill>
              <a:latin typeface="微软雅黑" panose="020B0503020204020204" pitchFamily="34" charset="-122"/>
              <a:ea typeface="微软雅黑" panose="020B0503020204020204" pitchFamily="34" charset="-122"/>
            </a:endParaRPr>
          </a:p>
        </p:txBody>
      </p:sp>
      <p:sp>
        <p:nvSpPr>
          <p:cNvPr id="42" name="矩形 41"/>
          <p:cNvSpPr/>
          <p:nvPr/>
        </p:nvSpPr>
        <p:spPr>
          <a:xfrm>
            <a:off x="1341221" y="5345401"/>
            <a:ext cx="114532" cy="85996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6802355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2"/>
          <a:stretch>
            <a:fillRect/>
          </a:stretch>
        </p:blipFill>
        <p:spPr>
          <a:xfrm>
            <a:off x="2208394" y="2052071"/>
            <a:ext cx="7775213" cy="4011023"/>
          </a:xfrm>
          <a:prstGeom prst="rect">
            <a:avLst/>
          </a:prstGeom>
        </p:spPr>
      </p:pic>
      <p:sp>
        <p:nvSpPr>
          <p:cNvPr id="16" name="文本框 15"/>
          <p:cNvSpPr txBox="1"/>
          <p:nvPr/>
        </p:nvSpPr>
        <p:spPr>
          <a:xfrm>
            <a:off x="1301117" y="570157"/>
            <a:ext cx="9504043" cy="461665"/>
          </a:xfrm>
          <a:prstGeom prst="rect">
            <a:avLst/>
          </a:prstGeom>
          <a:noFill/>
        </p:spPr>
        <p:txBody>
          <a:bodyPr wrap="square" rtlCol="0">
            <a:spAutoFit/>
          </a:bodyPr>
          <a:lstStyle/>
          <a:p>
            <a:pPr algn="ctr" defTabSz="855878"/>
            <a:r>
              <a:rPr lang="zh-CN" altLang="en-US"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未雨绸缪</a:t>
            </a:r>
            <a:r>
              <a:rPr lang="en-US" altLang="zh-CN"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a:t>
            </a:r>
            <a:r>
              <a:rPr lang="zh-CN" altLang="en-US"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交叉法引入成员</a:t>
            </a:r>
          </a:p>
        </p:txBody>
      </p:sp>
      <p:cxnSp>
        <p:nvCxnSpPr>
          <p:cNvPr id="17" name="直接连接符 16"/>
          <p:cNvCxnSpPr/>
          <p:nvPr/>
        </p:nvCxnSpPr>
        <p:spPr>
          <a:xfrm>
            <a:off x="3003894" y="1181731"/>
            <a:ext cx="5814060" cy="0"/>
          </a:xfrm>
          <a:prstGeom prst="line">
            <a:avLst/>
          </a:prstGeom>
          <a:ln w="76200" cmpd="thickThi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360596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2473415" y="2465694"/>
            <a:ext cx="2866111" cy="2866111"/>
          </a:xfrm>
          <a:prstGeom prst="ellipse">
            <a:avLst/>
          </a:prstGeom>
          <a:solidFill>
            <a:srgbClr val="C00000"/>
          </a:solidFill>
          <a:ln w="12700">
            <a:noFill/>
          </a:ln>
        </p:spPr>
        <p:txBody>
          <a:bodyPr wrap="square" rtlCol="0" anchor="ctr">
            <a:spAutoFit/>
          </a:bodyPr>
          <a:lstStyle/>
          <a:p>
            <a:pPr marL="531450" indent="-171450" algn="ctr">
              <a:buClr>
                <a:srgbClr val="FF0000"/>
              </a:buClr>
              <a:buFont typeface="Webdings" panose="05030102010509060703" pitchFamily="18" charset="2"/>
              <a:buChar char="þ"/>
            </a:pPr>
            <a:endParaRPr lang="zh-CN" altLang="en-US" sz="1200" dirty="0">
              <a:solidFill>
                <a:prstClr val="black"/>
              </a:solidFill>
              <a:latin typeface="微软雅黑" pitchFamily="34" charset="-122"/>
              <a:ea typeface="微软雅黑" pitchFamily="34" charset="-122"/>
            </a:endParaRPr>
          </a:p>
        </p:txBody>
      </p:sp>
      <p:sp>
        <p:nvSpPr>
          <p:cNvPr id="4" name="矩形 3"/>
          <p:cNvSpPr/>
          <p:nvPr/>
        </p:nvSpPr>
        <p:spPr>
          <a:xfrm>
            <a:off x="2890807" y="3055775"/>
            <a:ext cx="2031325" cy="830997"/>
          </a:xfrm>
          <a:prstGeom prst="rect">
            <a:avLst/>
          </a:prstGeom>
        </p:spPr>
        <p:txBody>
          <a:bodyPr wrap="none">
            <a:spAutoFit/>
          </a:bodyPr>
          <a:lstStyle/>
          <a:p>
            <a:pPr algn="ctr"/>
            <a:r>
              <a:rPr lang="zh-CN" altLang="en-US" sz="4800" b="1" dirty="0" smtClean="0">
                <a:solidFill>
                  <a:prstClr val="white"/>
                </a:solidFill>
                <a:latin typeface="微软雅黑" panose="020B0503020204020204" pitchFamily="34" charset="-122"/>
                <a:ea typeface="微软雅黑" panose="020B0503020204020204" pitchFamily="34" charset="-122"/>
              </a:rPr>
              <a:t>邀请制</a:t>
            </a:r>
            <a:endParaRPr lang="zh-CN" altLang="en-US" sz="4800" b="1" dirty="0">
              <a:solidFill>
                <a:prstClr val="white"/>
              </a:solidFill>
              <a:latin typeface="微软雅黑" panose="020B0503020204020204" pitchFamily="34" charset="-122"/>
              <a:ea typeface="微软雅黑" panose="020B0503020204020204" pitchFamily="34" charset="-122"/>
            </a:endParaRPr>
          </a:p>
        </p:txBody>
      </p:sp>
      <p:sp>
        <p:nvSpPr>
          <p:cNvPr id="5" name="椭圆 4"/>
          <p:cNvSpPr/>
          <p:nvPr/>
        </p:nvSpPr>
        <p:spPr>
          <a:xfrm>
            <a:off x="6854676" y="2465694"/>
            <a:ext cx="2866111" cy="2866111"/>
          </a:xfrm>
          <a:prstGeom prst="ellipse">
            <a:avLst/>
          </a:prstGeom>
          <a:solidFill>
            <a:schemeClr val="tx1">
              <a:lumMod val="50000"/>
              <a:lumOff val="50000"/>
            </a:schemeClr>
          </a:solidFill>
          <a:ln w="12700">
            <a:noFill/>
          </a:ln>
        </p:spPr>
        <p:txBody>
          <a:bodyPr wrap="square" rtlCol="0" anchor="ctr">
            <a:spAutoFit/>
          </a:bodyPr>
          <a:lstStyle/>
          <a:p>
            <a:pPr marL="531450" indent="-171450" algn="ctr">
              <a:buClr>
                <a:srgbClr val="FF0000"/>
              </a:buClr>
              <a:buFont typeface="Webdings" panose="05030102010509060703" pitchFamily="18" charset="2"/>
              <a:buChar char="þ"/>
            </a:pPr>
            <a:endParaRPr lang="zh-CN" altLang="en-US" sz="1200" dirty="0">
              <a:solidFill>
                <a:prstClr val="black"/>
              </a:solidFill>
              <a:latin typeface="微软雅黑" pitchFamily="34" charset="-122"/>
              <a:ea typeface="微软雅黑" pitchFamily="34" charset="-122"/>
            </a:endParaRPr>
          </a:p>
        </p:txBody>
      </p:sp>
      <p:sp>
        <p:nvSpPr>
          <p:cNvPr id="6" name="矩形 5"/>
          <p:cNvSpPr/>
          <p:nvPr/>
        </p:nvSpPr>
        <p:spPr>
          <a:xfrm>
            <a:off x="6964296" y="3055775"/>
            <a:ext cx="2646879" cy="830997"/>
          </a:xfrm>
          <a:prstGeom prst="rect">
            <a:avLst/>
          </a:prstGeom>
        </p:spPr>
        <p:txBody>
          <a:bodyPr wrap="none">
            <a:spAutoFit/>
          </a:bodyPr>
          <a:lstStyle/>
          <a:p>
            <a:pPr algn="ctr"/>
            <a:r>
              <a:rPr lang="zh-CN" altLang="en-US" sz="4800" b="1" dirty="0" smtClean="0">
                <a:solidFill>
                  <a:prstClr val="white"/>
                </a:solidFill>
                <a:latin typeface="微软雅黑" panose="020B0503020204020204" pitchFamily="34" charset="-122"/>
                <a:ea typeface="微软雅黑" panose="020B0503020204020204" pitchFamily="34" charset="-122"/>
              </a:rPr>
              <a:t>开放加入</a:t>
            </a:r>
            <a:endParaRPr lang="zh-CN" altLang="en-US" sz="4800" b="1" dirty="0">
              <a:solidFill>
                <a:prstClr val="white"/>
              </a:solidFill>
              <a:latin typeface="微软雅黑" panose="020B0503020204020204" pitchFamily="34" charset="-122"/>
              <a:ea typeface="微软雅黑" panose="020B0503020204020204" pitchFamily="34" charset="-122"/>
            </a:endParaRPr>
          </a:p>
        </p:txBody>
      </p:sp>
      <p:sp>
        <p:nvSpPr>
          <p:cNvPr id="7" name="矩形 6"/>
          <p:cNvSpPr/>
          <p:nvPr/>
        </p:nvSpPr>
        <p:spPr>
          <a:xfrm>
            <a:off x="1796833" y="2044207"/>
            <a:ext cx="8598333" cy="3961977"/>
          </a:xfrm>
          <a:prstGeom prst="rect">
            <a:avLst/>
          </a:prstGeom>
          <a:noFill/>
          <a:ln w="12700">
            <a:solidFill>
              <a:schemeClr val="bg1">
                <a:lumMod val="50000"/>
              </a:schemeClr>
            </a:solidFill>
            <a:prstDash val="dash"/>
          </a:ln>
        </p:spPr>
        <p:txBody>
          <a:bodyPr wrap="square" rtlCol="0" anchor="ctr">
            <a:spAutoFit/>
          </a:bodyPr>
          <a:lstStyle/>
          <a:p>
            <a:pPr marL="531450" indent="-171450" algn="ctr">
              <a:buClr>
                <a:srgbClr val="FF0000"/>
              </a:buClr>
              <a:buFont typeface="Webdings" panose="05030102010509060703" pitchFamily="18" charset="2"/>
              <a:buChar char="þ"/>
            </a:pPr>
            <a:endParaRPr lang="zh-CN" altLang="en-US" sz="1200" dirty="0">
              <a:solidFill>
                <a:prstClr val="black"/>
              </a:solidFill>
              <a:latin typeface="微软雅黑" pitchFamily="34" charset="-122"/>
              <a:ea typeface="微软雅黑" pitchFamily="34" charset="-122"/>
            </a:endParaRPr>
          </a:p>
        </p:txBody>
      </p:sp>
      <p:sp>
        <p:nvSpPr>
          <p:cNvPr id="8" name="矩形 7"/>
          <p:cNvSpPr/>
          <p:nvPr/>
        </p:nvSpPr>
        <p:spPr>
          <a:xfrm>
            <a:off x="4566135" y="5062808"/>
            <a:ext cx="3228323" cy="864730"/>
          </a:xfrm>
          <a:prstGeom prst="rect">
            <a:avLst/>
          </a:prstGeom>
        </p:spPr>
        <p:txBody>
          <a:bodyPr wrap="none">
            <a:spAutoFit/>
          </a:bodyPr>
          <a:lstStyle/>
          <a:p>
            <a:pPr algn="ctr"/>
            <a:r>
              <a:rPr lang="zh-CN" altLang="en-US" sz="2400" dirty="0" smtClean="0">
                <a:solidFill>
                  <a:srgbClr val="C00000"/>
                </a:solidFill>
                <a:latin typeface="微软雅黑" panose="020B0503020204020204" pitchFamily="34" charset="-122"/>
                <a:ea typeface="微软雅黑" panose="020B0503020204020204" pitchFamily="34" charset="-122"/>
              </a:rPr>
              <a:t>动态淘汰制</a:t>
            </a:r>
            <a:endParaRPr lang="zh-CN" altLang="en-US" sz="2400" dirty="0">
              <a:solidFill>
                <a:srgbClr val="C00000"/>
              </a:solidFill>
              <a:latin typeface="微软雅黑" panose="020B0503020204020204" pitchFamily="34" charset="-122"/>
              <a:ea typeface="微软雅黑" panose="020B0503020204020204" pitchFamily="34" charset="-122"/>
            </a:endParaRPr>
          </a:p>
        </p:txBody>
      </p:sp>
      <p:sp>
        <p:nvSpPr>
          <p:cNvPr id="9" name="矩形 8"/>
          <p:cNvSpPr/>
          <p:nvPr/>
        </p:nvSpPr>
        <p:spPr>
          <a:xfrm>
            <a:off x="2485677" y="3811337"/>
            <a:ext cx="2954655" cy="1200329"/>
          </a:xfrm>
          <a:prstGeom prst="rect">
            <a:avLst/>
          </a:prstGeom>
        </p:spPr>
        <p:txBody>
          <a:bodyPr wrap="none">
            <a:spAutoFit/>
          </a:bodyPr>
          <a:lstStyle/>
          <a:p>
            <a:pPr algn="ctr"/>
            <a:r>
              <a:rPr lang="zh-CN" altLang="en-US" sz="7200" dirty="0" smtClean="0">
                <a:solidFill>
                  <a:prstClr val="white"/>
                </a:solidFill>
                <a:latin typeface="微软雅黑" panose="020B0503020204020204" pitchFamily="34" charset="-122"/>
                <a:ea typeface="微软雅黑" panose="020B0503020204020204" pitchFamily="34" charset="-122"/>
              </a:rPr>
              <a:t>有门槛</a:t>
            </a:r>
            <a:endParaRPr lang="zh-CN" altLang="en-US" sz="7200" dirty="0">
              <a:solidFill>
                <a:prstClr val="white"/>
              </a:solidFill>
              <a:latin typeface="微软雅黑" panose="020B0503020204020204" pitchFamily="34" charset="-122"/>
              <a:ea typeface="微软雅黑" panose="020B0503020204020204" pitchFamily="34" charset="-122"/>
            </a:endParaRPr>
          </a:p>
        </p:txBody>
      </p:sp>
      <p:sp>
        <p:nvSpPr>
          <p:cNvPr id="10" name="矩形 9"/>
          <p:cNvSpPr/>
          <p:nvPr/>
        </p:nvSpPr>
        <p:spPr>
          <a:xfrm>
            <a:off x="6768811" y="3871768"/>
            <a:ext cx="2954655" cy="1200329"/>
          </a:xfrm>
          <a:prstGeom prst="rect">
            <a:avLst/>
          </a:prstGeom>
        </p:spPr>
        <p:txBody>
          <a:bodyPr wrap="none">
            <a:spAutoFit/>
          </a:bodyPr>
          <a:lstStyle/>
          <a:p>
            <a:pPr algn="ctr"/>
            <a:r>
              <a:rPr lang="zh-CN" altLang="en-US" sz="7200" dirty="0" smtClean="0">
                <a:solidFill>
                  <a:prstClr val="white"/>
                </a:solidFill>
                <a:latin typeface="微软雅黑" panose="020B0503020204020204" pitchFamily="34" charset="-122"/>
                <a:ea typeface="微软雅黑" panose="020B0503020204020204" pitchFamily="34" charset="-122"/>
              </a:rPr>
              <a:t>无门槛</a:t>
            </a:r>
            <a:endParaRPr lang="zh-CN" altLang="en-US" sz="7200" dirty="0">
              <a:solidFill>
                <a:prstClr val="white"/>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1301117" y="570157"/>
            <a:ext cx="9504043" cy="461665"/>
          </a:xfrm>
          <a:prstGeom prst="rect">
            <a:avLst/>
          </a:prstGeom>
          <a:noFill/>
        </p:spPr>
        <p:txBody>
          <a:bodyPr wrap="square" rtlCol="0">
            <a:spAutoFit/>
          </a:bodyPr>
          <a:lstStyle/>
          <a:p>
            <a:pPr algn="ctr" defTabSz="855878"/>
            <a:r>
              <a:rPr lang="zh-CN" altLang="en-US"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加入原则</a:t>
            </a:r>
            <a:r>
              <a:rPr lang="en-US" altLang="zh-CN"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a:t>
            </a:r>
            <a:r>
              <a:rPr lang="zh-CN" altLang="en-US"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有门槛最好</a:t>
            </a:r>
          </a:p>
        </p:txBody>
      </p:sp>
      <p:cxnSp>
        <p:nvCxnSpPr>
          <p:cNvPr id="14" name="直接连接符 13"/>
          <p:cNvCxnSpPr/>
          <p:nvPr/>
        </p:nvCxnSpPr>
        <p:spPr>
          <a:xfrm>
            <a:off x="3003894" y="1181731"/>
            <a:ext cx="5814060" cy="0"/>
          </a:xfrm>
          <a:prstGeom prst="line">
            <a:avLst/>
          </a:prstGeom>
          <a:ln w="76200" cmpd="thickThi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720444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301117" y="570157"/>
            <a:ext cx="9504043" cy="461665"/>
          </a:xfrm>
          <a:prstGeom prst="rect">
            <a:avLst/>
          </a:prstGeom>
          <a:noFill/>
        </p:spPr>
        <p:txBody>
          <a:bodyPr wrap="square" rtlCol="0">
            <a:spAutoFit/>
          </a:bodyPr>
          <a:lstStyle/>
          <a:p>
            <a:pPr algn="ctr" defTabSz="855878"/>
            <a:r>
              <a:rPr lang="zh-CN" altLang="en-US"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管理规范，要有规矩！</a:t>
            </a:r>
          </a:p>
        </p:txBody>
      </p:sp>
      <p:cxnSp>
        <p:nvCxnSpPr>
          <p:cNvPr id="3" name="直接连接符 2"/>
          <p:cNvCxnSpPr/>
          <p:nvPr/>
        </p:nvCxnSpPr>
        <p:spPr>
          <a:xfrm>
            <a:off x="3003894" y="1181731"/>
            <a:ext cx="5814060" cy="0"/>
          </a:xfrm>
          <a:prstGeom prst="line">
            <a:avLst/>
          </a:prstGeom>
          <a:ln w="76200" cmpd="thickThi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15087" y="1952000"/>
            <a:ext cx="4161826" cy="4161826"/>
          </a:xfrm>
          <a:prstGeom prst="rect">
            <a:avLst/>
          </a:prstGeom>
        </p:spPr>
      </p:pic>
      <p:pic>
        <p:nvPicPr>
          <p:cNvPr id="5" name="图片 4"/>
          <p:cNvPicPr>
            <a:picLocks noChangeAspect="1"/>
          </p:cNvPicPr>
          <p:nvPr/>
        </p:nvPicPr>
        <p:blipFill>
          <a:blip r:embed="rId3"/>
          <a:stretch>
            <a:fillRect/>
          </a:stretch>
        </p:blipFill>
        <p:spPr>
          <a:xfrm rot="20068551">
            <a:off x="6448873" y="3397045"/>
            <a:ext cx="2657765" cy="2667608"/>
          </a:xfrm>
          <a:prstGeom prst="rect">
            <a:avLst/>
          </a:prstGeom>
        </p:spPr>
      </p:pic>
    </p:spTree>
    <p:extLst>
      <p:ext uri="{BB962C8B-B14F-4D97-AF65-F5344CB8AC3E}">
        <p14:creationId xmlns:p14="http://schemas.microsoft.com/office/powerpoint/2010/main" val="82923641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420061" y="405513"/>
            <a:ext cx="11351877" cy="6120000"/>
          </a:xfrm>
          <a:prstGeom prst="roundRect">
            <a:avLst>
              <a:gd name="adj" fmla="val 2456"/>
            </a:avLst>
          </a:prstGeom>
          <a:solidFill>
            <a:srgbClr val="C00000"/>
          </a:solidFill>
          <a:ln w="12700">
            <a:noFill/>
          </a:ln>
        </p:spPr>
        <p:txBody>
          <a:bodyPr wrap="square" rtlCol="0" anchor="ctr">
            <a:spAutoFit/>
          </a:bodyPr>
          <a:lstStyle/>
          <a:p>
            <a:pPr marL="531450" indent="-171450" algn="ctr">
              <a:buClr>
                <a:srgbClr val="FF0000"/>
              </a:buClr>
              <a:buFont typeface="Webdings" panose="05030102010509060703" pitchFamily="18" charset="2"/>
              <a:buChar char="þ"/>
            </a:pPr>
            <a:endParaRPr lang="zh-CN" altLang="en-US" sz="1200" dirty="0">
              <a:solidFill>
                <a:prstClr val="black"/>
              </a:solidFill>
              <a:latin typeface="微软雅黑" pitchFamily="34" charset="-122"/>
              <a:ea typeface="微软雅黑" pitchFamily="34" charset="-122"/>
            </a:endParaRPr>
          </a:p>
        </p:txBody>
      </p:sp>
      <p:sp>
        <p:nvSpPr>
          <p:cNvPr id="3" name="矩形 2"/>
          <p:cNvSpPr/>
          <p:nvPr/>
        </p:nvSpPr>
        <p:spPr>
          <a:xfrm>
            <a:off x="1043967" y="1900944"/>
            <a:ext cx="10089253" cy="3696974"/>
          </a:xfrm>
          <a:prstGeom prst="rect">
            <a:avLst/>
          </a:prstGeom>
        </p:spPr>
        <p:txBody>
          <a:bodyPr wrap="square">
            <a:spAutoFit/>
          </a:bodyPr>
          <a:lstStyle/>
          <a:p>
            <a:pPr marL="342900" indent="-342900" algn="just">
              <a:lnSpc>
                <a:spcPct val="120000"/>
              </a:lnSpc>
              <a:spcBef>
                <a:spcPts val="1000"/>
              </a:spcBef>
              <a:buFont typeface="Arial" panose="020B0604020202020204" pitchFamily="34" charset="0"/>
              <a:buChar char="•"/>
            </a:pPr>
            <a:r>
              <a:rPr lang="zh-CN" altLang="zh-CN" b="1" kern="100" dirty="0" smtClean="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日常</a:t>
            </a:r>
            <a:r>
              <a:rPr lang="zh-CN" altLang="zh-CN"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交流过程中，有问题先</a:t>
            </a:r>
            <a:r>
              <a:rPr lang="en-US" altLang="zh-CN" b="1" kern="100" dirty="0" err="1">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baidu</a:t>
            </a:r>
            <a:r>
              <a:rPr lang="zh-CN" altLang="zh-CN"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或</a:t>
            </a:r>
            <a:r>
              <a:rPr lang="en-US" altLang="zh-CN" b="1" kern="100" dirty="0" err="1">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google</a:t>
            </a:r>
            <a:r>
              <a:rPr lang="zh-CN" altLang="zh-CN"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一下是最好的方法。如果无法解决，和大家一起探讨，也不要认为群员帮你解决问题是理所当然的义务。</a:t>
            </a:r>
            <a:r>
              <a:rPr lang="en-US" altLang="zh-CN"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           </a:t>
            </a:r>
            <a:endParaRPr lang="zh-CN" altLang="zh-CN"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lgn="just">
              <a:lnSpc>
                <a:spcPct val="120000"/>
              </a:lnSpc>
              <a:spcBef>
                <a:spcPts val="1000"/>
              </a:spcBef>
              <a:buFont typeface="Arial" panose="020B0604020202020204" pitchFamily="34" charset="0"/>
              <a:buChar char="•"/>
            </a:pPr>
            <a:r>
              <a:rPr lang="zh-CN" altLang="zh-CN" b="1" kern="100" dirty="0" smtClean="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所有</a:t>
            </a:r>
            <a:r>
              <a:rPr lang="zh-CN" altLang="zh-CN"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成员请勿未经群管许可发布广告。</a:t>
            </a:r>
            <a:r>
              <a:rPr lang="en-US" altLang="zh-CN"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           </a:t>
            </a:r>
            <a:endParaRPr lang="zh-CN" altLang="zh-CN"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lgn="just">
              <a:lnSpc>
                <a:spcPct val="120000"/>
              </a:lnSpc>
              <a:spcBef>
                <a:spcPts val="1000"/>
              </a:spcBef>
              <a:buFont typeface="Arial" panose="020B0604020202020204" pitchFamily="34" charset="0"/>
              <a:buChar char="•"/>
            </a:pPr>
            <a:r>
              <a:rPr lang="zh-CN" altLang="zh-CN" b="1" kern="100" dirty="0" smtClean="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要</a:t>
            </a:r>
            <a:r>
              <a:rPr lang="zh-CN" altLang="zh-CN"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学会聆听，在其他成员没有完全表述完观点之前，请不要插话刷屏，或是故意打断其他成员的发言。</a:t>
            </a:r>
          </a:p>
          <a:p>
            <a:pPr marL="342900" indent="-342900" algn="just">
              <a:lnSpc>
                <a:spcPct val="120000"/>
              </a:lnSpc>
              <a:spcBef>
                <a:spcPts val="1000"/>
              </a:spcBef>
              <a:buFont typeface="Arial" panose="020B0604020202020204" pitchFamily="34" charset="0"/>
              <a:buChar char="•"/>
            </a:pPr>
            <a:r>
              <a:rPr lang="zh-CN" altLang="zh-CN" b="1" kern="100" dirty="0" smtClean="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可以</a:t>
            </a:r>
            <a:r>
              <a:rPr lang="zh-CN" altLang="zh-CN"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质疑别人的观点，但最好拿出你的理由。</a:t>
            </a:r>
            <a:r>
              <a:rPr lang="en-US" altLang="zh-CN"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           </a:t>
            </a:r>
            <a:endParaRPr lang="zh-CN" altLang="zh-CN"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lgn="just">
              <a:lnSpc>
                <a:spcPct val="120000"/>
              </a:lnSpc>
              <a:spcBef>
                <a:spcPts val="1000"/>
              </a:spcBef>
              <a:buFont typeface="Arial" panose="020B0604020202020204" pitchFamily="34" charset="0"/>
              <a:buChar char="•"/>
            </a:pPr>
            <a:r>
              <a:rPr lang="zh-CN" altLang="zh-CN" b="1" kern="100" dirty="0" smtClean="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讨论</a:t>
            </a:r>
            <a:r>
              <a:rPr lang="zh-CN" altLang="zh-CN"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问题的过程中有不同观点可以争论，但不得对其他成员进行人身攻击，或是恶意捣乱。 </a:t>
            </a:r>
          </a:p>
          <a:p>
            <a:pPr marL="342900" indent="-342900" algn="just">
              <a:lnSpc>
                <a:spcPct val="120000"/>
              </a:lnSpc>
              <a:spcBef>
                <a:spcPts val="1000"/>
              </a:spcBef>
              <a:buFont typeface="Arial" panose="020B0604020202020204" pitchFamily="34" charset="0"/>
              <a:buChar char="•"/>
            </a:pPr>
            <a:r>
              <a:rPr lang="zh-CN" altLang="zh-CN" b="1" kern="100" dirty="0" smtClean="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我</a:t>
            </a:r>
            <a:r>
              <a:rPr lang="zh-CN" altLang="zh-CN"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还有一条有趣的群规：一次发言不得少于十个字。只要坚持这条群规，群的发言质量会大大提高。</a:t>
            </a:r>
          </a:p>
        </p:txBody>
      </p:sp>
      <p:cxnSp>
        <p:nvCxnSpPr>
          <p:cNvPr id="4" name="直接连接符 3"/>
          <p:cNvCxnSpPr/>
          <p:nvPr/>
        </p:nvCxnSpPr>
        <p:spPr>
          <a:xfrm>
            <a:off x="995842" y="1171776"/>
            <a:ext cx="3319484" cy="0"/>
          </a:xfrm>
          <a:prstGeom prst="line">
            <a:avLst/>
          </a:prstGeom>
          <a:ln w="9525">
            <a:solidFill>
              <a:schemeClr val="bg1"/>
            </a:solidFill>
            <a:prstDash val="solid"/>
            <a:headEnd type="oval" w="med" len="med"/>
            <a:tailEnd type="oval" w="med" len="med"/>
          </a:ln>
          <a:effectLst/>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995842" y="6061715"/>
            <a:ext cx="10217590" cy="0"/>
          </a:xfrm>
          <a:prstGeom prst="line">
            <a:avLst/>
          </a:prstGeom>
          <a:ln w="9525">
            <a:solidFill>
              <a:schemeClr val="bg1"/>
            </a:solidFill>
            <a:prstDash val="solid"/>
            <a:headEnd type="oval" w="med" len="med"/>
            <a:tailEnd type="oval" w="med" len="med"/>
          </a:ln>
          <a:effectLst/>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7813736" y="1171776"/>
            <a:ext cx="3319484" cy="0"/>
          </a:xfrm>
          <a:prstGeom prst="line">
            <a:avLst/>
          </a:prstGeom>
          <a:ln w="9525">
            <a:solidFill>
              <a:schemeClr val="bg1"/>
            </a:solidFill>
            <a:prstDash val="solid"/>
            <a:headEnd type="oval" w="med" len="med"/>
            <a:tailEnd type="oval" w="med" len="med"/>
          </a:ln>
          <a:effectLst/>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4315326" y="985051"/>
            <a:ext cx="3498410" cy="400110"/>
          </a:xfrm>
          <a:prstGeom prst="rect">
            <a:avLst/>
          </a:prstGeom>
        </p:spPr>
        <p:txBody>
          <a:bodyPr wrap="square">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t>
            </a:r>
            <a:r>
              <a:rPr lang="zh-CN" altLang="en-US" sz="2000" b="1" dirty="0">
                <a:solidFill>
                  <a:schemeClr val="bg1"/>
                </a:solidFill>
                <a:latin typeface="微软雅黑" panose="020B0503020204020204" pitchFamily="34" charset="-122"/>
                <a:ea typeface="微软雅黑" panose="020B0503020204020204" pitchFamily="34" charset="-122"/>
              </a:rPr>
              <a:t>秋叶 </a:t>
            </a:r>
            <a:r>
              <a:rPr lang="zh-CN" altLang="en-US" sz="2000" b="1" dirty="0" smtClean="0">
                <a:solidFill>
                  <a:schemeClr val="bg1"/>
                </a:solidFill>
                <a:latin typeface="微软雅黑" panose="020B0503020204020204" pitchFamily="34" charset="-122"/>
                <a:ea typeface="微软雅黑" panose="020B0503020204020204" pitchFamily="34" charset="-122"/>
              </a:rPr>
              <a:t>设计的群沟通</a:t>
            </a:r>
            <a:r>
              <a:rPr lang="zh-CN" altLang="en-US" sz="2000" b="1" dirty="0">
                <a:solidFill>
                  <a:schemeClr val="bg1"/>
                </a:solidFill>
                <a:latin typeface="微软雅黑" panose="020B0503020204020204" pitchFamily="34" charset="-122"/>
                <a:ea typeface="微软雅黑" panose="020B0503020204020204" pitchFamily="34" charset="-122"/>
              </a:rPr>
              <a:t>规范</a:t>
            </a:r>
          </a:p>
        </p:txBody>
      </p:sp>
    </p:spTree>
    <p:extLst>
      <p:ext uri="{BB962C8B-B14F-4D97-AF65-F5344CB8AC3E}">
        <p14:creationId xmlns:p14="http://schemas.microsoft.com/office/powerpoint/2010/main" val="157974137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420061" y="405513"/>
            <a:ext cx="11351877" cy="6120000"/>
          </a:xfrm>
          <a:prstGeom prst="roundRect">
            <a:avLst>
              <a:gd name="adj" fmla="val 2456"/>
            </a:avLst>
          </a:prstGeom>
          <a:solidFill>
            <a:srgbClr val="C00000"/>
          </a:solidFill>
          <a:ln w="12700">
            <a:noFill/>
          </a:ln>
        </p:spPr>
        <p:txBody>
          <a:bodyPr wrap="square" rtlCol="0" anchor="ctr">
            <a:spAutoFit/>
          </a:bodyPr>
          <a:lstStyle/>
          <a:p>
            <a:pPr marL="531450" indent="-171450" algn="ctr">
              <a:buClr>
                <a:srgbClr val="FF0000"/>
              </a:buClr>
              <a:buFont typeface="Webdings" panose="05030102010509060703" pitchFamily="18" charset="2"/>
              <a:buChar char="þ"/>
            </a:pPr>
            <a:endParaRPr lang="zh-CN" altLang="en-US" sz="1200" dirty="0">
              <a:solidFill>
                <a:prstClr val="black"/>
              </a:solidFill>
              <a:latin typeface="微软雅黑" pitchFamily="34" charset="-122"/>
              <a:ea typeface="微软雅黑" pitchFamily="34" charset="-122"/>
            </a:endParaRPr>
          </a:p>
        </p:txBody>
      </p:sp>
      <p:sp>
        <p:nvSpPr>
          <p:cNvPr id="3" name="矩形 2"/>
          <p:cNvSpPr/>
          <p:nvPr/>
        </p:nvSpPr>
        <p:spPr>
          <a:xfrm>
            <a:off x="1043967" y="1820734"/>
            <a:ext cx="10089253" cy="3953455"/>
          </a:xfrm>
          <a:prstGeom prst="rect">
            <a:avLst/>
          </a:prstGeom>
        </p:spPr>
        <p:txBody>
          <a:bodyPr wrap="square">
            <a:spAutoFit/>
          </a:bodyPr>
          <a:lstStyle/>
          <a:p>
            <a:pPr marL="342900" indent="-342900" algn="just">
              <a:lnSpc>
                <a:spcPct val="120000"/>
              </a:lnSpc>
              <a:spcBef>
                <a:spcPts val="1000"/>
              </a:spcBef>
              <a:buFont typeface="Arial" panose="020B0604020202020204" pitchFamily="34" charset="0"/>
              <a:buChar char="•"/>
            </a:pPr>
            <a:r>
              <a:rPr lang="en-US" altLang="zh-CN"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第一条</a:t>
            </a:r>
            <a:r>
              <a:rPr lang="en-US" altLang="zh-CN"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干货帮以学习探讨互联网知识为起点，求干货，求真知；</a:t>
            </a:r>
          </a:p>
          <a:p>
            <a:pPr marL="342900" indent="-342900" algn="just">
              <a:lnSpc>
                <a:spcPct val="120000"/>
              </a:lnSpc>
              <a:spcBef>
                <a:spcPts val="1000"/>
              </a:spcBef>
              <a:buFont typeface="Arial" panose="020B0604020202020204" pitchFamily="34" charset="0"/>
              <a:buChar char="•"/>
            </a:pPr>
            <a:r>
              <a:rPr lang="en-US" altLang="zh-CN"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第二条</a:t>
            </a:r>
            <a:r>
              <a:rPr lang="en-US" altLang="zh-CN"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改群昵称：实名</a:t>
            </a:r>
            <a:r>
              <a:rPr lang="en-US" altLang="zh-CN"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职业</a:t>
            </a:r>
            <a:r>
              <a:rPr lang="en-US" altLang="zh-CN"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城市；</a:t>
            </a:r>
          </a:p>
          <a:p>
            <a:pPr marL="342900" indent="-342900" algn="just">
              <a:lnSpc>
                <a:spcPct val="120000"/>
              </a:lnSpc>
              <a:spcBef>
                <a:spcPts val="1000"/>
              </a:spcBef>
              <a:buFont typeface="Arial" panose="020B0604020202020204" pitchFamily="34" charset="0"/>
              <a:buChar char="•"/>
            </a:pPr>
            <a:r>
              <a:rPr lang="en-US" altLang="zh-CN"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第三条</a:t>
            </a:r>
            <a:r>
              <a:rPr lang="en-US" altLang="zh-CN"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不谈政治，不传教不传销，不相互语言攻击，不坑蒙拐骗；</a:t>
            </a:r>
          </a:p>
          <a:p>
            <a:pPr marL="342900" indent="-342900" algn="just">
              <a:lnSpc>
                <a:spcPct val="120000"/>
              </a:lnSpc>
              <a:spcBef>
                <a:spcPts val="1000"/>
              </a:spcBef>
              <a:buFont typeface="Arial" panose="020B0604020202020204" pitchFamily="34" charset="0"/>
              <a:buChar char="•"/>
            </a:pPr>
            <a:r>
              <a:rPr lang="en-US" altLang="zh-CN"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第四条</a:t>
            </a:r>
            <a:r>
              <a:rPr lang="en-US" altLang="zh-CN"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禁止成功学，加</a:t>
            </a:r>
            <a:r>
              <a:rPr lang="en-US" altLang="zh-CN"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A</a:t>
            </a:r>
            <a:r>
              <a:rPr lang="zh-CN" altLang="en-US"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者勿进，不刷屏不做硬广（凡广告必须先发给广告审核组，通过需至少先发</a:t>
            </a:r>
            <a:r>
              <a:rPr lang="en-US" altLang="zh-CN"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100</a:t>
            </a:r>
            <a:r>
              <a:rPr lang="zh-CN" altLang="en-US"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元红包再发）；</a:t>
            </a:r>
          </a:p>
          <a:p>
            <a:pPr marL="342900" indent="-342900" algn="just">
              <a:lnSpc>
                <a:spcPct val="120000"/>
              </a:lnSpc>
              <a:spcBef>
                <a:spcPts val="1000"/>
              </a:spcBef>
              <a:buFont typeface="Arial" panose="020B0604020202020204" pitchFamily="34" charset="0"/>
              <a:buChar char="•"/>
            </a:pPr>
            <a:r>
              <a:rPr lang="en-US" altLang="zh-CN"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第五条</a:t>
            </a:r>
            <a:r>
              <a:rPr lang="en-US" altLang="zh-CN"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常有线下聚会，欢迎参加，呼唤原创文章，支持转发；</a:t>
            </a:r>
          </a:p>
          <a:p>
            <a:pPr marL="342900" indent="-342900" algn="just">
              <a:lnSpc>
                <a:spcPct val="120000"/>
              </a:lnSpc>
              <a:spcBef>
                <a:spcPts val="1000"/>
              </a:spcBef>
              <a:buFont typeface="Arial" panose="020B0604020202020204" pitchFamily="34" charset="0"/>
              <a:buChar char="•"/>
            </a:pPr>
            <a:r>
              <a:rPr lang="en-US" altLang="zh-CN"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第六条</a:t>
            </a:r>
            <a:r>
              <a:rPr lang="en-US" altLang="zh-CN"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不发长的文章，少发转载类的文章，不要语音；</a:t>
            </a:r>
          </a:p>
          <a:p>
            <a:pPr marL="342900" indent="-342900" algn="just">
              <a:lnSpc>
                <a:spcPct val="120000"/>
              </a:lnSpc>
              <a:spcBef>
                <a:spcPts val="1000"/>
              </a:spcBef>
              <a:buFont typeface="Arial" panose="020B0604020202020204" pitchFamily="34" charset="0"/>
              <a:buChar char="•"/>
            </a:pPr>
            <a:r>
              <a:rPr lang="en-US" altLang="zh-CN"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第七条</a:t>
            </a:r>
            <a:r>
              <a:rPr lang="en-US" altLang="zh-CN"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对长期隐身、一言不发者，抢完红包就走之人会定期清理；</a:t>
            </a:r>
          </a:p>
          <a:p>
            <a:pPr marL="342900" indent="-342900" algn="just">
              <a:lnSpc>
                <a:spcPct val="120000"/>
              </a:lnSpc>
              <a:spcBef>
                <a:spcPts val="1000"/>
              </a:spcBef>
              <a:buFont typeface="Arial" panose="020B0604020202020204" pitchFamily="34" charset="0"/>
              <a:buChar char="•"/>
            </a:pPr>
            <a:r>
              <a:rPr lang="en-US" altLang="zh-CN"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第八条</a:t>
            </a:r>
            <a:r>
              <a:rPr lang="en-US" altLang="zh-CN"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每周有主题分享，在群里探讨交流，欢迎推荐分享嘉宾。</a:t>
            </a:r>
            <a:endParaRPr lang="zh-CN" altLang="en-US" b="1" kern="100" dirty="0" smtClean="0">
              <a:solidFill>
                <a:prstClr val="white"/>
              </a:solidFill>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4" name="直接连接符 3"/>
          <p:cNvCxnSpPr/>
          <p:nvPr/>
        </p:nvCxnSpPr>
        <p:spPr>
          <a:xfrm>
            <a:off x="995842" y="1171776"/>
            <a:ext cx="3319484" cy="0"/>
          </a:xfrm>
          <a:prstGeom prst="line">
            <a:avLst/>
          </a:prstGeom>
          <a:ln w="9525">
            <a:solidFill>
              <a:schemeClr val="bg1"/>
            </a:solidFill>
            <a:prstDash val="solid"/>
            <a:headEnd type="oval" w="med" len="med"/>
            <a:tailEnd type="oval" w="med" len="med"/>
          </a:ln>
          <a:effectLst/>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995842" y="6061715"/>
            <a:ext cx="10217590" cy="0"/>
          </a:xfrm>
          <a:prstGeom prst="line">
            <a:avLst/>
          </a:prstGeom>
          <a:ln w="9525">
            <a:solidFill>
              <a:schemeClr val="bg1"/>
            </a:solidFill>
            <a:prstDash val="solid"/>
            <a:headEnd type="oval" w="med" len="med"/>
            <a:tailEnd type="oval" w="med" len="med"/>
          </a:ln>
          <a:effectLst/>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7813736" y="1171776"/>
            <a:ext cx="3319484" cy="0"/>
          </a:xfrm>
          <a:prstGeom prst="line">
            <a:avLst/>
          </a:prstGeom>
          <a:ln w="9525">
            <a:solidFill>
              <a:schemeClr val="bg1"/>
            </a:solidFill>
            <a:prstDash val="solid"/>
            <a:headEnd type="oval" w="med" len="med"/>
            <a:tailEnd type="oval" w="med" len="med"/>
          </a:ln>
          <a:effectLst/>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4315326" y="985051"/>
            <a:ext cx="3498410" cy="400110"/>
          </a:xfrm>
          <a:prstGeom prst="rect">
            <a:avLst/>
          </a:prstGeom>
        </p:spPr>
        <p:txBody>
          <a:bodyPr wrap="square">
            <a:spAutoFit/>
          </a:bodyPr>
          <a:lstStyle/>
          <a:p>
            <a:pPr algn="ctr"/>
            <a:r>
              <a:rPr lang="zh-CN" altLang="en-US" sz="2000" b="1" dirty="0">
                <a:solidFill>
                  <a:prstClr val="white"/>
                </a:solidFill>
                <a:latin typeface="微软雅黑" panose="020B0503020204020204" pitchFamily="34" charset="-122"/>
                <a:ea typeface="微软雅黑" panose="020B0503020204020204" pitchFamily="34" charset="-122"/>
              </a:rPr>
              <a:t>“干货帮”的群规“群</a:t>
            </a:r>
            <a:r>
              <a:rPr lang="en-US" altLang="zh-CN" sz="2000" b="1" dirty="0">
                <a:solidFill>
                  <a:prstClr val="white"/>
                </a:solidFill>
                <a:latin typeface="微软雅黑" panose="020B0503020204020204" pitchFamily="34" charset="-122"/>
                <a:ea typeface="微软雅黑" panose="020B0503020204020204" pitchFamily="34" charset="-122"/>
              </a:rPr>
              <a:t>8</a:t>
            </a:r>
            <a:r>
              <a:rPr lang="zh-CN" altLang="en-US" sz="2000" b="1" dirty="0">
                <a:solidFill>
                  <a:prstClr val="white"/>
                </a:solidFill>
                <a:latin typeface="微软雅黑" panose="020B0503020204020204" pitchFamily="34" charset="-122"/>
                <a:ea typeface="微软雅黑" panose="020B0503020204020204" pitchFamily="34" charset="-122"/>
              </a:rPr>
              <a:t>条”</a:t>
            </a:r>
          </a:p>
        </p:txBody>
      </p:sp>
    </p:spTree>
    <p:extLst>
      <p:ext uri="{BB962C8B-B14F-4D97-AF65-F5344CB8AC3E}">
        <p14:creationId xmlns:p14="http://schemas.microsoft.com/office/powerpoint/2010/main" val="395634273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653844" y="2048464"/>
            <a:ext cx="6897827" cy="4372729"/>
            <a:chOff x="1043967" y="1772369"/>
            <a:chExt cx="3896479" cy="2470089"/>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967" y="1772369"/>
              <a:ext cx="3896479" cy="2470089"/>
            </a:xfrm>
            <a:prstGeom prst="rect">
              <a:avLst/>
            </a:prstGeom>
          </p:spPr>
        </p:pic>
        <p:sp>
          <p:nvSpPr>
            <p:cNvPr id="3" name="文本框 2"/>
            <p:cNvSpPr txBox="1"/>
            <p:nvPr/>
          </p:nvSpPr>
          <p:spPr>
            <a:xfrm>
              <a:off x="2007304" y="2668428"/>
              <a:ext cx="675075" cy="469418"/>
            </a:xfrm>
            <a:prstGeom prst="rect">
              <a:avLst/>
            </a:prstGeom>
            <a:noFill/>
            <a:ln>
              <a:noFill/>
            </a:ln>
          </p:spPr>
          <p:txBody>
            <a:bodyPr wrap="square" rtlCol="0">
              <a:spAutoFit/>
            </a:bodyPr>
            <a:lstStyle/>
            <a:p>
              <a:pPr defTabSz="855878"/>
              <a:r>
                <a:rPr lang="zh-CN" altLang="en-US" sz="4800" b="1" dirty="0">
                  <a:solidFill>
                    <a:srgbClr val="C00000"/>
                  </a:solidFill>
                  <a:latin typeface="微软雅黑" panose="020B0503020204020204" pitchFamily="34" charset="-122"/>
                  <a:ea typeface="微软雅黑" panose="020B0503020204020204" pitchFamily="34" charset="-122"/>
                </a:rPr>
                <a:t>群</a:t>
              </a:r>
            </a:p>
          </p:txBody>
        </p:sp>
        <p:sp>
          <p:nvSpPr>
            <p:cNvPr id="4" name="文本框 3"/>
            <p:cNvSpPr txBox="1"/>
            <p:nvPr/>
          </p:nvSpPr>
          <p:spPr>
            <a:xfrm rot="771054">
              <a:off x="3469447" y="2840021"/>
              <a:ext cx="675075" cy="469418"/>
            </a:xfrm>
            <a:prstGeom prst="rect">
              <a:avLst/>
            </a:prstGeom>
            <a:noFill/>
            <a:ln>
              <a:noFill/>
            </a:ln>
          </p:spPr>
          <p:txBody>
            <a:bodyPr wrap="square" rtlCol="0">
              <a:spAutoFit/>
            </a:bodyPr>
            <a:lstStyle/>
            <a:p>
              <a:pPr defTabSz="855878"/>
              <a:r>
                <a:rPr lang="zh-CN" altLang="en-US" sz="4800" b="1" dirty="0">
                  <a:solidFill>
                    <a:srgbClr val="C00000"/>
                  </a:solidFill>
                  <a:latin typeface="微软雅黑" panose="020B0503020204020204" pitchFamily="34" charset="-122"/>
                  <a:ea typeface="微软雅黑" panose="020B0503020204020204" pitchFamily="34" charset="-122"/>
                </a:rPr>
                <a:t>规</a:t>
              </a:r>
            </a:p>
          </p:txBody>
        </p:sp>
      </p:grpSp>
      <p:sp>
        <p:nvSpPr>
          <p:cNvPr id="6" name="文本框 5"/>
          <p:cNvSpPr txBox="1"/>
          <p:nvPr/>
        </p:nvSpPr>
        <p:spPr>
          <a:xfrm>
            <a:off x="1301117" y="570157"/>
            <a:ext cx="9504043" cy="461665"/>
          </a:xfrm>
          <a:prstGeom prst="rect">
            <a:avLst/>
          </a:prstGeom>
          <a:noFill/>
        </p:spPr>
        <p:txBody>
          <a:bodyPr wrap="square" rtlCol="0">
            <a:spAutoFit/>
          </a:bodyPr>
          <a:lstStyle/>
          <a:p>
            <a:pPr algn="ctr" defTabSz="855878"/>
            <a:r>
              <a:rPr lang="zh-CN" altLang="en-US" sz="2400" b="1" dirty="0">
                <a:solidFill>
                  <a:prstClr val="white">
                    <a:lumMod val="50000"/>
                  </a:prstClr>
                </a:solidFill>
                <a:latin typeface="微软雅黑" panose="020B0503020204020204" pitchFamily="34" charset="-122"/>
                <a:ea typeface="微软雅黑" panose="020B0503020204020204" pitchFamily="34" charset="-122"/>
                <a:cs typeface="Arial Unicode MS" panose="020B0604020202020204" pitchFamily="34" charset="-122"/>
              </a:rPr>
              <a:t>如果有人打破群规怎么办？</a:t>
            </a:r>
          </a:p>
        </p:txBody>
      </p:sp>
      <p:cxnSp>
        <p:nvCxnSpPr>
          <p:cNvPr id="7" name="直接连接符 6"/>
          <p:cNvCxnSpPr/>
          <p:nvPr/>
        </p:nvCxnSpPr>
        <p:spPr>
          <a:xfrm>
            <a:off x="3003894" y="1181731"/>
            <a:ext cx="5814060" cy="0"/>
          </a:xfrm>
          <a:prstGeom prst="line">
            <a:avLst/>
          </a:prstGeom>
          <a:ln w="76200" cmpd="thickThi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998571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623052" y="1024017"/>
            <a:ext cx="8945895" cy="5190130"/>
            <a:chOff x="619420" y="2060828"/>
            <a:chExt cx="4835037" cy="2805138"/>
          </a:xfrm>
        </p:grpSpPr>
        <p:pic>
          <p:nvPicPr>
            <p:cNvPr id="2" name="图片 1"/>
            <p:cNvPicPr>
              <a:picLocks noChangeAspect="1"/>
            </p:cNvPicPr>
            <p:nvPr/>
          </p:nvPicPr>
          <p:blipFill rotWithShape="1">
            <a:blip r:embed="rId2">
              <a:grayscl/>
            </a:blip>
            <a:srcRect t="3987"/>
            <a:stretch/>
          </p:blipFill>
          <p:spPr>
            <a:xfrm>
              <a:off x="619420" y="2517350"/>
              <a:ext cx="1463103" cy="2347119"/>
            </a:xfrm>
            <a:prstGeom prst="rect">
              <a:avLst/>
            </a:prstGeom>
          </p:spPr>
        </p:pic>
        <p:pic>
          <p:nvPicPr>
            <p:cNvPr id="3" name="图片 2"/>
            <p:cNvPicPr>
              <a:picLocks noChangeAspect="1"/>
            </p:cNvPicPr>
            <p:nvPr/>
          </p:nvPicPr>
          <p:blipFill>
            <a:blip r:embed="rId3">
              <a:grayscl/>
            </a:blip>
            <a:stretch>
              <a:fillRect/>
            </a:stretch>
          </p:blipFill>
          <p:spPr>
            <a:xfrm>
              <a:off x="3923616" y="2525706"/>
              <a:ext cx="1530841" cy="2338763"/>
            </a:xfrm>
            <a:prstGeom prst="rect">
              <a:avLst/>
            </a:prstGeom>
          </p:spPr>
        </p:pic>
        <p:sp>
          <p:nvSpPr>
            <p:cNvPr id="4" name="矩形 3"/>
            <p:cNvSpPr/>
            <p:nvPr/>
          </p:nvSpPr>
          <p:spPr>
            <a:xfrm>
              <a:off x="619420" y="2060828"/>
              <a:ext cx="4258449" cy="282788"/>
            </a:xfrm>
            <a:prstGeom prst="rect">
              <a:avLst/>
            </a:prstGeom>
          </p:spPr>
          <p:txBody>
            <a:bodyPr wrap="none">
              <a:spAutoFit/>
            </a:bodyPr>
            <a:lstStyle/>
            <a:p>
              <a:r>
                <a:rPr lang="zh-CN" altLang="en-US" sz="2800" b="1" kern="0" dirty="0" smtClean="0">
                  <a:solidFill>
                    <a:srgbClr val="C00000"/>
                  </a:solidFill>
                  <a:latin typeface="微软雅黑" panose="020B0503020204020204" pitchFamily="34" charset="-122"/>
                  <a:ea typeface="微软雅黑" panose="020B0503020204020204" pitchFamily="34" charset="-122"/>
                  <a:cs typeface="宋体" panose="02010600030101010101" pitchFamily="2" charset="-122"/>
                </a:rPr>
                <a:t>错误案例：</a:t>
              </a:r>
              <a:r>
                <a:rPr lang="zh-CN" altLang="en-US" sz="2000" b="1" kern="0" dirty="0" smtClean="0">
                  <a:solidFill>
                    <a:schemeClr val="bg1">
                      <a:lumMod val="50000"/>
                    </a:schemeClr>
                  </a:solidFill>
                  <a:latin typeface="微软雅黑" panose="020B0503020204020204" pitchFamily="34" charset="-122"/>
                  <a:ea typeface="微软雅黑" panose="020B0503020204020204" pitchFamily="34" charset="-122"/>
                  <a:cs typeface="宋体" panose="02010600030101010101" pitchFamily="2" charset="-122"/>
                </a:rPr>
                <a:t>加好友不是让你来发广告、求助、答疑、发鸡汤的！</a:t>
              </a:r>
              <a:endParaRPr lang="en-US" altLang="zh-CN" sz="2000" b="1" kern="0" dirty="0">
                <a:solidFill>
                  <a:schemeClr val="bg1">
                    <a:lumMod val="50000"/>
                  </a:schemeClr>
                </a:solidFill>
                <a:latin typeface="微软雅黑" panose="020B0503020204020204" pitchFamily="34" charset="-122"/>
                <a:ea typeface="微软雅黑" panose="020B0503020204020204" pitchFamily="34" charset="-122"/>
                <a:cs typeface="宋体" panose="02010600030101010101" pitchFamily="2" charset="-122"/>
              </a:endParaRPr>
            </a:p>
          </p:txBody>
        </p:sp>
        <p:cxnSp>
          <p:nvCxnSpPr>
            <p:cNvPr id="5" name="直接连接符 4"/>
            <p:cNvCxnSpPr/>
            <p:nvPr/>
          </p:nvCxnSpPr>
          <p:spPr>
            <a:xfrm>
              <a:off x="619420" y="2363964"/>
              <a:ext cx="4748334" cy="0"/>
            </a:xfrm>
            <a:prstGeom prst="line">
              <a:avLst/>
            </a:prstGeom>
            <a:ln w="9525">
              <a:solidFill>
                <a:srgbClr val="C00000"/>
              </a:solidFill>
              <a:prstDash val="solid"/>
              <a:tailEnd w="lg" len="lg"/>
            </a:ln>
            <a:effectLst/>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p:nvPicPr>
          <p:blipFill rotWithShape="1">
            <a:blip r:embed="rId4">
              <a:grayscl/>
            </a:blip>
            <a:srcRect t="24350"/>
            <a:stretch/>
          </p:blipFill>
          <p:spPr>
            <a:xfrm>
              <a:off x="2281703" y="2525706"/>
              <a:ext cx="1533415" cy="2340260"/>
            </a:xfrm>
            <a:prstGeom prst="rect">
              <a:avLst/>
            </a:prstGeom>
          </p:spPr>
        </p:pic>
        <p:pic>
          <p:nvPicPr>
            <p:cNvPr id="7" name="图片 6"/>
            <p:cNvPicPr>
              <a:picLocks noChangeAspect="1"/>
            </p:cNvPicPr>
            <p:nvPr/>
          </p:nvPicPr>
          <p:blipFill>
            <a:blip r:embed="rId5">
              <a:grayscl/>
            </a:blip>
            <a:stretch>
              <a:fillRect/>
            </a:stretch>
          </p:blipFill>
          <p:spPr>
            <a:xfrm>
              <a:off x="3923616" y="2525706"/>
              <a:ext cx="1530841" cy="1438663"/>
            </a:xfrm>
            <a:prstGeom prst="rect">
              <a:avLst/>
            </a:prstGeom>
          </p:spPr>
        </p:pic>
      </p:grpSp>
    </p:spTree>
    <p:extLst>
      <p:ext uri="{BB962C8B-B14F-4D97-AF65-F5344CB8AC3E}">
        <p14:creationId xmlns:p14="http://schemas.microsoft.com/office/powerpoint/2010/main" val="8134739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默认设计模板">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视点">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436</TotalTime>
  <Words>4144</Words>
  <Application>Microsoft Office PowerPoint</Application>
  <PresentationFormat>宽屏</PresentationFormat>
  <Paragraphs>917</Paragraphs>
  <Slides>187</Slides>
  <Notes>25</Notes>
  <HiddenSlides>0</HiddenSlides>
  <MMClips>0</MMClips>
  <ScaleCrop>false</ScaleCrop>
  <HeadingPairs>
    <vt:vector size="6" baseType="variant">
      <vt:variant>
        <vt:lpstr>已用的字体</vt:lpstr>
      </vt:variant>
      <vt:variant>
        <vt:i4>18</vt:i4>
      </vt:variant>
      <vt:variant>
        <vt:lpstr>主题</vt:lpstr>
      </vt:variant>
      <vt:variant>
        <vt:i4>12</vt:i4>
      </vt:variant>
      <vt:variant>
        <vt:lpstr>幻灯片标题</vt:lpstr>
      </vt:variant>
      <vt:variant>
        <vt:i4>187</vt:i4>
      </vt:variant>
    </vt:vector>
  </HeadingPairs>
  <TitlesOfParts>
    <vt:vector size="217" baseType="lpstr">
      <vt:lpstr>Arial Unicode MS</vt:lpstr>
      <vt:lpstr>Microsoft YaHei UI Light</vt:lpstr>
      <vt:lpstr>Segoe UI Light 8</vt:lpstr>
      <vt:lpstr>汉仪颜楷繁</vt:lpstr>
      <vt:lpstr>华文楷体</vt:lpstr>
      <vt:lpstr>华文中宋</vt:lpstr>
      <vt:lpstr>思源黑体 CN Heavy</vt:lpstr>
      <vt:lpstr>思源黑体 CN Normal</vt:lpstr>
      <vt:lpstr>宋体</vt:lpstr>
      <vt:lpstr>微软雅黑</vt:lpstr>
      <vt:lpstr>Arial</vt:lpstr>
      <vt:lpstr>Calibri</vt:lpstr>
      <vt:lpstr>Calibri Light</vt:lpstr>
      <vt:lpstr>Impact</vt:lpstr>
      <vt:lpstr>Times New Roman</vt:lpstr>
      <vt:lpstr>Verdana</vt:lpstr>
      <vt:lpstr>Webdings</vt:lpstr>
      <vt:lpstr>Wingdings</vt:lpstr>
      <vt:lpstr>Office 主题</vt:lpstr>
      <vt:lpstr>1_Office 主题</vt:lpstr>
      <vt:lpstr>2_Office 主题</vt:lpstr>
      <vt:lpstr>1_Office 主题​​</vt:lpstr>
      <vt:lpstr>3_Office 主题</vt:lpstr>
      <vt:lpstr>4_Office 主题</vt:lpstr>
      <vt:lpstr>5_Office 主题</vt:lpstr>
      <vt:lpstr>6_Office 主题</vt:lpstr>
      <vt:lpstr>7_Office 主题</vt:lpstr>
      <vt:lpstr>Office 主题​​</vt:lpstr>
      <vt:lpstr>9_Office 主题</vt:lpstr>
      <vt:lpstr>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秦阳</dc:creator>
  <cp:lastModifiedBy>秦阳</cp:lastModifiedBy>
  <cp:revision>44</cp:revision>
  <dcterms:created xsi:type="dcterms:W3CDTF">2015-06-27T03:26:14Z</dcterms:created>
  <dcterms:modified xsi:type="dcterms:W3CDTF">2015-07-11T03:09:16Z</dcterms:modified>
</cp:coreProperties>
</file>